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ink/ink1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ink/ink2.xml" ContentType="application/inkml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ink/ink3.xml" ContentType="application/inkml+xml"/>
  <Override PartName="/ppt/ink/ink4.xml" ContentType="application/inkml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3.xml" ContentType="application/vnd.openxmlformats-officedocument.theme+xml"/>
  <Override PartName="/ppt/ink/ink5.xml" ContentType="application/inkml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4.xml" ContentType="application/vnd.openxmlformats-officedocument.theme+xml"/>
  <Override PartName="/ppt/ink/ink6.xml" ContentType="application/inkml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5.xml" ContentType="application/vnd.openxmlformats-officedocument.theme+xml"/>
  <Override PartName="/ppt/ink/ink7.xml" ContentType="application/inkml+xml"/>
  <Override PartName="/ppt/ink/ink8.xml" ContentType="application/inkml+xml"/>
  <Override PartName="/ppt/ink/ink9.xml" ContentType="application/inkml+xml"/>
  <Override PartName="/ppt/tags/tag13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871" r:id="rId4"/>
    <p:sldMasterId id="2147483944" r:id="rId5"/>
    <p:sldMasterId id="2147483980" r:id="rId6"/>
    <p:sldMasterId id="2147484019" r:id="rId7"/>
    <p:sldMasterId id="2147484059" r:id="rId8"/>
  </p:sldMasterIdLst>
  <p:notesMasterIdLst>
    <p:notesMasterId r:id="rId36"/>
  </p:notesMasterIdLst>
  <p:handoutMasterIdLst>
    <p:handoutMasterId r:id="rId37"/>
  </p:handoutMasterIdLst>
  <p:sldIdLst>
    <p:sldId id="1027" r:id="rId9"/>
    <p:sldId id="451" r:id="rId10"/>
    <p:sldId id="1256" r:id="rId11"/>
    <p:sldId id="1297" r:id="rId12"/>
    <p:sldId id="1881" r:id="rId13"/>
    <p:sldId id="1295" r:id="rId14"/>
    <p:sldId id="2998" r:id="rId15"/>
    <p:sldId id="1877" r:id="rId16"/>
    <p:sldId id="1883" r:id="rId17"/>
    <p:sldId id="1309" r:id="rId18"/>
    <p:sldId id="1262" r:id="rId19"/>
    <p:sldId id="1275" r:id="rId20"/>
    <p:sldId id="3003" r:id="rId21"/>
    <p:sldId id="1390" r:id="rId22"/>
    <p:sldId id="398" r:id="rId23"/>
    <p:sldId id="1266" r:id="rId24"/>
    <p:sldId id="1268" r:id="rId25"/>
    <p:sldId id="1269" r:id="rId26"/>
    <p:sldId id="1282" r:id="rId27"/>
    <p:sldId id="1273" r:id="rId28"/>
    <p:sldId id="1274" r:id="rId29"/>
    <p:sldId id="569" r:id="rId30"/>
    <p:sldId id="578" r:id="rId31"/>
    <p:sldId id="1293" r:id="rId32"/>
    <p:sldId id="1294" r:id="rId33"/>
    <p:sldId id="1279" r:id="rId34"/>
    <p:sldId id="583" r:id="rId35"/>
  </p:sldIdLst>
  <p:sldSz cx="12188825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4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00"/>
    <a:srgbClr val="E2E2E2"/>
    <a:srgbClr val="CBCBCD"/>
    <a:srgbClr val="C1C1C3"/>
    <a:srgbClr val="DADADA"/>
    <a:srgbClr val="A6A6A8"/>
    <a:srgbClr val="B8B8BA"/>
    <a:srgbClr val="D2D2D2"/>
    <a:srgbClr val="E8E8E8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48" autoAdjust="0"/>
    <p:restoredTop sz="69864" autoAdjust="0"/>
  </p:normalViewPr>
  <p:slideViewPr>
    <p:cSldViewPr snapToGrid="0" snapToObjects="1">
      <p:cViewPr varScale="1">
        <p:scale>
          <a:sx n="87" d="100"/>
          <a:sy n="87" d="100"/>
        </p:scale>
        <p:origin x="2352" y="192"/>
      </p:cViewPr>
      <p:guideLst/>
    </p:cSldViewPr>
  </p:slideViewPr>
  <p:outlineViewPr>
    <p:cViewPr>
      <p:scale>
        <a:sx n="33" d="100"/>
        <a:sy n="33" d="100"/>
      </p:scale>
      <p:origin x="0" y="-21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 showGuides="1">
      <p:cViewPr varScale="1">
        <p:scale>
          <a:sx n="123" d="100"/>
          <a:sy n="123" d="100"/>
        </p:scale>
        <p:origin x="3544" y="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commentAuthors" Target="commentAuthor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handoutMaster" Target="handoutMasters/handoutMaster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Metropolis" panose="00000500000000000000" pitchFamily="50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>
                <a:latin typeface="Metropolis" panose="00000500000000000000" pitchFamily="50" charset="0"/>
              </a:rPr>
              <a:t>5/20/19</a:t>
            </a:fld>
            <a:endParaRPr lang="en-US" dirty="0">
              <a:latin typeface="Metropolis" panose="00000500000000000000" pitchFamily="50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Metropolis" panose="00000500000000000000" pitchFamily="50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>
                <a:latin typeface="Metropolis" panose="00000500000000000000" pitchFamily="50" charset="0"/>
              </a:rPr>
              <a:t>‹#›</a:t>
            </a:fld>
            <a:endParaRPr lang="en-US" dirty="0">
              <a:latin typeface="Metropoli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2-16T10:57:51.166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tropolis" panose="00000500000000000000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tropolis" panose="00000500000000000000" pitchFamily="50" charset="0"/>
              </a:defRPr>
            </a:lvl1pPr>
          </a:lstStyle>
          <a:p>
            <a:fld id="{3CB6F0DB-E055-41D0-9102-627A646E4242}" type="datetimeFigureOut">
              <a:rPr lang="en-US" smtClean="0"/>
              <a:pPr/>
              <a:t>5/20/19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609600"/>
            <a:ext cx="5280025" cy="297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10000"/>
            <a:ext cx="5943600" cy="4876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tropolis" panose="00000500000000000000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tropolis" panose="00000500000000000000" pitchFamily="50" charset="0"/>
              </a:defRPr>
            </a:lvl1pPr>
          </a:lstStyle>
          <a:p>
            <a:fld id="{9F4FBC3A-A12C-40F9-BB8D-BC30C79013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4FBC3A-A12C-40F9-BB8D-BC30C79013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 panose="00000500000000000000" pitchFamily="50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Metropolis" panose="000005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034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4FBC3A-A12C-40F9-BB8D-BC30C79013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17074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525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554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27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149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B0F088-9291-45A9-BC19-5863E23C257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58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186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774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EC468-FA64-6148-B55C-B0A7C31DC36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1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4FBC3A-A12C-40F9-BB8D-BC30C79013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 panose="00000500000000000000" pitchFamily="50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Metropolis" panose="000005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615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856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7400" y="609600"/>
            <a:ext cx="5283200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12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71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93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01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6203">
              <a:defRPr/>
            </a:pPr>
            <a:endParaRPr lang="en-US" sz="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815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88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33438" y="623888"/>
            <a:ext cx="5410200" cy="30432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D41AE-736E-48F5-8701-1355F6D9E97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88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z="1200" b="0" i="0" u="none" strike="noStrike" kern="1200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077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842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243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372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mware.com/brand" TargetMode="External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customXml" Target="../ink/ink4.xml"/><Relationship Id="rId4" Type="http://schemas.openxmlformats.org/officeDocument/2006/relationships/image" Target="../media/image24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mware.com/brand" TargetMode="External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NUL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mware.com/brand" TargetMode="External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0.png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mware.com/brand" TargetMode="External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.bin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customXml" Target="../ink/ink7.xml"/><Relationship Id="rId1" Type="http://schemas.openxmlformats.org/officeDocument/2006/relationships/slideMaster" Target="../slideMasters/slideMaster5.xml"/><Relationship Id="rId4" Type="http://schemas.openxmlformats.org/officeDocument/2006/relationships/image" Target="NUL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customXml" Target="../ink/ink8.xml"/><Relationship Id="rId1" Type="http://schemas.openxmlformats.org/officeDocument/2006/relationships/slideMaster" Target="../slideMasters/slideMaster5.xml"/><Relationship Id="rId4" Type="http://schemas.openxmlformats.org/officeDocument/2006/relationships/image" Target="NUL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customXml" Target="../ink/ink9.xml"/><Relationship Id="rId1" Type="http://schemas.openxmlformats.org/officeDocument/2006/relationships/slideMaster" Target="../slideMasters/slideMaster5.xml"/><Relationship Id="rId4" Type="http://schemas.openxmlformats.org/officeDocument/2006/relationships/image" Target="NUL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hyperlink" Target="vmware.com/go/vmc-aws" TargetMode="External"/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mware.com/content/dam/brand/photography-only/power-point-assets/ppt-fonts/Metropolis-Light-Regular-font.zip" TargetMode="External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4363" y="1679667"/>
            <a:ext cx="6400800" cy="1234440"/>
          </a:xfrm>
        </p:spPr>
        <p:txBody>
          <a:bodyPr wrap="square" anchor="b"/>
          <a:lstStyle>
            <a:lvl1pPr algn="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7008812" y="2956717"/>
            <a:ext cx="4570379" cy="70088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3212" y="4231638"/>
            <a:ext cx="3657600" cy="355601"/>
          </a:xfrm>
        </p:spPr>
        <p:txBody>
          <a:bodyPr anchor="b"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3212" y="4866638"/>
            <a:ext cx="3657600" cy="355601"/>
          </a:xfrm>
        </p:spPr>
        <p:txBody>
          <a:bodyPr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3212" y="5655332"/>
            <a:ext cx="3657600" cy="112587"/>
          </a:xfrm>
        </p:spPr>
        <p:txBody>
          <a:bodyPr/>
          <a:lstStyle>
            <a:lvl1pPr algn="r">
              <a:buNone/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2" y="6392865"/>
            <a:ext cx="1424385" cy="224518"/>
            <a:chOff x="863272" y="6563918"/>
            <a:chExt cx="861082" cy="135727"/>
          </a:xfrm>
          <a:solidFill>
            <a:schemeClr val="tx2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6FCBCF-AFA0-4D2E-AF64-919BFE9B44B8}"/>
              </a:ext>
            </a:extLst>
          </p:cNvPr>
          <p:cNvSpPr txBox="1"/>
          <p:nvPr userDrawn="1"/>
        </p:nvSpPr>
        <p:spPr bwMode="white">
          <a:xfrm flipH="1">
            <a:off x="2220913" y="6453433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1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1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©2018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49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183EB20-0C5F-4DF1-ACB7-C31AA75223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rot="16200000">
            <a:off x="8594080" y="298526"/>
            <a:ext cx="3893271" cy="3296220"/>
          </a:xfrm>
          <a:prstGeom prst="rect">
            <a:avLst/>
          </a:prstGeom>
        </p:spPr>
      </p:pic>
      <p:sp>
        <p:nvSpPr>
          <p:cNvPr id="756" name="TextBox 755">
            <a:extLst>
              <a:ext uri="{FF2B5EF4-FFF2-40B4-BE49-F238E27FC236}">
                <a16:creationId xmlns:a16="http://schemas.microsoft.com/office/drawing/2014/main" id="{2387BAEF-04D4-4DE9-B7A0-5B5AD8C8A831}"/>
              </a:ext>
            </a:extLst>
          </p:cNvPr>
          <p:cNvSpPr txBox="1"/>
          <p:nvPr userDrawn="1"/>
        </p:nvSpPr>
        <p:spPr>
          <a:xfrm>
            <a:off x="608013" y="1265019"/>
            <a:ext cx="1933864" cy="5348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accent5"/>
                </a:solidFill>
                <a:latin typeface="+mj-lt"/>
              </a:rPr>
              <a:t>Agenda</a:t>
            </a:r>
          </a:p>
        </p:txBody>
      </p:sp>
      <p:sp>
        <p:nvSpPr>
          <p:cNvPr id="730" name="TextBox 729">
            <a:extLst>
              <a:ext uri="{FF2B5EF4-FFF2-40B4-BE49-F238E27FC236}">
                <a16:creationId xmlns:a16="http://schemas.microsoft.com/office/drawing/2014/main" id="{AB8D1A6B-3CE6-468D-804E-6300F8B6DC81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 Placeholder 757">
            <a:extLst>
              <a:ext uri="{FF2B5EF4-FFF2-40B4-BE49-F238E27FC236}">
                <a16:creationId xmlns:a16="http://schemas.microsoft.com/office/drawing/2014/main" id="{B29EB907-51A5-4D60-B03A-85DECB7627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94013" y="1392216"/>
            <a:ext cx="7315200" cy="4322783"/>
          </a:xfrm>
        </p:spPr>
        <p:txBody>
          <a:bodyPr anchor="t"/>
          <a:lstStyle>
            <a:lvl1pPr marL="0" indent="0">
              <a:spcBef>
                <a:spcPts val="1800"/>
              </a:spcBef>
              <a:buClr>
                <a:schemeClr val="accent2"/>
              </a:buClr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accent1"/>
                </a:solidFill>
              </a:defRPr>
            </a:lvl2pPr>
            <a:lvl3pPr marL="342900" indent="0">
              <a:buFont typeface="Open Sans" panose="020B0606030504020204" pitchFamily="34" charset="0"/>
              <a:buNone/>
              <a:defRPr sz="1800"/>
            </a:lvl3pPr>
            <a:lvl4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4pPr>
            <a:lvl5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5pPr>
            <a:lvl6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6pPr>
            <a:lvl7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7pPr>
            <a:lvl8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8pPr>
            <a:lvl9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03D98A-D6D9-4EF5-A541-26E00799D077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©2018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C06013-757A-4FD4-A789-7E9656F64A59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5E650B00-898D-4367-B76F-5BF89476C91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A491FA9-9AD4-4837-B9D8-EA75606548C8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8AD407B-7DC8-4213-960A-A3752366687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F0E957BF-4633-4BC7-8378-1B670BA6A950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33412CC5-5B25-43E7-AFAC-0EF817E6F7F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0E0EEC98-4D81-4BBF-A18F-A2562013EC4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0624E438-D004-4788-9C41-D6E07F017AC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772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11673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2484060"/>
            <a:ext cx="6408402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</a:t>
            </a:r>
            <a:r>
              <a:rPr lang="en-US"/>
              <a:t>edit master </a:t>
            </a:r>
            <a:r>
              <a:rPr lang="en-US" dirty="0"/>
              <a:t>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854D23-C99F-41C3-9EA1-37368E9748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72"/>
          <a:stretch/>
        </p:blipFill>
        <p:spPr bwMode="ltGray">
          <a:xfrm>
            <a:off x="4244921" y="0"/>
            <a:ext cx="7949373" cy="685800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A7583E3-5C48-49C6-991B-C25E2AA2FBAB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367C169C-1300-467E-BD2B-CFFF8008026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E38C4A5D-89F1-4554-BE68-BC848EF53E95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10270507-0676-4A8B-87BD-BDCA1210CC37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3D84D470-4587-4DEE-91E9-770026878769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ADFCC155-955A-44B0-9432-CA6DC3C15253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3" name="Freeform 11">
              <a:extLst>
                <a:ext uri="{FF2B5EF4-FFF2-40B4-BE49-F238E27FC236}">
                  <a16:creationId xmlns:a16="http://schemas.microsoft.com/office/drawing/2014/main" id="{5B4316E4-B109-42D8-B12A-FBD6286C9C7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4" name="Freeform 12">
              <a:extLst>
                <a:ext uri="{FF2B5EF4-FFF2-40B4-BE49-F238E27FC236}">
                  <a16:creationId xmlns:a16="http://schemas.microsoft.com/office/drawing/2014/main" id="{A3D32D1A-08E0-4BFC-A3E0-CB5C3BB04F6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12D976-FA11-4943-92A0-719F347D1191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855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hoto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0378" y="3450868"/>
            <a:ext cx="596123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4768725"/>
            <a:ext cx="6863048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</a:t>
            </a:r>
            <a:r>
              <a:rPr lang="en-US"/>
              <a:t>edit master </a:t>
            </a:r>
            <a:r>
              <a:rPr lang="en-US" dirty="0"/>
              <a:t>subtitle style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7E09E63-24A8-49D3-9685-8578A82AA161}"/>
              </a:ext>
            </a:extLst>
          </p:cNvPr>
          <p:cNvGrpSpPr/>
          <p:nvPr userDrawn="1"/>
        </p:nvGrpSpPr>
        <p:grpSpPr bwMode="white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82AA2D8E-2CF2-47AE-8BA1-22AA0DC8C719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8" name="Freeform 7">
              <a:extLst>
                <a:ext uri="{FF2B5EF4-FFF2-40B4-BE49-F238E27FC236}">
                  <a16:creationId xmlns:a16="http://schemas.microsoft.com/office/drawing/2014/main" id="{DB231781-0913-4FEB-A765-B02F9675E9A8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3ABF11FB-C738-4E99-9D81-B317B3B4FFF4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0" name="Freeform 9">
              <a:extLst>
                <a:ext uri="{FF2B5EF4-FFF2-40B4-BE49-F238E27FC236}">
                  <a16:creationId xmlns:a16="http://schemas.microsoft.com/office/drawing/2014/main" id="{21F9AEA1-3F12-4EE4-9B0A-11F6FC2F34FF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87E382A9-F6F4-488E-98B8-A2C07D983E60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862FC631-21BD-4380-B20F-767EC3455CDB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E30874F8-CC58-4DC5-8229-E1032A3E49B3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EAC21F4-620C-4207-A01D-C082619C707B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B40497-F310-48EA-9016-3C0DFE5B848B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460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CFF92-6F45-4F17-811F-04EF3AFB1E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6465331" y="2011260"/>
            <a:ext cx="5724640" cy="48467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D79F707-A9A4-48DB-B7A8-862A7F5F3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2103302" cy="2121592"/>
          </a:xfrm>
          <a:prstGeom prst="rect">
            <a:avLst/>
          </a:prstGeom>
        </p:spPr>
      </p:pic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6688" y="5066406"/>
            <a:ext cx="4577726" cy="2492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800">
                <a:solidFill>
                  <a:schemeClr val="accent1"/>
                </a:solidFill>
              </a:defRPr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Source Name</a:t>
            </a:r>
          </a:p>
        </p:txBody>
      </p:sp>
      <p:sp>
        <p:nvSpPr>
          <p:cNvPr id="185" name="Picture Placeholder 184">
            <a:extLst>
              <a:ext uri="{FF2B5EF4-FFF2-40B4-BE49-F238E27FC236}">
                <a16:creationId xmlns:a16="http://schemas.microsoft.com/office/drawing/2014/main" id="{378C4D84-AD98-435A-9F11-B3CB29EA3C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37613" y="457200"/>
            <a:ext cx="2740025" cy="1371600"/>
          </a:xfrm>
          <a:noFill/>
        </p:spPr>
        <p:txBody>
          <a:bodyPr anchor="ctr"/>
          <a:lstStyle>
            <a:lvl1pPr algn="ctr">
              <a:defRPr sz="2400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925BD69-7B55-4D64-8B2C-06E34A6A573B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89" name="Freeform 6">
              <a:extLst>
                <a:ext uri="{FF2B5EF4-FFF2-40B4-BE49-F238E27FC236}">
                  <a16:creationId xmlns:a16="http://schemas.microsoft.com/office/drawing/2014/main" id="{2A6CDC2F-2239-466B-8A26-51E24B60D2A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7">
              <a:extLst>
                <a:ext uri="{FF2B5EF4-FFF2-40B4-BE49-F238E27FC236}">
                  <a16:creationId xmlns:a16="http://schemas.microsoft.com/office/drawing/2014/main" id="{93E73CA8-B585-405F-9E3D-46EE1893D710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8">
              <a:extLst>
                <a:ext uri="{FF2B5EF4-FFF2-40B4-BE49-F238E27FC236}">
                  <a16:creationId xmlns:a16="http://schemas.microsoft.com/office/drawing/2014/main" id="{B40B0DE4-0E7F-4DE2-A215-B0E4BCF4375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9">
              <a:extLst>
                <a:ext uri="{FF2B5EF4-FFF2-40B4-BE49-F238E27FC236}">
                  <a16:creationId xmlns:a16="http://schemas.microsoft.com/office/drawing/2014/main" id="{84A3CC07-CFF3-402C-88A1-0C33B169216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0">
              <a:extLst>
                <a:ext uri="{FF2B5EF4-FFF2-40B4-BE49-F238E27FC236}">
                  <a16:creationId xmlns:a16="http://schemas.microsoft.com/office/drawing/2014/main" id="{223CFCE1-BE7A-4664-929A-9AD81CA8045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1">
              <a:extLst>
                <a:ext uri="{FF2B5EF4-FFF2-40B4-BE49-F238E27FC236}">
                  <a16:creationId xmlns:a16="http://schemas.microsoft.com/office/drawing/2014/main" id="{53A2BE8A-BB25-4C20-B0B5-1FA2A33471E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2">
              <a:extLst>
                <a:ext uri="{FF2B5EF4-FFF2-40B4-BE49-F238E27FC236}">
                  <a16:creationId xmlns:a16="http://schemas.microsoft.com/office/drawing/2014/main" id="{6ACD31F9-9175-4E3B-B20A-0CBFA479BA6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D51C9E-7CEC-414C-A393-73D352F3496A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EC66B-487A-4C1D-9541-C5DC72DD73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5012" y="1600200"/>
            <a:ext cx="6191001" cy="3200400"/>
          </a:xfrm>
        </p:spPr>
        <p:txBody>
          <a:bodyPr anchor="b"/>
          <a:lstStyle>
            <a:lvl1pPr marL="228600" indent="-228600">
              <a:buClr>
                <a:schemeClr val="tx2"/>
              </a:buClr>
              <a:buSzPct val="100000"/>
              <a:buFont typeface="Metropolis" panose="00000500000000000000" pitchFamily="50" charset="0"/>
              <a:buChar char="“"/>
              <a:defRPr sz="28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208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1601" y="5726367"/>
            <a:ext cx="4126506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800">
                <a:solidFill>
                  <a:schemeClr val="tx2"/>
                </a:solidFill>
              </a:defRPr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Source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BE887AA-466F-4819-9C71-E7A3469F9FED}"/>
              </a:ext>
            </a:extLst>
          </p:cNvPr>
          <p:cNvGrpSpPr/>
          <p:nvPr userDrawn="1"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4067B72-DBFB-4029-8D5B-F1FF1EBE13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B12C03C-6596-4EA0-AD8E-20898D0524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5EC5438-9CA3-451C-BE1E-32649BA580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C779E55-6092-45FD-A207-F5F87653E6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6B14FE-24C9-470A-A53B-7F31452073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E375347-E880-4672-992A-C5D936A9A8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3103450-85A9-4D5B-A458-2662F6E6A1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509C4AD-2E3F-4500-A723-1F51B4906D51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7669F2-DB92-4920-A8A8-826B25591FE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57474-E36F-40E3-9802-188CF7438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13600" y="3886200"/>
            <a:ext cx="4364038" cy="1670050"/>
          </a:xfrm>
        </p:spPr>
        <p:txBody>
          <a:bodyPr anchor="b"/>
          <a:lstStyle>
            <a:lvl1pPr marL="228600" indent="-228600">
              <a:buClr>
                <a:schemeClr val="tx2"/>
              </a:buClr>
              <a:buSzPct val="100000"/>
              <a:buFont typeface="Metropolis" panose="00000500000000000000" pitchFamily="50" charset="0"/>
              <a:buChar char="“"/>
              <a:defRPr sz="2800">
                <a:solidFill>
                  <a:schemeClr val="tx2"/>
                </a:solidFill>
              </a:defRPr>
            </a:lvl1pPr>
            <a:lvl2pPr marL="27305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3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8E960-BC30-41E5-821A-130489A6F141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985EB2-1092-4CE8-9D04-7D84E433A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4048"/>
          </a:xfrm>
        </p:spPr>
        <p:txBody>
          <a:bodyPr wrap="non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16D2F66-BB7F-4F0E-A224-A105F87676E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8794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91113788-DE7E-4DDC-872C-D3B34996E7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8013" y="1600200"/>
            <a:ext cx="10972800" cy="4572000"/>
          </a:xfrm>
        </p:spPr>
        <p:txBody>
          <a:bodyPr/>
          <a:lstStyle>
            <a:lvl5pPr>
              <a:defRPr/>
            </a:lvl5pPr>
            <a:lvl6pPr marL="228600" indent="-228600"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10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50B906-C5A3-4658-B24C-B2B533310D26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3FF99D-8522-4698-BE65-7CC8406878E4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E333358-58C9-4949-98D5-BC5D4A31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>
            <a:lvl1pPr>
              <a:spcBef>
                <a:spcPts val="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8211D2-9BBA-4EB9-8867-E2CC72E9E0D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60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 – Gree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0C1CF85-FDE0-4FD4-AE75-520789FA51B5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DB13E0-057F-4E9B-A508-8BCFFDA69B67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F92D229-820A-4AB4-9D2F-2D79D4C10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3470"/>
            <a:ext cx="6094413" cy="1034129"/>
          </a:xfrm>
          <a:solidFill>
            <a:schemeClr val="bg1">
              <a:alpha val="90000"/>
            </a:schemeClr>
          </a:solidFill>
        </p:spPr>
        <p:txBody>
          <a:bodyPr wrap="square" lIns="576072" tIns="182880" rIns="457200" bIns="457200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D53201EE-D22D-4F4C-BC22-0B071A05CDE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0"/>
            <a:ext cx="5361244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22F76-245F-4F96-A66A-51CFFDFD55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1600200"/>
            <a:ext cx="6094413" cy="4572000"/>
          </a:xfrm>
          <a:gradFill>
            <a:gsLst>
              <a:gs pos="0">
                <a:schemeClr val="accent6">
                  <a:alpha val="90000"/>
                </a:schemeClr>
              </a:gs>
              <a:gs pos="98000">
                <a:schemeClr val="accent6"/>
              </a:gs>
              <a:gs pos="98000">
                <a:schemeClr val="accent5"/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49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 – Blu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D919D82-432A-4E2E-A0FB-6478264571AA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945510-9B71-4377-A2F9-71426E32479D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15FFC-C666-4D82-B2D8-6E34FBA3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3470"/>
            <a:ext cx="6094413" cy="1034129"/>
          </a:xfrm>
          <a:solidFill>
            <a:schemeClr val="bg1">
              <a:alpha val="90000"/>
            </a:schemeClr>
          </a:solidFill>
        </p:spPr>
        <p:txBody>
          <a:bodyPr wrap="square" lIns="576072" tIns="182880" rIns="457200" bIns="457200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2A4C07D5-4CD5-43B7-8FFA-FD7A502CF0F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0"/>
            <a:ext cx="5361244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1D1FF-CD74-4066-90E2-A98516D87B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1600200"/>
            <a:ext cx="6094413" cy="4572000"/>
          </a:xfrm>
          <a:gradFill>
            <a:gsLst>
              <a:gs pos="98000">
                <a:schemeClr val="accent2">
                  <a:alpha val="90000"/>
                </a:scheme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86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33385-2DB4-48AC-9150-2252214FBAE2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BC57084-65AC-4AAF-9ABE-F8FBD44513F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0" y="1600200"/>
            <a:ext cx="5870448" cy="4572000"/>
          </a:xfrm>
        </p:spPr>
        <p:txBody>
          <a:bodyPr lIns="594360" rIns="45720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8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B175855-CA60-4FA3-89FA-DCC0A2E1880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334125" y="1600200"/>
            <a:ext cx="5854700" cy="4572000"/>
          </a:xfrm>
        </p:spPr>
        <p:txBody>
          <a:bodyPr rIns="59436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2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 –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ltGray">
          <a:xfrm>
            <a:off x="0" y="1600201"/>
            <a:ext cx="5867399" cy="4572000"/>
          </a:xfrm>
          <a:gradFill>
            <a:gsLst>
              <a:gs pos="98000">
                <a:srgbClr val="000000">
                  <a:alpha val="35000"/>
                </a:srgbClr>
              </a:gs>
              <a:gs pos="98000">
                <a:schemeClr val="accent4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>
            <a:lvl1pPr>
              <a:spcBef>
                <a:spcPts val="1200"/>
              </a:spcBef>
              <a:defRPr lang="en-US" sz="1800" dirty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lang="en-US" sz="1600" dirty="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lang="en-US" sz="1400" dirty="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lang="en-US" sz="1200" dirty="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lang="en-US" sz="1200" dirty="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ltGray">
          <a:xfrm>
            <a:off x="6323381" y="1600201"/>
            <a:ext cx="5865445" cy="4572000"/>
          </a:xfrm>
          <a:gradFill>
            <a:gsLst>
              <a:gs pos="98000">
                <a:srgbClr val="000000">
                  <a:alpha val="35000"/>
                </a:srgb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457200" tIns="457200" rIns="594360"/>
          <a:lstStyle>
            <a:lvl1pPr>
              <a:spcBef>
                <a:spcPts val="1200"/>
              </a:spcBef>
              <a:buClr>
                <a:schemeClr val="tx2"/>
              </a:buClr>
              <a:defRPr sz="180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6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2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2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33385-2DB4-48AC-9150-2252214FBAE2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3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1" y="1600201"/>
            <a:ext cx="5866360" cy="4572000"/>
          </a:xfrm>
          <a:solidFill>
            <a:srgbClr val="000000">
              <a:alpha val="35000"/>
            </a:srgbClr>
          </a:solidFill>
        </p:spPr>
        <p:txBody>
          <a:bodyPr lIns="594360" tIns="1371600" rIns="548640"/>
          <a:lstStyle>
            <a:lvl1pPr>
              <a:spcBef>
                <a:spcPts val="24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/>
          </p:nvPr>
        </p:nvSpPr>
        <p:spPr bwMode="gray">
          <a:xfrm>
            <a:off x="6323381" y="1600201"/>
            <a:ext cx="5865445" cy="4572000"/>
          </a:xfrm>
          <a:solidFill>
            <a:srgbClr val="000000">
              <a:alpha val="35000"/>
            </a:srgbClr>
          </a:solidFill>
        </p:spPr>
        <p:txBody>
          <a:bodyPr lIns="548640" tIns="1371600" rIns="548640"/>
          <a:lstStyle>
            <a:lvl1pPr>
              <a:spcBef>
                <a:spcPts val="24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37636-71A7-4831-B382-F842B3A294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0" y="1806122"/>
            <a:ext cx="5637213" cy="911225"/>
          </a:xfrm>
          <a:gradFill>
            <a:gsLst>
              <a:gs pos="8000">
                <a:schemeClr val="accent6"/>
              </a:gs>
              <a:gs pos="8000">
                <a:schemeClr val="accent4"/>
              </a:gs>
              <a:gs pos="0">
                <a:schemeClr val="accent6"/>
              </a:gs>
              <a:gs pos="100000">
                <a:schemeClr val="accent4"/>
              </a:gs>
            </a:gsLst>
            <a:lin ang="13500000" scaled="0"/>
          </a:gradFill>
        </p:spPr>
        <p:txBody>
          <a:bodyPr vert="horz" lIns="594360" tIns="91440" rIns="457200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8A74DE7-78E3-4ECA-9661-D73FBD37E4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6551613" y="1806122"/>
            <a:ext cx="5637212" cy="911225"/>
          </a:xfrm>
          <a:gradFill>
            <a:gsLst>
              <a:gs pos="100000">
                <a:schemeClr val="accent3"/>
              </a:gs>
              <a:gs pos="92000">
                <a:schemeClr val="accent1"/>
              </a:gs>
              <a:gs pos="92000">
                <a:schemeClr val="accent3"/>
              </a:gs>
              <a:gs pos="6000">
                <a:schemeClr val="accent1"/>
              </a:gs>
            </a:gsLst>
            <a:lin ang="2700000" scaled="0"/>
          </a:gradFill>
        </p:spPr>
        <p:txBody>
          <a:bodyPr vert="horz" lIns="338328" tIns="91440" rIns="612648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176E5-FE3D-4EA5-BF24-8ABF8BFBF668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D04BF-6EB9-43B2-ACD3-B1C9868E90DD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A1FE0B-90B1-4BED-9AA5-6DC9F6424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541C7AA-97CA-4F96-9506-F144DA2CD8E2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38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9E4CD6E-324F-4BEC-884B-D217C07BF39E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D6F62F-B8DB-4CC8-8EDA-B15D7FC75180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46AD2E-9306-49E7-A98B-7D26E458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77AE2CA-1B34-4F04-BD7F-F624F20E94F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51213" y="1600200"/>
            <a:ext cx="8229600" cy="4572000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5"/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51435C2-3F7C-4835-8DB0-71E2C00537C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FD232-93CB-4B54-A933-93C11B099F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0" y="1600200"/>
            <a:ext cx="2894013" cy="4572000"/>
          </a:xfrm>
          <a:gradFill>
            <a:gsLst>
              <a:gs pos="98000">
                <a:srgbClr val="000000">
                  <a:alpha val="35000"/>
                </a:srgb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 sz="1600">
                <a:solidFill>
                  <a:schemeClr val="tx2"/>
                </a:solidFill>
              </a:defRPr>
            </a:lvl1pPr>
            <a:lvl2pPr marL="171450" indent="-171450"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342900" indent="-171450">
              <a:buClr>
                <a:schemeClr val="tx2"/>
              </a:buClr>
              <a:defRPr sz="1200">
                <a:solidFill>
                  <a:schemeClr val="tx2"/>
                </a:solidFill>
              </a:defRPr>
            </a:lvl3pPr>
            <a:lvl4pPr marL="514350" indent="-171450">
              <a:buClr>
                <a:schemeClr val="tx2"/>
              </a:buClr>
              <a:defRPr sz="1100">
                <a:solidFill>
                  <a:schemeClr val="tx2"/>
                </a:solidFill>
              </a:defRPr>
            </a:lvl4pPr>
            <a:lvl5pPr marL="742950" indent="-171450">
              <a:buClr>
                <a:schemeClr val="tx2"/>
              </a:buClr>
              <a:defRPr sz="11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36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60DEEA-0331-45ED-8943-6F9E7488409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08013" y="1600200"/>
            <a:ext cx="8229600" cy="4572000"/>
          </a:xfrm>
        </p:spPr>
        <p:txBody>
          <a:bodyPr/>
          <a:lstStyle>
            <a:lvl5pPr>
              <a:defRPr/>
            </a:lvl5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E1D12F-78DF-4A32-BDDB-1E22FB9CA5D0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9A07E6-128F-4EE2-9633-8E8BD2490B0E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A934A-AC6B-460C-9C93-B13CF6B6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6F5131D-84AE-4294-83A1-243FE1C81A8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97ED16-D162-4BF7-B635-2F70E10855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4813" y="1600200"/>
            <a:ext cx="2894012" cy="4572000"/>
          </a:xfrm>
          <a:gradFill>
            <a:gsLst>
              <a:gs pos="98000">
                <a:srgbClr val="000000">
                  <a:alpha val="35000"/>
                </a:srgb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457200" tIns="457200" rIns="594360" bIns="457200"/>
          <a:lstStyle>
            <a:lvl1pPr>
              <a:defRPr sz="1600">
                <a:solidFill>
                  <a:schemeClr val="tx2"/>
                </a:solidFill>
              </a:defRPr>
            </a:lvl1pPr>
            <a:lvl2pPr marL="171450" indent="-171450"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342900" indent="-171450">
              <a:buClr>
                <a:schemeClr val="tx2"/>
              </a:buClr>
              <a:defRPr sz="1200">
                <a:solidFill>
                  <a:schemeClr val="tx2"/>
                </a:solidFill>
              </a:defRPr>
            </a:lvl3pPr>
            <a:lvl4pPr marL="514350" indent="-171450">
              <a:buClr>
                <a:schemeClr val="tx2"/>
              </a:buClr>
              <a:defRPr sz="1100">
                <a:solidFill>
                  <a:schemeClr val="tx2"/>
                </a:solidFill>
              </a:defRPr>
            </a:lvl4pPr>
            <a:lvl5pPr marL="685800" indent="-171450">
              <a:buClr>
                <a:schemeClr val="tx2"/>
              </a:buClr>
              <a:defRPr sz="11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90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Rectangle 814">
            <a:extLst>
              <a:ext uri="{FF2B5EF4-FFF2-40B4-BE49-F238E27FC236}">
                <a16:creationId xmlns:a16="http://schemas.microsoft.com/office/drawing/2014/main" id="{7B16AAE1-F978-4FC7-959F-05998D9FBD85}"/>
              </a:ext>
            </a:extLst>
          </p:cNvPr>
          <p:cNvSpPr/>
          <p:nvPr userDrawn="1"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8" name="TextBox 817">
            <a:extLst>
              <a:ext uri="{FF2B5EF4-FFF2-40B4-BE49-F238E27FC236}">
                <a16:creationId xmlns:a16="http://schemas.microsoft.com/office/drawing/2014/main" id="{0B7E1504-B128-423C-AA77-E7FED5DC3B7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F76230-C445-499C-A0B0-95162966FD8E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F2C94F-DA57-4BDB-8E5C-E4A0C752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C59F98B-A991-4DEC-A409-289E778CB84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68A39-7D36-48F1-ABEB-4E695705F46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08013" y="2514600"/>
            <a:ext cx="3355975" cy="3657600"/>
          </a:xfrm>
          <a:solidFill>
            <a:srgbClr val="000000">
              <a:alpha val="35000"/>
            </a:srgbClr>
          </a:solidFill>
        </p:spPr>
        <p:txBody>
          <a:bodyPr lIns="182880" tIns="274320" rIns="18288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687F3D2A-54D4-4EF7-BFB4-CB8196248A9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423262" y="2514600"/>
            <a:ext cx="3355975" cy="3657600"/>
          </a:xfrm>
          <a:solidFill>
            <a:srgbClr val="000000">
              <a:alpha val="35000"/>
            </a:srgbClr>
          </a:solidFill>
        </p:spPr>
        <p:txBody>
          <a:bodyPr lIns="182880" tIns="274320" rIns="18288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AFE79F14-A9D6-4E28-BD59-62781399D17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236361" y="2514600"/>
            <a:ext cx="3355975" cy="3657600"/>
          </a:xfrm>
          <a:solidFill>
            <a:srgbClr val="000000">
              <a:alpha val="35000"/>
            </a:srgbClr>
          </a:solidFill>
        </p:spPr>
        <p:txBody>
          <a:bodyPr lIns="182880" tIns="274320" rIns="18288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A439-6992-4B80-9974-AAE395A681D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6504" y="1600200"/>
            <a:ext cx="3355848" cy="914400"/>
          </a:xfrm>
          <a:gradFill>
            <a:gsLst>
              <a:gs pos="92000">
                <a:schemeClr val="accent4"/>
              </a:gs>
              <a:gs pos="92000">
                <a:schemeClr val="accent6"/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ClrTx/>
              <a:buFont typeface="Open Sans" panose="020B0606030504020204" pitchFamily="34" charset="0"/>
              <a:buNone/>
              <a:defRPr>
                <a:solidFill>
                  <a:schemeClr val="bg1"/>
                </a:solidFill>
              </a:defRPr>
            </a:lvl2pPr>
            <a:lvl3pPr marL="0" indent="0">
              <a:buClrTx/>
              <a:buFont typeface="Open Sans" panose="020B0606030504020204" pitchFamily="34" charset="0"/>
              <a:buChar char="​"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92C4A32B-9139-4AF8-825B-3AA50CEBE5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23262" y="1600200"/>
            <a:ext cx="3355848" cy="914400"/>
          </a:xfrm>
          <a:gradFill>
            <a:gsLst>
              <a:gs pos="92000">
                <a:schemeClr val="accent6"/>
              </a:gs>
              <a:gs pos="92000">
                <a:schemeClr val="accent6">
                  <a:lumMod val="75000"/>
                </a:schemeClr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ClrTx/>
              <a:buFont typeface="Open Sans" panose="020B0606030504020204" pitchFamily="34" charset="0"/>
              <a:buNone/>
              <a:defRPr>
                <a:solidFill>
                  <a:schemeClr val="bg1"/>
                </a:solidFill>
              </a:defRPr>
            </a:lvl2pPr>
            <a:lvl3pPr marL="0" indent="0">
              <a:buClrTx/>
              <a:buFont typeface="Open Sans" panose="020B0606030504020204" pitchFamily="34" charset="0"/>
              <a:buChar char="​"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55B3FE6B-4534-4F11-A14B-5A16A40188D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36361" y="1600200"/>
            <a:ext cx="3355848" cy="914400"/>
          </a:xfrm>
          <a:gradFill>
            <a:gsLst>
              <a:gs pos="92000">
                <a:schemeClr val="accent1"/>
              </a:gs>
              <a:gs pos="92000">
                <a:schemeClr val="accent3"/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ClrTx/>
              <a:buFont typeface="Open Sans" panose="020B0606030504020204" pitchFamily="34" charset="0"/>
              <a:buNone/>
              <a:defRPr>
                <a:solidFill>
                  <a:schemeClr val="bg1"/>
                </a:solidFill>
              </a:defRPr>
            </a:lvl2pPr>
            <a:lvl3pPr marL="0" indent="0">
              <a:buClrTx/>
              <a:buFont typeface="Open Sans" panose="020B0606030504020204" pitchFamily="34" charset="0"/>
              <a:buChar char="​"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85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0CD733-93DE-4793-929B-26E6DBA7592D}"/>
              </a:ext>
            </a:extLst>
          </p:cNvPr>
          <p:cNvSpPr/>
          <p:nvPr userDrawn="1"/>
        </p:nvSpPr>
        <p:spPr bwMode="ltGray">
          <a:xfrm>
            <a:off x="1" y="1600202"/>
            <a:ext cx="7923212" cy="4570946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17EA1E-A574-444B-9004-45836D98DAD0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4242A8-4032-4A28-A182-432918B4416C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57BCD9-063B-4ED4-B68C-092EC2C3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7496CC-9DD2-4299-850C-005958FB65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3" y="1600200"/>
            <a:ext cx="3808412" cy="4572000"/>
          </a:xfrm>
        </p:spPr>
        <p:txBody>
          <a:bodyPr tIns="457200" rIns="594360" bIns="45720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4"/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0D276D7-17CD-46AB-99B2-97FD34FEEFF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06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come / Benef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B1458BF-96C1-46C6-A67F-AD0FB4B4E5C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78825" y="4347589"/>
            <a:ext cx="3201988" cy="16002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81D19-2DDB-4D83-983D-3D159A7DE7C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8825" y="2059045"/>
            <a:ext cx="3201988" cy="16002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3" y="1690163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Outcome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8380413" y="3872441"/>
            <a:ext cx="38084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0413" y="3979289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Benefit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4AED19-1A93-4830-A01C-4FF2CFC6A0C6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15888C-CFB4-4BEC-9B94-46E698DF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EE86E2-0F2F-484B-8170-3AEBA1DDEB2D}"/>
              </a:ext>
            </a:extLst>
          </p:cNvPr>
          <p:cNvSpPr/>
          <p:nvPr userDrawn="1"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6D4D92B-574E-4F63-A5BA-8F7282B54C27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>
            <a:extLst>
              <a:ext uri="{FF2B5EF4-FFF2-40B4-BE49-F238E27FC236}">
                <a16:creationId xmlns:a16="http://schemas.microsoft.com/office/drawing/2014/main" id="{E9D6A872-88BD-4DFC-AFFD-1E9BEEB6533B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6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09367CD-64CE-4B7B-91B1-53B17F8F693D}"/>
              </a:ext>
            </a:extLst>
          </p:cNvPr>
          <p:cNvSpPr/>
          <p:nvPr userDrawn="1"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1645" y="2409552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0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About</a:t>
            </a:r>
          </a:p>
        </p:txBody>
      </p:sp>
      <p:sp>
        <p:nvSpPr>
          <p:cNvPr id="74" name="Content Placeholder 17">
            <a:extLst>
              <a:ext uri="{FF2B5EF4-FFF2-40B4-BE49-F238E27FC236}">
                <a16:creationId xmlns:a16="http://schemas.microsoft.com/office/drawing/2014/main" id="{F00013B6-2241-400E-9E61-946C485F8D5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16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64843"/>
            <a:ext cx="31988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609600" y="3547676"/>
            <a:ext cx="3198812" cy="0"/>
          </a:xfrm>
          <a:prstGeom prst="line">
            <a:avLst/>
          </a:prstGeom>
          <a:ln w="25400">
            <a:solidFill>
              <a:srgbClr val="89CBDF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6130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rgbClr val="89CBDF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Challenges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4AED19-1A93-4830-A01C-4FF2CFC6A0C6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7" name="Content Placeholder 17">
            <a:extLst>
              <a:ext uri="{FF2B5EF4-FFF2-40B4-BE49-F238E27FC236}">
                <a16:creationId xmlns:a16="http://schemas.microsoft.com/office/drawing/2014/main" id="{CB3B18B9-1B70-4F2B-86D9-C5183A845D1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269245" y="2409552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45C2837B-EA55-4186-A2EA-1E7FB5B122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706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Solution</a:t>
            </a:r>
          </a:p>
        </p:txBody>
      </p:sp>
      <p:sp>
        <p:nvSpPr>
          <p:cNvPr id="89" name="Content Placeholder 17">
            <a:extLst>
              <a:ext uri="{FF2B5EF4-FFF2-40B4-BE49-F238E27FC236}">
                <a16:creationId xmlns:a16="http://schemas.microsoft.com/office/drawing/2014/main" id="{00A3A11C-EA43-4ACC-83B9-C4C7C1080E3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692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AAB5B3C-AE89-4605-BB4B-0C07DE733C40}"/>
              </a:ext>
            </a:extLst>
          </p:cNvPr>
          <p:cNvCxnSpPr>
            <a:cxnSpLocks/>
          </p:cNvCxnSpPr>
          <p:nvPr userDrawn="1"/>
        </p:nvCxnSpPr>
        <p:spPr>
          <a:xfrm>
            <a:off x="4267200" y="1964843"/>
            <a:ext cx="31988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709593A-BC10-40A3-842E-346F6E0EE30C}"/>
              </a:ext>
            </a:extLst>
          </p:cNvPr>
          <p:cNvCxnSpPr>
            <a:cxnSpLocks/>
          </p:cNvCxnSpPr>
          <p:nvPr userDrawn="1"/>
        </p:nvCxnSpPr>
        <p:spPr>
          <a:xfrm>
            <a:off x="4267200" y="3547676"/>
            <a:ext cx="3198812" cy="0"/>
          </a:xfrm>
          <a:prstGeom prst="line">
            <a:avLst/>
          </a:prstGeom>
          <a:ln w="25400">
            <a:solidFill>
              <a:schemeClr val="accent6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48CE9E08-388B-4458-B1F4-453A8413D6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706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6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Impact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D909953-1B24-4C7D-A173-A53DF3FC7EC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382000" y="2971800"/>
            <a:ext cx="3194050" cy="18288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ED48B1-3A1C-41E2-BEC6-E8E6B54A07B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959850" y="1600200"/>
            <a:ext cx="1841500" cy="660399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 dirty="0"/>
              <a:t>Insert Logo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A78DDD-5F83-4940-98A7-CF6D7FB814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82000" y="5022214"/>
            <a:ext cx="3200400" cy="1153795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1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None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3" name="Text Placeholder 10">
            <a:extLst>
              <a:ext uri="{FF2B5EF4-FFF2-40B4-BE49-F238E27FC236}">
                <a16:creationId xmlns:a16="http://schemas.microsoft.com/office/drawing/2014/main" id="{356F2006-5264-4FEB-8EBA-8BA6A55D19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5650" y="2347933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Location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F7F59A-4C67-4F41-A6E0-906850EDF3F1}"/>
              </a:ext>
            </a:extLst>
          </p:cNvPr>
          <p:cNvSpPr/>
          <p:nvPr userDrawn="1"/>
        </p:nvSpPr>
        <p:spPr>
          <a:xfrm>
            <a:off x="608739" y="4978399"/>
            <a:ext cx="3204753" cy="879645"/>
          </a:xfrm>
          <a:prstGeom prst="rect">
            <a:avLst/>
          </a:prstGeom>
          <a:gradFill>
            <a:gsLst>
              <a:gs pos="0">
                <a:schemeClr val="accent4"/>
              </a:gs>
              <a:gs pos="98000">
                <a:schemeClr val="accent4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5779326-D874-4DC4-BA73-C7157B414B05}"/>
              </a:ext>
            </a:extLst>
          </p:cNvPr>
          <p:cNvSpPr/>
          <p:nvPr userDrawn="1"/>
        </p:nvSpPr>
        <p:spPr>
          <a:xfrm>
            <a:off x="4267199" y="4978400"/>
            <a:ext cx="3203893" cy="878840"/>
          </a:xfrm>
          <a:prstGeom prst="rect">
            <a:avLst/>
          </a:prstGeom>
          <a:gradFill>
            <a:gsLst>
              <a:gs pos="0">
                <a:schemeClr val="accent1"/>
              </a:gs>
              <a:gs pos="98000">
                <a:schemeClr val="accent1"/>
              </a:gs>
            </a:gsLst>
            <a:lin ang="5400000" scaled="1"/>
          </a:gradFill>
        </p:spPr>
        <p:txBody>
          <a:bodyPr vert="horz" lIns="457200" tIns="457200" rIns="594360" bIns="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FD359B-DBB1-4A58-B3A5-88DBD360EF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Name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9A29AA74-2865-4B6A-BD11-7A351A336A6C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09C7727F-F570-4AF1-856D-98544836237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650" y="2647290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F13DC67D-58A2-45BD-A728-B6ECDD8B5A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093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Products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3D9F0A4-74F4-4BA6-AD21-4791EF0A20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73995" y="4978400"/>
            <a:ext cx="3197097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Strategic Priorities</a:t>
            </a:r>
          </a:p>
        </p:txBody>
      </p:sp>
    </p:spTree>
    <p:extLst>
      <p:ext uri="{BB962C8B-B14F-4D97-AF65-F5344CB8AC3E}">
        <p14:creationId xmlns:p14="http://schemas.microsoft.com/office/powerpoint/2010/main" val="89966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Bleed Ph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CA3525-8B20-40AA-8585-C1CB9D293B68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379A2-B049-4A1C-A18D-79A1F237E82B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060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B1C210DC-5DBB-4F0D-875F-CD8AAAB938CE}"/>
              </a:ext>
            </a:extLst>
          </p:cNvPr>
          <p:cNvSpPr/>
          <p:nvPr userDrawn="1"/>
        </p:nvSpPr>
        <p:spPr bwMode="gray">
          <a:xfrm>
            <a:off x="1981877" y="2055429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46F04B0-7860-407F-85B7-42E38FAFE34B}"/>
              </a:ext>
            </a:extLst>
          </p:cNvPr>
          <p:cNvSpPr/>
          <p:nvPr userDrawn="1"/>
        </p:nvSpPr>
        <p:spPr bwMode="gray">
          <a:xfrm>
            <a:off x="8389301" y="2055429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FECF9D0-D7A8-43DD-B38D-E1090C0B322F}"/>
              </a:ext>
            </a:extLst>
          </p:cNvPr>
          <p:cNvSpPr/>
          <p:nvPr userDrawn="1"/>
        </p:nvSpPr>
        <p:spPr bwMode="gray">
          <a:xfrm>
            <a:off x="5184924" y="2055429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23688F-2550-4740-B5D6-C78F74FDE08D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683A08-B3B7-4685-8917-A5E3B284CDF5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C5A99F-0678-4DC4-A266-1AD031E9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EBF1472-E940-4CC7-B5D3-349346A425A8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C9B40-9AF4-4EF7-8384-2ACE79EA95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25905" y="4273020"/>
            <a:ext cx="2744788" cy="1458912"/>
          </a:xfrm>
        </p:spPr>
        <p:txBody>
          <a:bodyPr/>
          <a:lstStyle>
            <a:lvl1pPr algn="ctr">
              <a:spcBef>
                <a:spcPts val="600"/>
              </a:spcBef>
              <a:defRPr sz="24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69CA39A-E967-4A68-A944-35C345A456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21225" y="4273020"/>
            <a:ext cx="2744788" cy="1458912"/>
          </a:xfrm>
        </p:spPr>
        <p:txBody>
          <a:bodyPr/>
          <a:lstStyle>
            <a:lvl1pPr algn="ctr">
              <a:spcBef>
                <a:spcPts val="600"/>
              </a:spcBef>
              <a:defRPr sz="24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1A16A22-350B-4B24-A3CD-4D5DE470DEE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23213" y="4273020"/>
            <a:ext cx="2744788" cy="1458912"/>
          </a:xfrm>
        </p:spPr>
        <p:txBody>
          <a:bodyPr/>
          <a:lstStyle>
            <a:lvl1pPr algn="ctr">
              <a:spcBef>
                <a:spcPts val="600"/>
              </a:spcBef>
              <a:defRPr sz="24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4823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085441A7-EBA5-4ABB-8D29-CE4338F0F9B5}"/>
              </a:ext>
            </a:extLst>
          </p:cNvPr>
          <p:cNvSpPr/>
          <p:nvPr userDrawn="1"/>
        </p:nvSpPr>
        <p:spPr bwMode="gray">
          <a:xfrm>
            <a:off x="1065749" y="2060872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019BB56-AE7C-42CA-A8FF-432F4F176B8B}"/>
              </a:ext>
            </a:extLst>
          </p:cNvPr>
          <p:cNvSpPr/>
          <p:nvPr userDrawn="1"/>
        </p:nvSpPr>
        <p:spPr bwMode="gray">
          <a:xfrm>
            <a:off x="9302132" y="2060872"/>
            <a:ext cx="1828959" cy="1828959"/>
          </a:xfrm>
          <a:prstGeom prst="ellipse">
            <a:avLst/>
          </a:prstGeom>
          <a:solidFill>
            <a:schemeClr val="accent3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670C03F-6336-45E3-A9F4-0CD130D80D1B}"/>
              </a:ext>
            </a:extLst>
          </p:cNvPr>
          <p:cNvSpPr/>
          <p:nvPr userDrawn="1"/>
        </p:nvSpPr>
        <p:spPr bwMode="gray">
          <a:xfrm>
            <a:off x="6562100" y="2060872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5D908EF-1F96-4808-A8DB-F55AB9E8E436}"/>
              </a:ext>
            </a:extLst>
          </p:cNvPr>
          <p:cNvSpPr/>
          <p:nvPr userDrawn="1"/>
        </p:nvSpPr>
        <p:spPr bwMode="gray">
          <a:xfrm>
            <a:off x="3806932" y="2060872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AAF357F-A1D5-401D-94D2-9C67E6AEDA0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272F82-E4B3-4DBD-BC4F-768FE7F95038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6ED71B-2619-4816-B753-5E850ED0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B679D5C-AEFA-4052-96E3-7DF67D7C105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3A73281-E5F0-4C3B-BE4E-A12D56CC10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2673" y="4274588"/>
            <a:ext cx="2286000" cy="1458912"/>
          </a:xfrm>
        </p:spPr>
        <p:txBody>
          <a:bodyPr/>
          <a:lstStyle>
            <a:lvl1pPr algn="ctr">
              <a:spcBef>
                <a:spcPts val="600"/>
              </a:spcBef>
              <a:defRPr sz="24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0078EAE-661A-4C72-917B-F0225239F68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79813" y="4274588"/>
            <a:ext cx="2286000" cy="1458912"/>
          </a:xfrm>
        </p:spPr>
        <p:txBody>
          <a:bodyPr/>
          <a:lstStyle>
            <a:lvl1pPr algn="ctr">
              <a:spcBef>
                <a:spcPts val="600"/>
              </a:spcBef>
              <a:defRPr sz="24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66D6B40-9CB0-4B56-A3E1-9A7F945F094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23013" y="4274588"/>
            <a:ext cx="2286000" cy="1458912"/>
          </a:xfrm>
        </p:spPr>
        <p:txBody>
          <a:bodyPr/>
          <a:lstStyle>
            <a:lvl1pPr algn="ctr">
              <a:spcBef>
                <a:spcPts val="600"/>
              </a:spcBef>
              <a:defRPr sz="24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6F5CA9C-E491-4F70-B6EE-A506410601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66213" y="4274588"/>
            <a:ext cx="2286000" cy="1458912"/>
          </a:xfrm>
        </p:spPr>
        <p:txBody>
          <a:bodyPr/>
          <a:lstStyle>
            <a:lvl1pPr algn="ctr">
              <a:spcBef>
                <a:spcPts val="600"/>
              </a:spcBef>
              <a:defRPr sz="24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3419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A1FDF9D3-5B68-4A75-97BF-2C5113CFAA66}"/>
              </a:ext>
            </a:extLst>
          </p:cNvPr>
          <p:cNvSpPr/>
          <p:nvPr userDrawn="1"/>
        </p:nvSpPr>
        <p:spPr bwMode="gray">
          <a:xfrm>
            <a:off x="609800" y="2064663"/>
            <a:ext cx="1828959" cy="1828959"/>
          </a:xfrm>
          <a:prstGeom prst="ellipse">
            <a:avLst/>
          </a:prstGeom>
          <a:solidFill>
            <a:schemeClr val="accent5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EAB1992-E472-4489-8A4E-A8FE45DE10CF}"/>
              </a:ext>
            </a:extLst>
          </p:cNvPr>
          <p:cNvSpPr/>
          <p:nvPr userDrawn="1"/>
        </p:nvSpPr>
        <p:spPr bwMode="gray">
          <a:xfrm>
            <a:off x="9744473" y="2064663"/>
            <a:ext cx="1828959" cy="182895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51C90A-573F-4E4A-9359-5C7B0F546BF9}"/>
              </a:ext>
            </a:extLst>
          </p:cNvPr>
          <p:cNvSpPr/>
          <p:nvPr userDrawn="1"/>
        </p:nvSpPr>
        <p:spPr bwMode="gray">
          <a:xfrm>
            <a:off x="5201380" y="2064663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79E162-3D8F-4829-A4AD-02A03597B11A}"/>
              </a:ext>
            </a:extLst>
          </p:cNvPr>
          <p:cNvSpPr/>
          <p:nvPr userDrawn="1"/>
        </p:nvSpPr>
        <p:spPr bwMode="gray">
          <a:xfrm>
            <a:off x="2892452" y="2064663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26B9B36-08E7-4664-970C-13123F24C793}"/>
              </a:ext>
            </a:extLst>
          </p:cNvPr>
          <p:cNvSpPr/>
          <p:nvPr userDrawn="1"/>
        </p:nvSpPr>
        <p:spPr bwMode="gray">
          <a:xfrm>
            <a:off x="7464921" y="2064663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E19ACAF-9401-49DF-ACFF-2BA2129506AB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DA61FB-62DC-49AD-9B92-29AA7966F747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A8A47F-2243-412F-A1A8-FA8E3475F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EA64E97-C31D-49B1-B8E1-20E5F404F51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2E201879-B985-4ADE-8AD6-6C3E14CE0AF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0850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20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495BAAB-E860-4075-9DA3-ABA7C32D23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894013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20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2D3946B-F2F1-42AF-8E89-00761A7745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85093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20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2F84664-2E68-46AE-AE2C-E8D2B6C9A1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70001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20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DC9B65E-8BAA-4676-9F32-44EC3772D34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2013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2000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1088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roup 363">
            <a:extLst>
              <a:ext uri="{FF2B5EF4-FFF2-40B4-BE49-F238E27FC236}">
                <a16:creationId xmlns:a16="http://schemas.microsoft.com/office/drawing/2014/main" id="{36D4A352-788D-4A34-985C-5081925387FE}"/>
              </a:ext>
            </a:extLst>
          </p:cNvPr>
          <p:cNvGrpSpPr/>
          <p:nvPr userDrawn="1"/>
        </p:nvGrpSpPr>
        <p:grpSpPr>
          <a:xfrm>
            <a:off x="-3443" y="-34225"/>
            <a:ext cx="12186286" cy="6959600"/>
            <a:chOff x="-3443" y="-34225"/>
            <a:chExt cx="12186286" cy="6959600"/>
          </a:xfrm>
        </p:grpSpPr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B5B5F53C-0F41-4CB1-A8D5-DFB5994F0A70}"/>
                </a:ext>
              </a:extLst>
            </p:cNvPr>
            <p:cNvGrpSpPr/>
            <p:nvPr userDrawn="1"/>
          </p:nvGrpSpPr>
          <p:grpSpPr>
            <a:xfrm>
              <a:off x="-3443" y="-34225"/>
              <a:ext cx="6964313" cy="6959600"/>
              <a:chOff x="2636987" y="0"/>
              <a:chExt cx="7313301" cy="7308352"/>
            </a:xfrm>
          </p:grpSpPr>
          <p:sp>
            <p:nvSpPr>
              <p:cNvPr id="442" name="Right Triangle 441">
                <a:extLst>
                  <a:ext uri="{FF2B5EF4-FFF2-40B4-BE49-F238E27FC236}">
                    <a16:creationId xmlns:a16="http://schemas.microsoft.com/office/drawing/2014/main" id="{DC554EEC-2221-4C05-BD8C-FEA21829F525}"/>
                  </a:ext>
                </a:extLst>
              </p:cNvPr>
              <p:cNvSpPr/>
              <p:nvPr/>
            </p:nvSpPr>
            <p:spPr>
              <a:xfrm rot="10800000" flipV="1">
                <a:off x="44630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3" name="Right Triangle 442">
                <a:extLst>
                  <a:ext uri="{FF2B5EF4-FFF2-40B4-BE49-F238E27FC236}">
                    <a16:creationId xmlns:a16="http://schemas.microsoft.com/office/drawing/2014/main" id="{6411753B-9574-440A-BA6D-E530BCA131AE}"/>
                  </a:ext>
                </a:extLst>
              </p:cNvPr>
              <p:cNvSpPr/>
              <p:nvPr/>
            </p:nvSpPr>
            <p:spPr>
              <a:xfrm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4" name="Right Triangle 443">
                <a:extLst>
                  <a:ext uri="{FF2B5EF4-FFF2-40B4-BE49-F238E27FC236}">
                    <a16:creationId xmlns:a16="http://schemas.microsoft.com/office/drawing/2014/main" id="{0123DDDE-F40A-40D9-9FF7-55F0E0FB2905}"/>
                  </a:ext>
                </a:extLst>
              </p:cNvPr>
              <p:cNvSpPr/>
              <p:nvPr/>
            </p:nvSpPr>
            <p:spPr>
              <a:xfrm rot="10800000"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5" name="Right Triangle 444">
                <a:extLst>
                  <a:ext uri="{FF2B5EF4-FFF2-40B4-BE49-F238E27FC236}">
                    <a16:creationId xmlns:a16="http://schemas.microsoft.com/office/drawing/2014/main" id="{3C270D7F-FE9B-4781-848A-833D34E33DE1}"/>
                  </a:ext>
                </a:extLst>
              </p:cNvPr>
              <p:cNvSpPr/>
              <p:nvPr/>
            </p:nvSpPr>
            <p:spPr>
              <a:xfrm flipV="1">
                <a:off x="44630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6" name="Right Triangle 445">
                <a:extLst>
                  <a:ext uri="{FF2B5EF4-FFF2-40B4-BE49-F238E27FC236}">
                    <a16:creationId xmlns:a16="http://schemas.microsoft.com/office/drawing/2014/main" id="{3A62CAC3-4419-4601-8682-72D92ECB4A28}"/>
                  </a:ext>
                </a:extLst>
              </p:cNvPr>
              <p:cNvSpPr/>
              <p:nvPr/>
            </p:nvSpPr>
            <p:spPr>
              <a:xfrm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7" name="Right Triangle 446">
                <a:extLst>
                  <a:ext uri="{FF2B5EF4-FFF2-40B4-BE49-F238E27FC236}">
                    <a16:creationId xmlns:a16="http://schemas.microsoft.com/office/drawing/2014/main" id="{488E15A8-0A56-408C-8F2F-39F90910E96A}"/>
                  </a:ext>
                </a:extLst>
              </p:cNvPr>
              <p:cNvSpPr/>
              <p:nvPr/>
            </p:nvSpPr>
            <p:spPr>
              <a:xfrm rot="10800000"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8" name="Right Triangle 447">
                <a:extLst>
                  <a:ext uri="{FF2B5EF4-FFF2-40B4-BE49-F238E27FC236}">
                    <a16:creationId xmlns:a16="http://schemas.microsoft.com/office/drawing/2014/main" id="{15CA1D11-D3F8-4F12-AAE5-63F1F8EB211A}"/>
                  </a:ext>
                </a:extLst>
              </p:cNvPr>
              <p:cNvSpPr/>
              <p:nvPr/>
            </p:nvSpPr>
            <p:spPr>
              <a:xfrm>
                <a:off x="44630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9" name="Right Triangle 448">
                <a:extLst>
                  <a:ext uri="{FF2B5EF4-FFF2-40B4-BE49-F238E27FC236}">
                    <a16:creationId xmlns:a16="http://schemas.microsoft.com/office/drawing/2014/main" id="{6A80AE85-FA9F-4F3D-9A2C-260B47126439}"/>
                  </a:ext>
                </a:extLst>
              </p:cNvPr>
              <p:cNvSpPr/>
              <p:nvPr/>
            </p:nvSpPr>
            <p:spPr>
              <a:xfrm flipV="1">
                <a:off x="44630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0" name="Right Triangle 449">
                <a:extLst>
                  <a:ext uri="{FF2B5EF4-FFF2-40B4-BE49-F238E27FC236}">
                    <a16:creationId xmlns:a16="http://schemas.microsoft.com/office/drawing/2014/main" id="{C9714CFB-F2C1-4A97-8578-99EE154BC670}"/>
                  </a:ext>
                </a:extLst>
              </p:cNvPr>
              <p:cNvSpPr/>
              <p:nvPr/>
            </p:nvSpPr>
            <p:spPr>
              <a:xfrm>
                <a:off x="44630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1" name="Right Triangle 450">
                <a:extLst>
                  <a:ext uri="{FF2B5EF4-FFF2-40B4-BE49-F238E27FC236}">
                    <a16:creationId xmlns:a16="http://schemas.microsoft.com/office/drawing/2014/main" id="{1458D211-78A3-490C-8A8D-C5204D780C62}"/>
                  </a:ext>
                </a:extLst>
              </p:cNvPr>
              <p:cNvSpPr/>
              <p:nvPr/>
            </p:nvSpPr>
            <p:spPr>
              <a:xfrm rot="10800000">
                <a:off x="44630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2" name="Right Triangle 451">
                <a:extLst>
                  <a:ext uri="{FF2B5EF4-FFF2-40B4-BE49-F238E27FC236}">
                    <a16:creationId xmlns:a16="http://schemas.microsoft.com/office/drawing/2014/main" id="{4E148481-7C93-4B60-811F-F9FFE7BE2295}"/>
                  </a:ext>
                </a:extLst>
              </p:cNvPr>
              <p:cNvSpPr/>
              <p:nvPr/>
            </p:nvSpPr>
            <p:spPr>
              <a:xfrm>
                <a:off x="44630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3" name="Right Triangle 452">
                <a:extLst>
                  <a:ext uri="{FF2B5EF4-FFF2-40B4-BE49-F238E27FC236}">
                    <a16:creationId xmlns:a16="http://schemas.microsoft.com/office/drawing/2014/main" id="{9A82A0D3-A8F4-4D83-9FA6-06C46FC18E97}"/>
                  </a:ext>
                </a:extLst>
              </p:cNvPr>
              <p:cNvSpPr/>
              <p:nvPr/>
            </p:nvSpPr>
            <p:spPr>
              <a:xfrm rot="10800000">
                <a:off x="44630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4" name="Right Triangle 453">
                <a:extLst>
                  <a:ext uri="{FF2B5EF4-FFF2-40B4-BE49-F238E27FC236}">
                    <a16:creationId xmlns:a16="http://schemas.microsoft.com/office/drawing/2014/main" id="{44E64BD3-B034-4E0F-85A8-3591220F48BF}"/>
                  </a:ext>
                </a:extLst>
              </p:cNvPr>
              <p:cNvSpPr/>
              <p:nvPr/>
            </p:nvSpPr>
            <p:spPr>
              <a:xfrm rot="10800000" flipH="1" flipV="1">
                <a:off x="53774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5" name="Right Triangle 454">
                <a:extLst>
                  <a:ext uri="{FF2B5EF4-FFF2-40B4-BE49-F238E27FC236}">
                    <a16:creationId xmlns:a16="http://schemas.microsoft.com/office/drawing/2014/main" id="{80090A7C-DB78-4365-AD5D-EC688680D64C}"/>
                  </a:ext>
                </a:extLst>
              </p:cNvPr>
              <p:cNvSpPr/>
              <p:nvPr/>
            </p:nvSpPr>
            <p:spPr>
              <a:xfrm flipH="1">
                <a:off x="53774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6" name="Right Triangle 455">
                <a:extLst>
                  <a:ext uri="{FF2B5EF4-FFF2-40B4-BE49-F238E27FC236}">
                    <a16:creationId xmlns:a16="http://schemas.microsoft.com/office/drawing/2014/main" id="{B8256E4E-ED21-4266-BADF-A126F51D6885}"/>
                  </a:ext>
                </a:extLst>
              </p:cNvPr>
              <p:cNvSpPr/>
              <p:nvPr/>
            </p:nvSpPr>
            <p:spPr>
              <a:xfrm flipH="1" flipV="1">
                <a:off x="53774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7" name="Right Triangle 456">
                <a:extLst>
                  <a:ext uri="{FF2B5EF4-FFF2-40B4-BE49-F238E27FC236}">
                    <a16:creationId xmlns:a16="http://schemas.microsoft.com/office/drawing/2014/main" id="{859FBD70-1E9C-42E2-9FAE-230DB0ABF6F7}"/>
                  </a:ext>
                </a:extLst>
              </p:cNvPr>
              <p:cNvSpPr/>
              <p:nvPr/>
            </p:nvSpPr>
            <p:spPr>
              <a:xfrm rot="10800000" flipH="1" flipV="1">
                <a:off x="53774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8" name="Right Triangle 457">
                <a:extLst>
                  <a:ext uri="{FF2B5EF4-FFF2-40B4-BE49-F238E27FC236}">
                    <a16:creationId xmlns:a16="http://schemas.microsoft.com/office/drawing/2014/main" id="{0FE32FD6-2E9B-42C9-BC04-235CD05EAFF6}"/>
                  </a:ext>
                </a:extLst>
              </p:cNvPr>
              <p:cNvSpPr/>
              <p:nvPr/>
            </p:nvSpPr>
            <p:spPr>
              <a:xfrm flipH="1">
                <a:off x="53774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9" name="Right Triangle 458">
                <a:extLst>
                  <a:ext uri="{FF2B5EF4-FFF2-40B4-BE49-F238E27FC236}">
                    <a16:creationId xmlns:a16="http://schemas.microsoft.com/office/drawing/2014/main" id="{AC6CAB90-600C-4F40-922A-D642C5A23C3F}"/>
                  </a:ext>
                </a:extLst>
              </p:cNvPr>
              <p:cNvSpPr/>
              <p:nvPr/>
            </p:nvSpPr>
            <p:spPr>
              <a:xfrm flipH="1">
                <a:off x="53774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0" name="Right Triangle 459">
                <a:extLst>
                  <a:ext uri="{FF2B5EF4-FFF2-40B4-BE49-F238E27FC236}">
                    <a16:creationId xmlns:a16="http://schemas.microsoft.com/office/drawing/2014/main" id="{E8497ADD-76F2-4D8D-BB28-35C9B435DCB1}"/>
                  </a:ext>
                </a:extLst>
              </p:cNvPr>
              <p:cNvSpPr/>
              <p:nvPr/>
            </p:nvSpPr>
            <p:spPr>
              <a:xfrm rot="10800000" flipH="1">
                <a:off x="537743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1" name="Right Triangle 460">
                <a:extLst>
                  <a:ext uri="{FF2B5EF4-FFF2-40B4-BE49-F238E27FC236}">
                    <a16:creationId xmlns:a16="http://schemas.microsoft.com/office/drawing/2014/main" id="{ED4F6847-83EE-49E6-9ACB-3C434898D2BB}"/>
                  </a:ext>
                </a:extLst>
              </p:cNvPr>
              <p:cNvSpPr/>
              <p:nvPr/>
            </p:nvSpPr>
            <p:spPr>
              <a:xfrm flipH="1" flipV="1">
                <a:off x="53774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2" name="Right Triangle 461">
                <a:extLst>
                  <a:ext uri="{FF2B5EF4-FFF2-40B4-BE49-F238E27FC236}">
                    <a16:creationId xmlns:a16="http://schemas.microsoft.com/office/drawing/2014/main" id="{6DC0E555-035C-4FEA-AAFF-5AF059ACDB77}"/>
                  </a:ext>
                </a:extLst>
              </p:cNvPr>
              <p:cNvSpPr/>
              <p:nvPr/>
            </p:nvSpPr>
            <p:spPr>
              <a:xfrm rot="10800000" flipH="1" flipV="1">
                <a:off x="537743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3" name="Right Triangle 462">
                <a:extLst>
                  <a:ext uri="{FF2B5EF4-FFF2-40B4-BE49-F238E27FC236}">
                    <a16:creationId xmlns:a16="http://schemas.microsoft.com/office/drawing/2014/main" id="{C362D385-2EBA-47F1-AA54-F513D36BE82E}"/>
                  </a:ext>
                </a:extLst>
              </p:cNvPr>
              <p:cNvSpPr/>
              <p:nvPr/>
            </p:nvSpPr>
            <p:spPr>
              <a:xfrm flipH="1">
                <a:off x="53774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4" name="Right Triangle 463">
                <a:extLst>
                  <a:ext uri="{FF2B5EF4-FFF2-40B4-BE49-F238E27FC236}">
                    <a16:creationId xmlns:a16="http://schemas.microsoft.com/office/drawing/2014/main" id="{44FDB670-029F-4D92-AF2F-63BC7E48F357}"/>
                  </a:ext>
                </a:extLst>
              </p:cNvPr>
              <p:cNvSpPr/>
              <p:nvPr/>
            </p:nvSpPr>
            <p:spPr>
              <a:xfrm rot="10800000" flipH="1">
                <a:off x="53774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5" name="Right Triangle 464">
                <a:extLst>
                  <a:ext uri="{FF2B5EF4-FFF2-40B4-BE49-F238E27FC236}">
                    <a16:creationId xmlns:a16="http://schemas.microsoft.com/office/drawing/2014/main" id="{BF7FCB2D-D853-4FAA-9D53-8216B06EF526}"/>
                  </a:ext>
                </a:extLst>
              </p:cNvPr>
              <p:cNvSpPr/>
              <p:nvPr/>
            </p:nvSpPr>
            <p:spPr>
              <a:xfrm flipH="1">
                <a:off x="53774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6" name="Right Triangle 465">
                <a:extLst>
                  <a:ext uri="{FF2B5EF4-FFF2-40B4-BE49-F238E27FC236}">
                    <a16:creationId xmlns:a16="http://schemas.microsoft.com/office/drawing/2014/main" id="{D7A2EF18-6ADE-46FB-ADA5-A705C05B9F12}"/>
                  </a:ext>
                </a:extLst>
              </p:cNvPr>
              <p:cNvSpPr/>
              <p:nvPr/>
            </p:nvSpPr>
            <p:spPr>
              <a:xfrm rot="10800000" flipH="1">
                <a:off x="53774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7" name="Right Triangle 466">
                <a:extLst>
                  <a:ext uri="{FF2B5EF4-FFF2-40B4-BE49-F238E27FC236}">
                    <a16:creationId xmlns:a16="http://schemas.microsoft.com/office/drawing/2014/main" id="{4BEA56FD-0FEE-4F20-B155-E52C55C85E10}"/>
                  </a:ext>
                </a:extLst>
              </p:cNvPr>
              <p:cNvSpPr/>
              <p:nvPr/>
            </p:nvSpPr>
            <p:spPr>
              <a:xfrm flipV="1">
                <a:off x="6291836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8" name="Right Triangle 467">
                <a:extLst>
                  <a:ext uri="{FF2B5EF4-FFF2-40B4-BE49-F238E27FC236}">
                    <a16:creationId xmlns:a16="http://schemas.microsoft.com/office/drawing/2014/main" id="{A3E20CA0-4342-4AC4-AF4E-F7050E5FB431}"/>
                  </a:ext>
                </a:extLst>
              </p:cNvPr>
              <p:cNvSpPr/>
              <p:nvPr/>
            </p:nvSpPr>
            <p:spPr>
              <a:xfrm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9" name="Right Triangle 468">
                <a:extLst>
                  <a:ext uri="{FF2B5EF4-FFF2-40B4-BE49-F238E27FC236}">
                    <a16:creationId xmlns:a16="http://schemas.microsoft.com/office/drawing/2014/main" id="{40FA8610-C4B3-4A48-AE21-8AE040D2767B}"/>
                  </a:ext>
                </a:extLst>
              </p:cNvPr>
              <p:cNvSpPr/>
              <p:nvPr/>
            </p:nvSpPr>
            <p:spPr>
              <a:xfrm rot="10800000"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0" name="Right Triangle 469">
                <a:extLst>
                  <a:ext uri="{FF2B5EF4-FFF2-40B4-BE49-F238E27FC236}">
                    <a16:creationId xmlns:a16="http://schemas.microsoft.com/office/drawing/2014/main" id="{F800BDC0-D415-4FAC-9FB3-275D1457F5C9}"/>
                  </a:ext>
                </a:extLst>
              </p:cNvPr>
              <p:cNvSpPr/>
              <p:nvPr/>
            </p:nvSpPr>
            <p:spPr>
              <a:xfrm flipV="1">
                <a:off x="6291836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1" name="Right Triangle 470">
                <a:extLst>
                  <a:ext uri="{FF2B5EF4-FFF2-40B4-BE49-F238E27FC236}">
                    <a16:creationId xmlns:a16="http://schemas.microsoft.com/office/drawing/2014/main" id="{0209195A-83F2-4821-911B-2BF237FC4641}"/>
                  </a:ext>
                </a:extLst>
              </p:cNvPr>
              <p:cNvSpPr/>
              <p:nvPr/>
            </p:nvSpPr>
            <p:spPr>
              <a:xfrm>
                <a:off x="6291836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2" name="Right Triangle 471">
                <a:extLst>
                  <a:ext uri="{FF2B5EF4-FFF2-40B4-BE49-F238E27FC236}">
                    <a16:creationId xmlns:a16="http://schemas.microsoft.com/office/drawing/2014/main" id="{6E2E7E61-3C84-4FD8-8580-F45F975F8A43}"/>
                  </a:ext>
                </a:extLst>
              </p:cNvPr>
              <p:cNvSpPr/>
              <p:nvPr/>
            </p:nvSpPr>
            <p:spPr>
              <a:xfrm rot="10800000">
                <a:off x="62918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3" name="Right Triangle 472">
                <a:extLst>
                  <a:ext uri="{FF2B5EF4-FFF2-40B4-BE49-F238E27FC236}">
                    <a16:creationId xmlns:a16="http://schemas.microsoft.com/office/drawing/2014/main" id="{89921BC3-8110-443D-B62C-633F90B9CBE8}"/>
                  </a:ext>
                </a:extLst>
              </p:cNvPr>
              <p:cNvSpPr/>
              <p:nvPr/>
            </p:nvSpPr>
            <p:spPr>
              <a:xfrm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4" name="Right Triangle 473">
                <a:extLst>
                  <a:ext uri="{FF2B5EF4-FFF2-40B4-BE49-F238E27FC236}">
                    <a16:creationId xmlns:a16="http://schemas.microsoft.com/office/drawing/2014/main" id="{E03C5487-8B03-48E8-9617-472F6F6B00C6}"/>
                  </a:ext>
                </a:extLst>
              </p:cNvPr>
              <p:cNvSpPr/>
              <p:nvPr/>
            </p:nvSpPr>
            <p:spPr>
              <a:xfrm rot="10800000"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5" name="Right Triangle 474">
                <a:extLst>
                  <a:ext uri="{FF2B5EF4-FFF2-40B4-BE49-F238E27FC236}">
                    <a16:creationId xmlns:a16="http://schemas.microsoft.com/office/drawing/2014/main" id="{29A717BE-A408-4ACD-B8CA-4C51A4FD30F2}"/>
                  </a:ext>
                </a:extLst>
              </p:cNvPr>
              <p:cNvSpPr/>
              <p:nvPr/>
            </p:nvSpPr>
            <p:spPr>
              <a:xfrm flipV="1">
                <a:off x="6291836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6" name="Right Triangle 475">
                <a:extLst>
                  <a:ext uri="{FF2B5EF4-FFF2-40B4-BE49-F238E27FC236}">
                    <a16:creationId xmlns:a16="http://schemas.microsoft.com/office/drawing/2014/main" id="{D1D6D794-7A8A-417A-9EA0-8F462207603F}"/>
                  </a:ext>
                </a:extLst>
              </p:cNvPr>
              <p:cNvSpPr/>
              <p:nvPr/>
            </p:nvSpPr>
            <p:spPr>
              <a:xfrm rot="10800000">
                <a:off x="6291836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7" name="Right Triangle 476">
                <a:extLst>
                  <a:ext uri="{FF2B5EF4-FFF2-40B4-BE49-F238E27FC236}">
                    <a16:creationId xmlns:a16="http://schemas.microsoft.com/office/drawing/2014/main" id="{4526E631-3B41-4E61-9B2F-137178F23ABD}"/>
                  </a:ext>
                </a:extLst>
              </p:cNvPr>
              <p:cNvSpPr/>
              <p:nvPr/>
            </p:nvSpPr>
            <p:spPr>
              <a:xfrm>
                <a:off x="6291836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8" name="Right Triangle 477">
                <a:extLst>
                  <a:ext uri="{FF2B5EF4-FFF2-40B4-BE49-F238E27FC236}">
                    <a16:creationId xmlns:a16="http://schemas.microsoft.com/office/drawing/2014/main" id="{6A5196F8-0936-40D2-A335-0F9B47901116}"/>
                  </a:ext>
                </a:extLst>
              </p:cNvPr>
              <p:cNvSpPr/>
              <p:nvPr/>
            </p:nvSpPr>
            <p:spPr>
              <a:xfrm flipH="1" flipV="1">
                <a:off x="72062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9" name="Right Triangle 478">
                <a:extLst>
                  <a:ext uri="{FF2B5EF4-FFF2-40B4-BE49-F238E27FC236}">
                    <a16:creationId xmlns:a16="http://schemas.microsoft.com/office/drawing/2014/main" id="{759D236C-F9BF-4825-BF7C-9638711EA5A7}"/>
                  </a:ext>
                </a:extLst>
              </p:cNvPr>
              <p:cNvSpPr/>
              <p:nvPr/>
            </p:nvSpPr>
            <p:spPr>
              <a:xfrm flipH="1">
                <a:off x="72062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0" name="Right Triangle 479">
                <a:extLst>
                  <a:ext uri="{FF2B5EF4-FFF2-40B4-BE49-F238E27FC236}">
                    <a16:creationId xmlns:a16="http://schemas.microsoft.com/office/drawing/2014/main" id="{F4FABE61-0927-4DA0-A34B-B3AD68A93BC2}"/>
                  </a:ext>
                </a:extLst>
              </p:cNvPr>
              <p:cNvSpPr/>
              <p:nvPr/>
            </p:nvSpPr>
            <p:spPr>
              <a:xfrm rot="10800000" flipH="1">
                <a:off x="7206238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1" name="Right Triangle 480">
                <a:extLst>
                  <a:ext uri="{FF2B5EF4-FFF2-40B4-BE49-F238E27FC236}">
                    <a16:creationId xmlns:a16="http://schemas.microsoft.com/office/drawing/2014/main" id="{4C88AC99-C1B9-402A-919F-AE603788BB24}"/>
                  </a:ext>
                </a:extLst>
              </p:cNvPr>
              <p:cNvSpPr/>
              <p:nvPr/>
            </p:nvSpPr>
            <p:spPr>
              <a:xfrm flipH="1" flipV="1">
                <a:off x="72062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2" name="Right Triangle 481">
                <a:extLst>
                  <a:ext uri="{FF2B5EF4-FFF2-40B4-BE49-F238E27FC236}">
                    <a16:creationId xmlns:a16="http://schemas.microsoft.com/office/drawing/2014/main" id="{9DC45E49-66D9-4659-B81E-E6F00A712E76}"/>
                  </a:ext>
                </a:extLst>
              </p:cNvPr>
              <p:cNvSpPr/>
              <p:nvPr/>
            </p:nvSpPr>
            <p:spPr>
              <a:xfrm rot="10800000" flipH="1" flipV="1">
                <a:off x="72062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3" name="Right Triangle 482">
                <a:extLst>
                  <a:ext uri="{FF2B5EF4-FFF2-40B4-BE49-F238E27FC236}">
                    <a16:creationId xmlns:a16="http://schemas.microsoft.com/office/drawing/2014/main" id="{638949CE-9716-472B-9A19-C0C6A9BDF40B}"/>
                  </a:ext>
                </a:extLst>
              </p:cNvPr>
              <p:cNvSpPr/>
              <p:nvPr/>
            </p:nvSpPr>
            <p:spPr>
              <a:xfrm flipH="1">
                <a:off x="72062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4" name="Right Triangle 483">
                <a:extLst>
                  <a:ext uri="{FF2B5EF4-FFF2-40B4-BE49-F238E27FC236}">
                    <a16:creationId xmlns:a16="http://schemas.microsoft.com/office/drawing/2014/main" id="{6B8D2950-E201-4DD3-AAB7-F14F4EA50842}"/>
                  </a:ext>
                </a:extLst>
              </p:cNvPr>
              <p:cNvSpPr/>
              <p:nvPr/>
            </p:nvSpPr>
            <p:spPr>
              <a:xfrm rot="10800000" flipH="1">
                <a:off x="72062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5" name="Right Triangle 484">
                <a:extLst>
                  <a:ext uri="{FF2B5EF4-FFF2-40B4-BE49-F238E27FC236}">
                    <a16:creationId xmlns:a16="http://schemas.microsoft.com/office/drawing/2014/main" id="{38E06C6E-E7C6-4790-A4DE-3C3C82D44E07}"/>
                  </a:ext>
                </a:extLst>
              </p:cNvPr>
              <p:cNvSpPr/>
              <p:nvPr/>
            </p:nvSpPr>
            <p:spPr>
              <a:xfrm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6" name="Right Triangle 485">
                <a:extLst>
                  <a:ext uri="{FF2B5EF4-FFF2-40B4-BE49-F238E27FC236}">
                    <a16:creationId xmlns:a16="http://schemas.microsoft.com/office/drawing/2014/main" id="{0150A1C3-EF41-464C-9352-B5471207BABD}"/>
                  </a:ext>
                </a:extLst>
              </p:cNvPr>
              <p:cNvSpPr/>
              <p:nvPr/>
            </p:nvSpPr>
            <p:spPr>
              <a:xfrm rot="10800000"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7" name="Right Triangle 486">
                <a:extLst>
                  <a:ext uri="{FF2B5EF4-FFF2-40B4-BE49-F238E27FC236}">
                    <a16:creationId xmlns:a16="http://schemas.microsoft.com/office/drawing/2014/main" id="{E2A15506-76C7-4C43-BD79-64B82058A3EB}"/>
                  </a:ext>
                </a:extLst>
              </p:cNvPr>
              <p:cNvSpPr/>
              <p:nvPr/>
            </p:nvSpPr>
            <p:spPr>
              <a:xfrm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8" name="Right Triangle 487">
                <a:extLst>
                  <a:ext uri="{FF2B5EF4-FFF2-40B4-BE49-F238E27FC236}">
                    <a16:creationId xmlns:a16="http://schemas.microsoft.com/office/drawing/2014/main" id="{91E89A97-DB10-480C-9289-4777A230CECB}"/>
                  </a:ext>
                </a:extLst>
              </p:cNvPr>
              <p:cNvSpPr/>
              <p:nvPr/>
            </p:nvSpPr>
            <p:spPr>
              <a:xfrm rot="10800000"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9" name="Right Triangle 488">
                <a:extLst>
                  <a:ext uri="{FF2B5EF4-FFF2-40B4-BE49-F238E27FC236}">
                    <a16:creationId xmlns:a16="http://schemas.microsoft.com/office/drawing/2014/main" id="{FDC83301-6F8A-4D12-AB3A-64AD50746A8A}"/>
                  </a:ext>
                </a:extLst>
              </p:cNvPr>
              <p:cNvSpPr/>
              <p:nvPr/>
            </p:nvSpPr>
            <p:spPr>
              <a:xfrm flipH="1">
                <a:off x="72062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1" name="Right Triangle 490">
                <a:extLst>
                  <a:ext uri="{FF2B5EF4-FFF2-40B4-BE49-F238E27FC236}">
                    <a16:creationId xmlns:a16="http://schemas.microsoft.com/office/drawing/2014/main" id="{84AE5E7E-84A4-4219-BFE7-BDB57001FA36}"/>
                  </a:ext>
                </a:extLst>
              </p:cNvPr>
              <p:cNvSpPr/>
              <p:nvPr/>
            </p:nvSpPr>
            <p:spPr>
              <a:xfrm rot="10800000" flipH="1">
                <a:off x="72062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2" name="Right Triangle 491">
                <a:extLst>
                  <a:ext uri="{FF2B5EF4-FFF2-40B4-BE49-F238E27FC236}">
                    <a16:creationId xmlns:a16="http://schemas.microsoft.com/office/drawing/2014/main" id="{7DEF8A34-AC1B-419F-9B22-B1C93113FEB6}"/>
                  </a:ext>
                </a:extLst>
              </p:cNvPr>
              <p:cNvSpPr/>
              <p:nvPr/>
            </p:nvSpPr>
            <p:spPr>
              <a:xfrm rot="10800000" flipH="1" flipV="1">
                <a:off x="90358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3" name="Right Triangle 492">
                <a:extLst>
                  <a:ext uri="{FF2B5EF4-FFF2-40B4-BE49-F238E27FC236}">
                    <a16:creationId xmlns:a16="http://schemas.microsoft.com/office/drawing/2014/main" id="{3FF6A359-9433-4A6B-BB9C-026E4C09938B}"/>
                  </a:ext>
                </a:extLst>
              </p:cNvPr>
              <p:cNvSpPr/>
              <p:nvPr/>
            </p:nvSpPr>
            <p:spPr>
              <a:xfrm flipH="1">
                <a:off x="90358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4" name="Right Triangle 493">
                <a:extLst>
                  <a:ext uri="{FF2B5EF4-FFF2-40B4-BE49-F238E27FC236}">
                    <a16:creationId xmlns:a16="http://schemas.microsoft.com/office/drawing/2014/main" id="{FC43AA7C-D5DD-456A-8CDE-83625921940E}"/>
                  </a:ext>
                </a:extLst>
              </p:cNvPr>
              <p:cNvSpPr/>
              <p:nvPr/>
            </p:nvSpPr>
            <p:spPr>
              <a:xfrm rot="10800000" flipH="1" flipV="1">
                <a:off x="90358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5" name="Right Triangle 494">
                <a:extLst>
                  <a:ext uri="{FF2B5EF4-FFF2-40B4-BE49-F238E27FC236}">
                    <a16:creationId xmlns:a16="http://schemas.microsoft.com/office/drawing/2014/main" id="{52A45A34-AFFB-4CCC-8E45-D96047C59D53}"/>
                  </a:ext>
                </a:extLst>
              </p:cNvPr>
              <p:cNvSpPr/>
              <p:nvPr/>
            </p:nvSpPr>
            <p:spPr>
              <a:xfrm rot="10800000" flipH="1">
                <a:off x="90358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6" name="Right Triangle 495">
                <a:extLst>
                  <a:ext uri="{FF2B5EF4-FFF2-40B4-BE49-F238E27FC236}">
                    <a16:creationId xmlns:a16="http://schemas.microsoft.com/office/drawing/2014/main" id="{D4CA0850-EE5D-4D41-A550-EDBFB0141A87}"/>
                  </a:ext>
                </a:extLst>
              </p:cNvPr>
              <p:cNvSpPr/>
              <p:nvPr/>
            </p:nvSpPr>
            <p:spPr>
              <a:xfrm flipH="1">
                <a:off x="90358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7" name="Right Triangle 496">
                <a:extLst>
                  <a:ext uri="{FF2B5EF4-FFF2-40B4-BE49-F238E27FC236}">
                    <a16:creationId xmlns:a16="http://schemas.microsoft.com/office/drawing/2014/main" id="{F18578AA-558B-4813-B6F7-3E806429CE26}"/>
                  </a:ext>
                </a:extLst>
              </p:cNvPr>
              <p:cNvSpPr/>
              <p:nvPr/>
            </p:nvSpPr>
            <p:spPr>
              <a:xfrm rot="10800000" flipH="1" flipV="1">
                <a:off x="903588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8" name="Right Triangle 497">
                <a:extLst>
                  <a:ext uri="{FF2B5EF4-FFF2-40B4-BE49-F238E27FC236}">
                    <a16:creationId xmlns:a16="http://schemas.microsoft.com/office/drawing/2014/main" id="{1425487B-8D83-4A0A-99BE-7F294EABAFB9}"/>
                  </a:ext>
                </a:extLst>
              </p:cNvPr>
              <p:cNvSpPr/>
              <p:nvPr/>
            </p:nvSpPr>
            <p:spPr>
              <a:xfrm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9" name="Right Triangle 498">
                <a:extLst>
                  <a:ext uri="{FF2B5EF4-FFF2-40B4-BE49-F238E27FC236}">
                    <a16:creationId xmlns:a16="http://schemas.microsoft.com/office/drawing/2014/main" id="{51607C85-EC0D-4561-B828-B4BA11DD4785}"/>
                  </a:ext>
                </a:extLst>
              </p:cNvPr>
              <p:cNvSpPr/>
              <p:nvPr/>
            </p:nvSpPr>
            <p:spPr>
              <a:xfrm rot="10800000"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0" name="Right Triangle 499">
                <a:extLst>
                  <a:ext uri="{FF2B5EF4-FFF2-40B4-BE49-F238E27FC236}">
                    <a16:creationId xmlns:a16="http://schemas.microsoft.com/office/drawing/2014/main" id="{E43496DC-EECE-4E9E-979E-4CE80A88DB7B}"/>
                  </a:ext>
                </a:extLst>
              </p:cNvPr>
              <p:cNvSpPr/>
              <p:nvPr/>
            </p:nvSpPr>
            <p:spPr>
              <a:xfrm flipH="1">
                <a:off x="90358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1" name="Right Triangle 500">
                <a:extLst>
                  <a:ext uri="{FF2B5EF4-FFF2-40B4-BE49-F238E27FC236}">
                    <a16:creationId xmlns:a16="http://schemas.microsoft.com/office/drawing/2014/main" id="{794BA343-3CB2-48F6-8500-AAB5BEC015E7}"/>
                  </a:ext>
                </a:extLst>
              </p:cNvPr>
              <p:cNvSpPr/>
              <p:nvPr/>
            </p:nvSpPr>
            <p:spPr>
              <a:xfrm rot="10800000" flipV="1">
                <a:off x="8121064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2" name="Right Triangle 501">
                <a:extLst>
                  <a:ext uri="{FF2B5EF4-FFF2-40B4-BE49-F238E27FC236}">
                    <a16:creationId xmlns:a16="http://schemas.microsoft.com/office/drawing/2014/main" id="{36F11128-B718-486C-ADC2-44420D2CBC69}"/>
                  </a:ext>
                </a:extLst>
              </p:cNvPr>
              <p:cNvSpPr/>
              <p:nvPr/>
            </p:nvSpPr>
            <p:spPr>
              <a:xfrm>
                <a:off x="8121063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3" name="Right Triangle 502">
                <a:extLst>
                  <a:ext uri="{FF2B5EF4-FFF2-40B4-BE49-F238E27FC236}">
                    <a16:creationId xmlns:a16="http://schemas.microsoft.com/office/drawing/2014/main" id="{EEE73D7F-4FCD-4C57-89F0-7F98B306B657}"/>
                  </a:ext>
                </a:extLst>
              </p:cNvPr>
              <p:cNvSpPr/>
              <p:nvPr/>
            </p:nvSpPr>
            <p:spPr>
              <a:xfrm rot="10800000">
                <a:off x="8121064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4" name="Right Triangle 503">
                <a:extLst>
                  <a:ext uri="{FF2B5EF4-FFF2-40B4-BE49-F238E27FC236}">
                    <a16:creationId xmlns:a16="http://schemas.microsoft.com/office/drawing/2014/main" id="{CDB2F853-39AE-429E-AF48-DD48B371E033}"/>
                  </a:ext>
                </a:extLst>
              </p:cNvPr>
              <p:cNvSpPr/>
              <p:nvPr/>
            </p:nvSpPr>
            <p:spPr>
              <a:xfrm flipV="1">
                <a:off x="8121063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5" name="Right Triangle 504">
                <a:extLst>
                  <a:ext uri="{FF2B5EF4-FFF2-40B4-BE49-F238E27FC236}">
                    <a16:creationId xmlns:a16="http://schemas.microsoft.com/office/drawing/2014/main" id="{288A5683-B5F1-4727-907A-B223277FF6A5}"/>
                  </a:ext>
                </a:extLst>
              </p:cNvPr>
              <p:cNvSpPr/>
              <p:nvPr/>
            </p:nvSpPr>
            <p:spPr>
              <a:xfrm rot="10800000" flipV="1">
                <a:off x="8121064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6" name="Right Triangle 505">
                <a:extLst>
                  <a:ext uri="{FF2B5EF4-FFF2-40B4-BE49-F238E27FC236}">
                    <a16:creationId xmlns:a16="http://schemas.microsoft.com/office/drawing/2014/main" id="{C53196B2-7A2B-4894-8650-23F2C1DF75B6}"/>
                  </a:ext>
                </a:extLst>
              </p:cNvPr>
              <p:cNvSpPr/>
              <p:nvPr/>
            </p:nvSpPr>
            <p:spPr>
              <a:xfrm rot="10800000">
                <a:off x="8121064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7" name="Right Triangle 506">
                <a:extLst>
                  <a:ext uri="{FF2B5EF4-FFF2-40B4-BE49-F238E27FC236}">
                    <a16:creationId xmlns:a16="http://schemas.microsoft.com/office/drawing/2014/main" id="{F38EB5CA-DB78-4858-886A-7C8837036C5D}"/>
                  </a:ext>
                </a:extLst>
              </p:cNvPr>
              <p:cNvSpPr/>
              <p:nvPr/>
            </p:nvSpPr>
            <p:spPr>
              <a:xfrm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8" name="Right Triangle 507">
                <a:extLst>
                  <a:ext uri="{FF2B5EF4-FFF2-40B4-BE49-F238E27FC236}">
                    <a16:creationId xmlns:a16="http://schemas.microsoft.com/office/drawing/2014/main" id="{AF60CFEB-045E-4AA2-AE34-5B8B0E045C7C}"/>
                  </a:ext>
                </a:extLst>
              </p:cNvPr>
              <p:cNvSpPr/>
              <p:nvPr/>
            </p:nvSpPr>
            <p:spPr>
              <a:xfrm rot="10800000"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9" name="Right Triangle 508">
                <a:extLst>
                  <a:ext uri="{FF2B5EF4-FFF2-40B4-BE49-F238E27FC236}">
                    <a16:creationId xmlns:a16="http://schemas.microsoft.com/office/drawing/2014/main" id="{D7CE208B-67D1-4A0B-AE34-85447EC45B61}"/>
                  </a:ext>
                </a:extLst>
              </p:cNvPr>
              <p:cNvSpPr/>
              <p:nvPr/>
            </p:nvSpPr>
            <p:spPr>
              <a:xfrm flipV="1">
                <a:off x="8121063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0" name="Right Triangle 509">
                <a:extLst>
                  <a:ext uri="{FF2B5EF4-FFF2-40B4-BE49-F238E27FC236}">
                    <a16:creationId xmlns:a16="http://schemas.microsoft.com/office/drawing/2014/main" id="{DB2CA238-8A95-412C-BD9E-61A2A9873CDC}"/>
                  </a:ext>
                </a:extLst>
              </p:cNvPr>
              <p:cNvSpPr/>
              <p:nvPr/>
            </p:nvSpPr>
            <p:spPr>
              <a:xfrm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1" name="Right Triangle 510">
                <a:extLst>
                  <a:ext uri="{FF2B5EF4-FFF2-40B4-BE49-F238E27FC236}">
                    <a16:creationId xmlns:a16="http://schemas.microsoft.com/office/drawing/2014/main" id="{53CB3C90-8D26-47E1-B1DD-A91D8813F1B9}"/>
                  </a:ext>
                </a:extLst>
              </p:cNvPr>
              <p:cNvSpPr/>
              <p:nvPr/>
            </p:nvSpPr>
            <p:spPr>
              <a:xfrm rot="10800000"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2" name="Right Triangle 511">
                <a:extLst>
                  <a:ext uri="{FF2B5EF4-FFF2-40B4-BE49-F238E27FC236}">
                    <a16:creationId xmlns:a16="http://schemas.microsoft.com/office/drawing/2014/main" id="{51E7C63A-7C58-401D-87DD-22482D20BFFC}"/>
                  </a:ext>
                </a:extLst>
              </p:cNvPr>
              <p:cNvSpPr/>
              <p:nvPr/>
            </p:nvSpPr>
            <p:spPr>
              <a:xfrm>
                <a:off x="8121063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3" name="Right Triangle 512">
                <a:extLst>
                  <a:ext uri="{FF2B5EF4-FFF2-40B4-BE49-F238E27FC236}">
                    <a16:creationId xmlns:a16="http://schemas.microsoft.com/office/drawing/2014/main" id="{E3466401-8014-4222-8198-7C8B19EF432B}"/>
                  </a:ext>
                </a:extLst>
              </p:cNvPr>
              <p:cNvSpPr/>
              <p:nvPr/>
            </p:nvSpPr>
            <p:spPr>
              <a:xfrm rot="10800000">
                <a:off x="8121063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4" name="Right Triangle 513">
                <a:extLst>
                  <a:ext uri="{FF2B5EF4-FFF2-40B4-BE49-F238E27FC236}">
                    <a16:creationId xmlns:a16="http://schemas.microsoft.com/office/drawing/2014/main" id="{7DB95E6C-C5A6-42B7-842E-9F87231F30F1}"/>
                  </a:ext>
                </a:extLst>
              </p:cNvPr>
              <p:cNvSpPr/>
              <p:nvPr/>
            </p:nvSpPr>
            <p:spPr>
              <a:xfrm flipV="1">
                <a:off x="263698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5" name="Right Triangle 514">
                <a:extLst>
                  <a:ext uri="{FF2B5EF4-FFF2-40B4-BE49-F238E27FC236}">
                    <a16:creationId xmlns:a16="http://schemas.microsoft.com/office/drawing/2014/main" id="{D2D8F061-74DA-40BF-9F8A-634D621692B8}"/>
                  </a:ext>
                </a:extLst>
              </p:cNvPr>
              <p:cNvSpPr/>
              <p:nvPr/>
            </p:nvSpPr>
            <p:spPr>
              <a:xfrm rot="10800000" flipV="1">
                <a:off x="26369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6" name="Right Triangle 515">
                <a:extLst>
                  <a:ext uri="{FF2B5EF4-FFF2-40B4-BE49-F238E27FC236}">
                    <a16:creationId xmlns:a16="http://schemas.microsoft.com/office/drawing/2014/main" id="{1FA1317E-5CB6-4037-BF32-23A8B7DAD023}"/>
                  </a:ext>
                </a:extLst>
              </p:cNvPr>
              <p:cNvSpPr/>
              <p:nvPr/>
            </p:nvSpPr>
            <p:spPr>
              <a:xfrm>
                <a:off x="26369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8" name="Right Triangle 517">
                <a:extLst>
                  <a:ext uri="{FF2B5EF4-FFF2-40B4-BE49-F238E27FC236}">
                    <a16:creationId xmlns:a16="http://schemas.microsoft.com/office/drawing/2014/main" id="{4C5D7ADE-0C1C-4EC8-9221-3B11D253F885}"/>
                  </a:ext>
                </a:extLst>
              </p:cNvPr>
              <p:cNvSpPr/>
              <p:nvPr/>
            </p:nvSpPr>
            <p:spPr>
              <a:xfrm flipV="1">
                <a:off x="263698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4" name="Right Triangle 523">
                <a:extLst>
                  <a:ext uri="{FF2B5EF4-FFF2-40B4-BE49-F238E27FC236}">
                    <a16:creationId xmlns:a16="http://schemas.microsoft.com/office/drawing/2014/main" id="{CDCA1396-C65F-4918-8A65-C12A1DBB12E5}"/>
                  </a:ext>
                </a:extLst>
              </p:cNvPr>
              <p:cNvSpPr/>
              <p:nvPr/>
            </p:nvSpPr>
            <p:spPr>
              <a:xfrm rot="10800000" flipV="1">
                <a:off x="26369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5" name="Right Triangle 524">
                <a:extLst>
                  <a:ext uri="{FF2B5EF4-FFF2-40B4-BE49-F238E27FC236}">
                    <a16:creationId xmlns:a16="http://schemas.microsoft.com/office/drawing/2014/main" id="{977B5BB2-2213-4CDA-89AF-5FA022D606EE}"/>
                  </a:ext>
                </a:extLst>
              </p:cNvPr>
              <p:cNvSpPr/>
              <p:nvPr/>
            </p:nvSpPr>
            <p:spPr>
              <a:xfrm>
                <a:off x="263698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6" name="Right Triangle 525">
                <a:extLst>
                  <a:ext uri="{FF2B5EF4-FFF2-40B4-BE49-F238E27FC236}">
                    <a16:creationId xmlns:a16="http://schemas.microsoft.com/office/drawing/2014/main" id="{04696D12-24E4-4D1A-AF19-D292921EC68F}"/>
                  </a:ext>
                </a:extLst>
              </p:cNvPr>
              <p:cNvSpPr/>
              <p:nvPr/>
            </p:nvSpPr>
            <p:spPr>
              <a:xfrm rot="10800000">
                <a:off x="26369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7" name="Right Triangle 526">
                <a:extLst>
                  <a:ext uri="{FF2B5EF4-FFF2-40B4-BE49-F238E27FC236}">
                    <a16:creationId xmlns:a16="http://schemas.microsoft.com/office/drawing/2014/main" id="{8394135F-636A-458A-953F-89994A0966F6}"/>
                  </a:ext>
                </a:extLst>
              </p:cNvPr>
              <p:cNvSpPr/>
              <p:nvPr/>
            </p:nvSpPr>
            <p:spPr>
              <a:xfrm>
                <a:off x="26369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8" name="Right Triangle 527">
                <a:extLst>
                  <a:ext uri="{FF2B5EF4-FFF2-40B4-BE49-F238E27FC236}">
                    <a16:creationId xmlns:a16="http://schemas.microsoft.com/office/drawing/2014/main" id="{4B09D4C2-4713-45A5-9C69-3BCF39AA9199}"/>
                  </a:ext>
                </a:extLst>
              </p:cNvPr>
              <p:cNvSpPr/>
              <p:nvPr/>
            </p:nvSpPr>
            <p:spPr>
              <a:xfrm rot="10800000">
                <a:off x="263698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9" name="Right Triangle 528">
                <a:extLst>
                  <a:ext uri="{FF2B5EF4-FFF2-40B4-BE49-F238E27FC236}">
                    <a16:creationId xmlns:a16="http://schemas.microsoft.com/office/drawing/2014/main" id="{A79D9AE3-7822-4273-BB88-7ADC78C547AB}"/>
                  </a:ext>
                </a:extLst>
              </p:cNvPr>
              <p:cNvSpPr/>
              <p:nvPr/>
            </p:nvSpPr>
            <p:spPr>
              <a:xfrm rot="10800000" flipV="1">
                <a:off x="2636988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0" name="Right Triangle 529">
                <a:extLst>
                  <a:ext uri="{FF2B5EF4-FFF2-40B4-BE49-F238E27FC236}">
                    <a16:creationId xmlns:a16="http://schemas.microsoft.com/office/drawing/2014/main" id="{5685EB5C-341C-4B56-8A94-A84CB5C13625}"/>
                  </a:ext>
                </a:extLst>
              </p:cNvPr>
              <p:cNvSpPr/>
              <p:nvPr/>
            </p:nvSpPr>
            <p:spPr>
              <a:xfrm>
                <a:off x="2636987" y="182103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1" name="Right Triangle 530">
                <a:extLst>
                  <a:ext uri="{FF2B5EF4-FFF2-40B4-BE49-F238E27FC236}">
                    <a16:creationId xmlns:a16="http://schemas.microsoft.com/office/drawing/2014/main" id="{87B681F8-DB1B-4009-8694-1EC04013DE3E}"/>
                  </a:ext>
                </a:extLst>
              </p:cNvPr>
              <p:cNvSpPr/>
              <p:nvPr/>
            </p:nvSpPr>
            <p:spPr>
              <a:xfrm rot="10800000">
                <a:off x="263698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2" name="Right Triangle 531">
                <a:extLst>
                  <a:ext uri="{FF2B5EF4-FFF2-40B4-BE49-F238E27FC236}">
                    <a16:creationId xmlns:a16="http://schemas.microsoft.com/office/drawing/2014/main" id="{37FF5853-402D-4584-8D30-A6689BE2E658}"/>
                  </a:ext>
                </a:extLst>
              </p:cNvPr>
              <p:cNvSpPr/>
              <p:nvPr/>
            </p:nvSpPr>
            <p:spPr>
              <a:xfrm>
                <a:off x="26369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3" name="Right Triangle 532">
                <a:extLst>
                  <a:ext uri="{FF2B5EF4-FFF2-40B4-BE49-F238E27FC236}">
                    <a16:creationId xmlns:a16="http://schemas.microsoft.com/office/drawing/2014/main" id="{70D62F21-EA97-4F13-B1A9-21700FADD115}"/>
                  </a:ext>
                </a:extLst>
              </p:cNvPr>
              <p:cNvSpPr/>
              <p:nvPr/>
            </p:nvSpPr>
            <p:spPr>
              <a:xfrm rot="10800000">
                <a:off x="2636988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4" name="Right Triangle 533">
                <a:extLst>
                  <a:ext uri="{FF2B5EF4-FFF2-40B4-BE49-F238E27FC236}">
                    <a16:creationId xmlns:a16="http://schemas.microsoft.com/office/drawing/2014/main" id="{4DECF3D0-C7B3-4F84-AC3F-A3A1B223EB27}"/>
                  </a:ext>
                </a:extLst>
              </p:cNvPr>
              <p:cNvSpPr/>
              <p:nvPr/>
            </p:nvSpPr>
            <p:spPr>
              <a:xfrm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5" name="Right Triangle 534">
                <a:extLst>
                  <a:ext uri="{FF2B5EF4-FFF2-40B4-BE49-F238E27FC236}">
                    <a16:creationId xmlns:a16="http://schemas.microsoft.com/office/drawing/2014/main" id="{86853A54-7A15-4949-80A5-B3AF2B14385C}"/>
                  </a:ext>
                </a:extLst>
              </p:cNvPr>
              <p:cNvSpPr/>
              <p:nvPr/>
            </p:nvSpPr>
            <p:spPr>
              <a:xfrm rot="10800000"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6" name="Right Triangle 535">
                <a:extLst>
                  <a:ext uri="{FF2B5EF4-FFF2-40B4-BE49-F238E27FC236}">
                    <a16:creationId xmlns:a16="http://schemas.microsoft.com/office/drawing/2014/main" id="{B0FE84F9-98AD-40E9-B02A-DEE9D0AE27DC}"/>
                  </a:ext>
                </a:extLst>
              </p:cNvPr>
              <p:cNvSpPr/>
              <p:nvPr/>
            </p:nvSpPr>
            <p:spPr>
              <a:xfrm flipH="1" flipV="1">
                <a:off x="3548522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7" name="Right Triangle 536">
                <a:extLst>
                  <a:ext uri="{FF2B5EF4-FFF2-40B4-BE49-F238E27FC236}">
                    <a16:creationId xmlns:a16="http://schemas.microsoft.com/office/drawing/2014/main" id="{A11A48F8-847B-4B8F-93D4-1956391788A8}"/>
                  </a:ext>
                </a:extLst>
              </p:cNvPr>
              <p:cNvSpPr/>
              <p:nvPr/>
            </p:nvSpPr>
            <p:spPr>
              <a:xfrm rot="10800000" flipH="1">
                <a:off x="3548522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8" name="Right Triangle 537">
                <a:extLst>
                  <a:ext uri="{FF2B5EF4-FFF2-40B4-BE49-F238E27FC236}">
                    <a16:creationId xmlns:a16="http://schemas.microsoft.com/office/drawing/2014/main" id="{A7A73F04-CA62-433D-BDDB-AD4FA973B505}"/>
                  </a:ext>
                </a:extLst>
              </p:cNvPr>
              <p:cNvSpPr/>
              <p:nvPr/>
            </p:nvSpPr>
            <p:spPr>
              <a:xfrm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9" name="Right Triangle 538">
                <a:extLst>
                  <a:ext uri="{FF2B5EF4-FFF2-40B4-BE49-F238E27FC236}">
                    <a16:creationId xmlns:a16="http://schemas.microsoft.com/office/drawing/2014/main" id="{067DF207-EEF2-4BC8-8253-AD1C9523D6DB}"/>
                  </a:ext>
                </a:extLst>
              </p:cNvPr>
              <p:cNvSpPr/>
              <p:nvPr/>
            </p:nvSpPr>
            <p:spPr>
              <a:xfrm rot="10800000"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0" name="Right Triangle 539">
                <a:extLst>
                  <a:ext uri="{FF2B5EF4-FFF2-40B4-BE49-F238E27FC236}">
                    <a16:creationId xmlns:a16="http://schemas.microsoft.com/office/drawing/2014/main" id="{8144F0D8-AFA1-4098-9F1B-C0A091BAE241}"/>
                  </a:ext>
                </a:extLst>
              </p:cNvPr>
              <p:cNvSpPr/>
              <p:nvPr/>
            </p:nvSpPr>
            <p:spPr>
              <a:xfrm flipH="1" flipV="1">
                <a:off x="3548522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1" name="Right Triangle 540">
                <a:extLst>
                  <a:ext uri="{FF2B5EF4-FFF2-40B4-BE49-F238E27FC236}">
                    <a16:creationId xmlns:a16="http://schemas.microsoft.com/office/drawing/2014/main" id="{3412390D-41FB-4EA1-B499-5DA8D022F398}"/>
                  </a:ext>
                </a:extLst>
              </p:cNvPr>
              <p:cNvSpPr/>
              <p:nvPr/>
            </p:nvSpPr>
            <p:spPr>
              <a:xfrm flipH="1">
                <a:off x="3548522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2" name="Right Triangle 541">
                <a:extLst>
                  <a:ext uri="{FF2B5EF4-FFF2-40B4-BE49-F238E27FC236}">
                    <a16:creationId xmlns:a16="http://schemas.microsoft.com/office/drawing/2014/main" id="{41A0A739-D1B5-4CB5-A5F5-28B82A3B573C}"/>
                  </a:ext>
                </a:extLst>
              </p:cNvPr>
              <p:cNvSpPr/>
              <p:nvPr/>
            </p:nvSpPr>
            <p:spPr>
              <a:xfrm rot="10800000" flipH="1">
                <a:off x="354852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3" name="Right Triangle 542">
                <a:extLst>
                  <a:ext uri="{FF2B5EF4-FFF2-40B4-BE49-F238E27FC236}">
                    <a16:creationId xmlns:a16="http://schemas.microsoft.com/office/drawing/2014/main" id="{F8467C5C-3723-4F23-B452-213768ECA49F}"/>
                  </a:ext>
                </a:extLst>
              </p:cNvPr>
              <p:cNvSpPr/>
              <p:nvPr/>
            </p:nvSpPr>
            <p:spPr>
              <a:xfrm flipH="1">
                <a:off x="3548522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4" name="Right Triangle 543">
                <a:extLst>
                  <a:ext uri="{FF2B5EF4-FFF2-40B4-BE49-F238E27FC236}">
                    <a16:creationId xmlns:a16="http://schemas.microsoft.com/office/drawing/2014/main" id="{EE6CC74C-1809-4792-A52A-76D434EAAA51}"/>
                  </a:ext>
                </a:extLst>
              </p:cNvPr>
              <p:cNvSpPr/>
              <p:nvPr/>
            </p:nvSpPr>
            <p:spPr>
              <a:xfrm rot="10800000" flipH="1">
                <a:off x="3548522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1BE53E2C-AA9B-47FC-BAE7-1FAFDA00F38C}"/>
                </a:ext>
              </a:extLst>
            </p:cNvPr>
            <p:cNvGrpSpPr/>
            <p:nvPr userDrawn="1"/>
          </p:nvGrpSpPr>
          <p:grpSpPr>
            <a:xfrm>
              <a:off x="6960870" y="-34225"/>
              <a:ext cx="5221973" cy="6959600"/>
              <a:chOff x="6960870" y="-34225"/>
              <a:chExt cx="5221973" cy="6959600"/>
            </a:xfrm>
          </p:grpSpPr>
          <p:sp>
            <p:nvSpPr>
              <p:cNvPr id="367" name="Right Triangle 366">
                <a:extLst>
                  <a:ext uri="{FF2B5EF4-FFF2-40B4-BE49-F238E27FC236}">
                    <a16:creationId xmlns:a16="http://schemas.microsoft.com/office/drawing/2014/main" id="{AE042DC9-2910-458F-8940-491E9B68BFA3}"/>
                  </a:ext>
                </a:extLst>
              </p:cNvPr>
              <p:cNvSpPr/>
              <p:nvPr/>
            </p:nvSpPr>
            <p:spPr>
              <a:xfrm rot="10800000" flipV="1">
                <a:off x="8699782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8" name="Right Triangle 367">
                <a:extLst>
                  <a:ext uri="{FF2B5EF4-FFF2-40B4-BE49-F238E27FC236}">
                    <a16:creationId xmlns:a16="http://schemas.microsoft.com/office/drawing/2014/main" id="{C37C0CB3-CEA9-4F34-B26A-0DB9F8F0F46A}"/>
                  </a:ext>
                </a:extLst>
              </p:cNvPr>
              <p:cNvSpPr/>
              <p:nvPr/>
            </p:nvSpPr>
            <p:spPr>
              <a:xfrm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9" name="Right Triangle 368">
                <a:extLst>
                  <a:ext uri="{FF2B5EF4-FFF2-40B4-BE49-F238E27FC236}">
                    <a16:creationId xmlns:a16="http://schemas.microsoft.com/office/drawing/2014/main" id="{0F363D94-2196-444D-8B98-01309D43C355}"/>
                  </a:ext>
                </a:extLst>
              </p:cNvPr>
              <p:cNvSpPr/>
              <p:nvPr/>
            </p:nvSpPr>
            <p:spPr>
              <a:xfrm rot="10800000"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0" name="Right Triangle 369">
                <a:extLst>
                  <a:ext uri="{FF2B5EF4-FFF2-40B4-BE49-F238E27FC236}">
                    <a16:creationId xmlns:a16="http://schemas.microsoft.com/office/drawing/2014/main" id="{6E3F647A-9A0A-4E12-BFA8-F9E6D0E75FC5}"/>
                  </a:ext>
                </a:extLst>
              </p:cNvPr>
              <p:cNvSpPr/>
              <p:nvPr/>
            </p:nvSpPr>
            <p:spPr>
              <a:xfrm flipV="1">
                <a:off x="8699782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1" name="Right Triangle 370">
                <a:extLst>
                  <a:ext uri="{FF2B5EF4-FFF2-40B4-BE49-F238E27FC236}">
                    <a16:creationId xmlns:a16="http://schemas.microsoft.com/office/drawing/2014/main" id="{202E2F4E-9796-468B-AFA8-E2CE22A139A4}"/>
                  </a:ext>
                </a:extLst>
              </p:cNvPr>
              <p:cNvSpPr/>
              <p:nvPr/>
            </p:nvSpPr>
            <p:spPr>
              <a:xfrm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2" name="Right Triangle 371">
                <a:extLst>
                  <a:ext uri="{FF2B5EF4-FFF2-40B4-BE49-F238E27FC236}">
                    <a16:creationId xmlns:a16="http://schemas.microsoft.com/office/drawing/2014/main" id="{285C30C9-A49A-4A8F-9615-B7E037FBD3D4}"/>
                  </a:ext>
                </a:extLst>
              </p:cNvPr>
              <p:cNvSpPr/>
              <p:nvPr/>
            </p:nvSpPr>
            <p:spPr>
              <a:xfrm rot="10800000"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3" name="Right Triangle 372">
                <a:extLst>
                  <a:ext uri="{FF2B5EF4-FFF2-40B4-BE49-F238E27FC236}">
                    <a16:creationId xmlns:a16="http://schemas.microsoft.com/office/drawing/2014/main" id="{D1BBF616-AABD-4DF7-B5ED-5478254883DC}"/>
                  </a:ext>
                </a:extLst>
              </p:cNvPr>
              <p:cNvSpPr/>
              <p:nvPr/>
            </p:nvSpPr>
            <p:spPr>
              <a:xfrm>
                <a:off x="8699782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4" name="Right Triangle 373">
                <a:extLst>
                  <a:ext uri="{FF2B5EF4-FFF2-40B4-BE49-F238E27FC236}">
                    <a16:creationId xmlns:a16="http://schemas.microsoft.com/office/drawing/2014/main" id="{380F46AD-9FC2-4C8A-867A-DFA18FB7A88C}"/>
                  </a:ext>
                </a:extLst>
              </p:cNvPr>
              <p:cNvSpPr/>
              <p:nvPr/>
            </p:nvSpPr>
            <p:spPr>
              <a:xfrm flipV="1">
                <a:off x="8699782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5" name="Right Triangle 374">
                <a:extLst>
                  <a:ext uri="{FF2B5EF4-FFF2-40B4-BE49-F238E27FC236}">
                    <a16:creationId xmlns:a16="http://schemas.microsoft.com/office/drawing/2014/main" id="{86820F10-0197-4633-89F1-94A4B32F9F1B}"/>
                  </a:ext>
                </a:extLst>
              </p:cNvPr>
              <p:cNvSpPr/>
              <p:nvPr/>
            </p:nvSpPr>
            <p:spPr>
              <a:xfrm>
                <a:off x="8699782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6" name="Right Triangle 375">
                <a:extLst>
                  <a:ext uri="{FF2B5EF4-FFF2-40B4-BE49-F238E27FC236}">
                    <a16:creationId xmlns:a16="http://schemas.microsoft.com/office/drawing/2014/main" id="{159BC322-91BE-4557-A090-9996321DBF67}"/>
                  </a:ext>
                </a:extLst>
              </p:cNvPr>
              <p:cNvSpPr/>
              <p:nvPr/>
            </p:nvSpPr>
            <p:spPr>
              <a:xfrm rot="10800000">
                <a:off x="8699783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7" name="Right Triangle 376">
                <a:extLst>
                  <a:ext uri="{FF2B5EF4-FFF2-40B4-BE49-F238E27FC236}">
                    <a16:creationId xmlns:a16="http://schemas.microsoft.com/office/drawing/2014/main" id="{1C4778B0-F6EF-40E6-ABA6-674EA6508CA2}"/>
                  </a:ext>
                </a:extLst>
              </p:cNvPr>
              <p:cNvSpPr/>
              <p:nvPr/>
            </p:nvSpPr>
            <p:spPr>
              <a:xfrm>
                <a:off x="8699782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8" name="Right Triangle 377">
                <a:extLst>
                  <a:ext uri="{FF2B5EF4-FFF2-40B4-BE49-F238E27FC236}">
                    <a16:creationId xmlns:a16="http://schemas.microsoft.com/office/drawing/2014/main" id="{704AFA5C-C37C-41E2-98E1-4DA24C29A2C8}"/>
                  </a:ext>
                </a:extLst>
              </p:cNvPr>
              <p:cNvSpPr/>
              <p:nvPr/>
            </p:nvSpPr>
            <p:spPr>
              <a:xfrm rot="10800000">
                <a:off x="8699782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9" name="Right Triangle 378">
                <a:extLst>
                  <a:ext uri="{FF2B5EF4-FFF2-40B4-BE49-F238E27FC236}">
                    <a16:creationId xmlns:a16="http://schemas.microsoft.com/office/drawing/2014/main" id="{75A57016-D5F4-4C3F-BBCC-875FA5658F45}"/>
                  </a:ext>
                </a:extLst>
              </p:cNvPr>
              <p:cNvSpPr/>
              <p:nvPr/>
            </p:nvSpPr>
            <p:spPr>
              <a:xfrm rot="10800000" flipH="1" flipV="1">
                <a:off x="957054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0" name="Right Triangle 379">
                <a:extLst>
                  <a:ext uri="{FF2B5EF4-FFF2-40B4-BE49-F238E27FC236}">
                    <a16:creationId xmlns:a16="http://schemas.microsoft.com/office/drawing/2014/main" id="{85E24694-B04D-4B77-968C-6F5DCA3CC646}"/>
                  </a:ext>
                </a:extLst>
              </p:cNvPr>
              <p:cNvSpPr/>
              <p:nvPr/>
            </p:nvSpPr>
            <p:spPr>
              <a:xfrm flipH="1">
                <a:off x="957054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1" name="Right Triangle 380">
                <a:extLst>
                  <a:ext uri="{FF2B5EF4-FFF2-40B4-BE49-F238E27FC236}">
                    <a16:creationId xmlns:a16="http://schemas.microsoft.com/office/drawing/2014/main" id="{CFA3EBF4-1EDC-44B3-87F2-646499DE3F0D}"/>
                  </a:ext>
                </a:extLst>
              </p:cNvPr>
              <p:cNvSpPr/>
              <p:nvPr/>
            </p:nvSpPr>
            <p:spPr>
              <a:xfrm flipH="1" flipV="1">
                <a:off x="957054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2" name="Right Triangle 381">
                <a:extLst>
                  <a:ext uri="{FF2B5EF4-FFF2-40B4-BE49-F238E27FC236}">
                    <a16:creationId xmlns:a16="http://schemas.microsoft.com/office/drawing/2014/main" id="{2792AE92-ECC8-4D73-98FA-DD4E330FDE56}"/>
                  </a:ext>
                </a:extLst>
              </p:cNvPr>
              <p:cNvSpPr/>
              <p:nvPr/>
            </p:nvSpPr>
            <p:spPr>
              <a:xfrm rot="10800000" flipH="1" flipV="1">
                <a:off x="957054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3" name="Right Triangle 382">
                <a:extLst>
                  <a:ext uri="{FF2B5EF4-FFF2-40B4-BE49-F238E27FC236}">
                    <a16:creationId xmlns:a16="http://schemas.microsoft.com/office/drawing/2014/main" id="{C763EFBD-48AF-4701-820C-07FCAE6FF436}"/>
                  </a:ext>
                </a:extLst>
              </p:cNvPr>
              <p:cNvSpPr/>
              <p:nvPr/>
            </p:nvSpPr>
            <p:spPr>
              <a:xfrm flipH="1">
                <a:off x="957054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4" name="Right Triangle 383">
                <a:extLst>
                  <a:ext uri="{FF2B5EF4-FFF2-40B4-BE49-F238E27FC236}">
                    <a16:creationId xmlns:a16="http://schemas.microsoft.com/office/drawing/2014/main" id="{E2BC3922-4C50-447D-890C-BBF18004F842}"/>
                  </a:ext>
                </a:extLst>
              </p:cNvPr>
              <p:cNvSpPr/>
              <p:nvPr/>
            </p:nvSpPr>
            <p:spPr>
              <a:xfrm flipH="1">
                <a:off x="957054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5" name="Right Triangle 384">
                <a:extLst>
                  <a:ext uri="{FF2B5EF4-FFF2-40B4-BE49-F238E27FC236}">
                    <a16:creationId xmlns:a16="http://schemas.microsoft.com/office/drawing/2014/main" id="{AFE70784-E39A-4882-9077-3C2F32946B44}"/>
                  </a:ext>
                </a:extLst>
              </p:cNvPr>
              <p:cNvSpPr/>
              <p:nvPr/>
            </p:nvSpPr>
            <p:spPr>
              <a:xfrm rot="10800000" flipH="1">
                <a:off x="9570548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6" name="Right Triangle 385">
                <a:extLst>
                  <a:ext uri="{FF2B5EF4-FFF2-40B4-BE49-F238E27FC236}">
                    <a16:creationId xmlns:a16="http://schemas.microsoft.com/office/drawing/2014/main" id="{7726FA82-6134-40D4-A3FE-1AFE0745C505}"/>
                  </a:ext>
                </a:extLst>
              </p:cNvPr>
              <p:cNvSpPr/>
              <p:nvPr/>
            </p:nvSpPr>
            <p:spPr>
              <a:xfrm flipH="1" flipV="1">
                <a:off x="957054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7" name="Right Triangle 386">
                <a:extLst>
                  <a:ext uri="{FF2B5EF4-FFF2-40B4-BE49-F238E27FC236}">
                    <a16:creationId xmlns:a16="http://schemas.microsoft.com/office/drawing/2014/main" id="{1C24D411-CFD8-41B5-AB24-EED32F1D38F7}"/>
                  </a:ext>
                </a:extLst>
              </p:cNvPr>
              <p:cNvSpPr/>
              <p:nvPr/>
            </p:nvSpPr>
            <p:spPr>
              <a:xfrm rot="10800000" flipH="1" flipV="1">
                <a:off x="9570547" y="834409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8" name="Right Triangle 387">
                <a:extLst>
                  <a:ext uri="{FF2B5EF4-FFF2-40B4-BE49-F238E27FC236}">
                    <a16:creationId xmlns:a16="http://schemas.microsoft.com/office/drawing/2014/main" id="{DAAACD69-D9BC-4854-BFBE-39D12136408A}"/>
                  </a:ext>
                </a:extLst>
              </p:cNvPr>
              <p:cNvSpPr/>
              <p:nvPr/>
            </p:nvSpPr>
            <p:spPr>
              <a:xfrm flipH="1">
                <a:off x="957054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9" name="Right Triangle 388">
                <a:extLst>
                  <a:ext uri="{FF2B5EF4-FFF2-40B4-BE49-F238E27FC236}">
                    <a16:creationId xmlns:a16="http://schemas.microsoft.com/office/drawing/2014/main" id="{848753F2-C597-4B37-8A84-E180B37AFCEE}"/>
                  </a:ext>
                </a:extLst>
              </p:cNvPr>
              <p:cNvSpPr/>
              <p:nvPr/>
            </p:nvSpPr>
            <p:spPr>
              <a:xfrm rot="10800000" flipH="1">
                <a:off x="9570548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0" name="Right Triangle 389">
                <a:extLst>
                  <a:ext uri="{FF2B5EF4-FFF2-40B4-BE49-F238E27FC236}">
                    <a16:creationId xmlns:a16="http://schemas.microsoft.com/office/drawing/2014/main" id="{26FBEE79-A3A9-49E0-8642-5E1D45A3FE62}"/>
                  </a:ext>
                </a:extLst>
              </p:cNvPr>
              <p:cNvSpPr/>
              <p:nvPr/>
            </p:nvSpPr>
            <p:spPr>
              <a:xfrm flipH="1">
                <a:off x="957054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1" name="Right Triangle 390">
                <a:extLst>
                  <a:ext uri="{FF2B5EF4-FFF2-40B4-BE49-F238E27FC236}">
                    <a16:creationId xmlns:a16="http://schemas.microsoft.com/office/drawing/2014/main" id="{FBFB65C1-57C7-44D3-8112-819456478868}"/>
                  </a:ext>
                </a:extLst>
              </p:cNvPr>
              <p:cNvSpPr/>
              <p:nvPr/>
            </p:nvSpPr>
            <p:spPr>
              <a:xfrm rot="10800000" flipH="1">
                <a:off x="957054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2" name="Right Triangle 391">
                <a:extLst>
                  <a:ext uri="{FF2B5EF4-FFF2-40B4-BE49-F238E27FC236}">
                    <a16:creationId xmlns:a16="http://schemas.microsoft.com/office/drawing/2014/main" id="{C0C0E5CF-8C87-4093-8714-45CF9305F22B}"/>
                  </a:ext>
                </a:extLst>
              </p:cNvPr>
              <p:cNvSpPr/>
              <p:nvPr/>
            </p:nvSpPr>
            <p:spPr>
              <a:xfrm flipV="1">
                <a:off x="1044131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3" name="Right Triangle 392">
                <a:extLst>
                  <a:ext uri="{FF2B5EF4-FFF2-40B4-BE49-F238E27FC236}">
                    <a16:creationId xmlns:a16="http://schemas.microsoft.com/office/drawing/2014/main" id="{7415A5CF-BF35-4614-AE36-8DFF0D92D9D0}"/>
                  </a:ext>
                </a:extLst>
              </p:cNvPr>
              <p:cNvSpPr/>
              <p:nvPr/>
            </p:nvSpPr>
            <p:spPr>
              <a:xfrm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4" name="Right Triangle 393">
                <a:extLst>
                  <a:ext uri="{FF2B5EF4-FFF2-40B4-BE49-F238E27FC236}">
                    <a16:creationId xmlns:a16="http://schemas.microsoft.com/office/drawing/2014/main" id="{21057E2F-518C-41CA-AA4C-830F8731BE30}"/>
                  </a:ext>
                </a:extLst>
              </p:cNvPr>
              <p:cNvSpPr/>
              <p:nvPr/>
            </p:nvSpPr>
            <p:spPr>
              <a:xfrm rot="10800000"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5" name="Right Triangle 394">
                <a:extLst>
                  <a:ext uri="{FF2B5EF4-FFF2-40B4-BE49-F238E27FC236}">
                    <a16:creationId xmlns:a16="http://schemas.microsoft.com/office/drawing/2014/main" id="{807525D9-6704-48FC-9A18-95F727A17B6E}"/>
                  </a:ext>
                </a:extLst>
              </p:cNvPr>
              <p:cNvSpPr/>
              <p:nvPr/>
            </p:nvSpPr>
            <p:spPr>
              <a:xfrm flipV="1">
                <a:off x="1044131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6" name="Right Triangle 395">
                <a:extLst>
                  <a:ext uri="{FF2B5EF4-FFF2-40B4-BE49-F238E27FC236}">
                    <a16:creationId xmlns:a16="http://schemas.microsoft.com/office/drawing/2014/main" id="{31380781-117A-4E15-B13C-783DCF082B88}"/>
                  </a:ext>
                </a:extLst>
              </p:cNvPr>
              <p:cNvSpPr/>
              <p:nvPr/>
            </p:nvSpPr>
            <p:spPr>
              <a:xfrm>
                <a:off x="1044131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7" name="Right Triangle 396">
                <a:extLst>
                  <a:ext uri="{FF2B5EF4-FFF2-40B4-BE49-F238E27FC236}">
                    <a16:creationId xmlns:a16="http://schemas.microsoft.com/office/drawing/2014/main" id="{4CB6A375-2E11-40B3-B101-1670D1AC93A2}"/>
                  </a:ext>
                </a:extLst>
              </p:cNvPr>
              <p:cNvSpPr/>
              <p:nvPr/>
            </p:nvSpPr>
            <p:spPr>
              <a:xfrm rot="10800000">
                <a:off x="1044131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8" name="Right Triangle 397">
                <a:extLst>
                  <a:ext uri="{FF2B5EF4-FFF2-40B4-BE49-F238E27FC236}">
                    <a16:creationId xmlns:a16="http://schemas.microsoft.com/office/drawing/2014/main" id="{73D9199E-0B8D-44CF-9389-D06B984F6399}"/>
                  </a:ext>
                </a:extLst>
              </p:cNvPr>
              <p:cNvSpPr/>
              <p:nvPr/>
            </p:nvSpPr>
            <p:spPr>
              <a:xfrm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9" name="Right Triangle 398">
                <a:extLst>
                  <a:ext uri="{FF2B5EF4-FFF2-40B4-BE49-F238E27FC236}">
                    <a16:creationId xmlns:a16="http://schemas.microsoft.com/office/drawing/2014/main" id="{53E9A8BC-D37A-400F-9BC3-D67400C60519}"/>
                  </a:ext>
                </a:extLst>
              </p:cNvPr>
              <p:cNvSpPr/>
              <p:nvPr/>
            </p:nvSpPr>
            <p:spPr>
              <a:xfrm rot="10800000"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0" name="Right Triangle 399">
                <a:extLst>
                  <a:ext uri="{FF2B5EF4-FFF2-40B4-BE49-F238E27FC236}">
                    <a16:creationId xmlns:a16="http://schemas.microsoft.com/office/drawing/2014/main" id="{ED58FCA3-37C2-49C1-90AD-8BA086AC9A5A}"/>
                  </a:ext>
                </a:extLst>
              </p:cNvPr>
              <p:cNvSpPr/>
              <p:nvPr/>
            </p:nvSpPr>
            <p:spPr>
              <a:xfrm flipV="1">
                <a:off x="1044131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1" name="Right Triangle 400">
                <a:extLst>
                  <a:ext uri="{FF2B5EF4-FFF2-40B4-BE49-F238E27FC236}">
                    <a16:creationId xmlns:a16="http://schemas.microsoft.com/office/drawing/2014/main" id="{DF25C740-15C0-481B-A90B-60BD8F8169B2}"/>
                  </a:ext>
                </a:extLst>
              </p:cNvPr>
              <p:cNvSpPr/>
              <p:nvPr/>
            </p:nvSpPr>
            <p:spPr>
              <a:xfrm rot="10800000">
                <a:off x="1044131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2" name="Right Triangle 401">
                <a:extLst>
                  <a:ext uri="{FF2B5EF4-FFF2-40B4-BE49-F238E27FC236}">
                    <a16:creationId xmlns:a16="http://schemas.microsoft.com/office/drawing/2014/main" id="{C4E62D09-B797-4DB0-854E-2E71A6AA600A}"/>
                  </a:ext>
                </a:extLst>
              </p:cNvPr>
              <p:cNvSpPr/>
              <p:nvPr/>
            </p:nvSpPr>
            <p:spPr>
              <a:xfrm>
                <a:off x="10441311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3" name="Right Triangle 402">
                <a:extLst>
                  <a:ext uri="{FF2B5EF4-FFF2-40B4-BE49-F238E27FC236}">
                    <a16:creationId xmlns:a16="http://schemas.microsoft.com/office/drawing/2014/main" id="{67929E03-9E6C-4E11-93A0-0A7C55BF2A0E}"/>
                  </a:ext>
                </a:extLst>
              </p:cNvPr>
              <p:cNvSpPr/>
              <p:nvPr/>
            </p:nvSpPr>
            <p:spPr>
              <a:xfrm rot="10800000">
                <a:off x="1044131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4" name="Right Triangle 403">
                <a:extLst>
                  <a:ext uri="{FF2B5EF4-FFF2-40B4-BE49-F238E27FC236}">
                    <a16:creationId xmlns:a16="http://schemas.microsoft.com/office/drawing/2014/main" id="{069E862B-88E0-418E-B4C3-5EC9A08DC56D}"/>
                  </a:ext>
                </a:extLst>
              </p:cNvPr>
              <p:cNvSpPr/>
              <p:nvPr/>
            </p:nvSpPr>
            <p:spPr>
              <a:xfrm flipH="1" flipV="1">
                <a:off x="1131207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5" name="Right Triangle 404">
                <a:extLst>
                  <a:ext uri="{FF2B5EF4-FFF2-40B4-BE49-F238E27FC236}">
                    <a16:creationId xmlns:a16="http://schemas.microsoft.com/office/drawing/2014/main" id="{4C7DBE7F-7C37-441A-ABBD-F0F91E31D1E8}"/>
                  </a:ext>
                </a:extLst>
              </p:cNvPr>
              <p:cNvSpPr/>
              <p:nvPr/>
            </p:nvSpPr>
            <p:spPr>
              <a:xfrm flipH="1">
                <a:off x="1131207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6" name="Right Triangle 405">
                <a:extLst>
                  <a:ext uri="{FF2B5EF4-FFF2-40B4-BE49-F238E27FC236}">
                    <a16:creationId xmlns:a16="http://schemas.microsoft.com/office/drawing/2014/main" id="{CBA5F6A5-4001-43E4-BB5E-C4825561AD64}"/>
                  </a:ext>
                </a:extLst>
              </p:cNvPr>
              <p:cNvSpPr/>
              <p:nvPr/>
            </p:nvSpPr>
            <p:spPr>
              <a:xfrm rot="10800000" flipH="1">
                <a:off x="11312078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7" name="Right Triangle 406">
                <a:extLst>
                  <a:ext uri="{FF2B5EF4-FFF2-40B4-BE49-F238E27FC236}">
                    <a16:creationId xmlns:a16="http://schemas.microsoft.com/office/drawing/2014/main" id="{E9A497C6-058E-4F6D-B78D-2903452D8105}"/>
                  </a:ext>
                </a:extLst>
              </p:cNvPr>
              <p:cNvSpPr/>
              <p:nvPr/>
            </p:nvSpPr>
            <p:spPr>
              <a:xfrm flipH="1" flipV="1">
                <a:off x="1131207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8" name="Right Triangle 407">
                <a:extLst>
                  <a:ext uri="{FF2B5EF4-FFF2-40B4-BE49-F238E27FC236}">
                    <a16:creationId xmlns:a16="http://schemas.microsoft.com/office/drawing/2014/main" id="{D905C2BE-CF51-48F4-A0FA-A13F065B6E10}"/>
                  </a:ext>
                </a:extLst>
              </p:cNvPr>
              <p:cNvSpPr/>
              <p:nvPr/>
            </p:nvSpPr>
            <p:spPr>
              <a:xfrm rot="10800000" flipH="1" flipV="1">
                <a:off x="1131207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9" name="Right Triangle 408">
                <a:extLst>
                  <a:ext uri="{FF2B5EF4-FFF2-40B4-BE49-F238E27FC236}">
                    <a16:creationId xmlns:a16="http://schemas.microsoft.com/office/drawing/2014/main" id="{4788F5D1-B60D-432C-AF63-A21B3EDA056D}"/>
                  </a:ext>
                </a:extLst>
              </p:cNvPr>
              <p:cNvSpPr/>
              <p:nvPr/>
            </p:nvSpPr>
            <p:spPr>
              <a:xfrm flipH="1">
                <a:off x="1131207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0" name="Right Triangle 409">
                <a:extLst>
                  <a:ext uri="{FF2B5EF4-FFF2-40B4-BE49-F238E27FC236}">
                    <a16:creationId xmlns:a16="http://schemas.microsoft.com/office/drawing/2014/main" id="{2A994588-FD8B-4666-857C-2545687B22F4}"/>
                  </a:ext>
                </a:extLst>
              </p:cNvPr>
              <p:cNvSpPr/>
              <p:nvPr/>
            </p:nvSpPr>
            <p:spPr>
              <a:xfrm rot="10800000" flipH="1">
                <a:off x="1131207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1" name="Right Triangle 410">
                <a:extLst>
                  <a:ext uri="{FF2B5EF4-FFF2-40B4-BE49-F238E27FC236}">
                    <a16:creationId xmlns:a16="http://schemas.microsoft.com/office/drawing/2014/main" id="{C8B73F0F-A42A-4C92-9EC8-6BD279EC6644}"/>
                  </a:ext>
                </a:extLst>
              </p:cNvPr>
              <p:cNvSpPr/>
              <p:nvPr/>
            </p:nvSpPr>
            <p:spPr>
              <a:xfrm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2" name="Right Triangle 411">
                <a:extLst>
                  <a:ext uri="{FF2B5EF4-FFF2-40B4-BE49-F238E27FC236}">
                    <a16:creationId xmlns:a16="http://schemas.microsoft.com/office/drawing/2014/main" id="{083061A6-F82A-4953-B022-663A6F87BC42}"/>
                  </a:ext>
                </a:extLst>
              </p:cNvPr>
              <p:cNvSpPr/>
              <p:nvPr/>
            </p:nvSpPr>
            <p:spPr>
              <a:xfrm rot="10800000"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3" name="Right Triangle 412">
                <a:extLst>
                  <a:ext uri="{FF2B5EF4-FFF2-40B4-BE49-F238E27FC236}">
                    <a16:creationId xmlns:a16="http://schemas.microsoft.com/office/drawing/2014/main" id="{3D82A6A8-B4F3-42CE-BBF3-DCB714BE5FE5}"/>
                  </a:ext>
                </a:extLst>
              </p:cNvPr>
              <p:cNvSpPr/>
              <p:nvPr/>
            </p:nvSpPr>
            <p:spPr>
              <a:xfrm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4" name="Right Triangle 413">
                <a:extLst>
                  <a:ext uri="{FF2B5EF4-FFF2-40B4-BE49-F238E27FC236}">
                    <a16:creationId xmlns:a16="http://schemas.microsoft.com/office/drawing/2014/main" id="{EC357040-46B5-4DDE-95DF-8B6A06FFC294}"/>
                  </a:ext>
                </a:extLst>
              </p:cNvPr>
              <p:cNvSpPr/>
              <p:nvPr/>
            </p:nvSpPr>
            <p:spPr>
              <a:xfrm rot="10800000"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5" name="Right Triangle 414">
                <a:extLst>
                  <a:ext uri="{FF2B5EF4-FFF2-40B4-BE49-F238E27FC236}">
                    <a16:creationId xmlns:a16="http://schemas.microsoft.com/office/drawing/2014/main" id="{C51013F7-9970-4E3D-A81B-9C726CC04910}"/>
                  </a:ext>
                </a:extLst>
              </p:cNvPr>
              <p:cNvSpPr/>
              <p:nvPr/>
            </p:nvSpPr>
            <p:spPr>
              <a:xfrm flipH="1">
                <a:off x="1131207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6" name="Right Triangle 415">
                <a:extLst>
                  <a:ext uri="{FF2B5EF4-FFF2-40B4-BE49-F238E27FC236}">
                    <a16:creationId xmlns:a16="http://schemas.microsoft.com/office/drawing/2014/main" id="{8B886FEE-E1AC-47D8-9FCC-226CC11B4E63}"/>
                  </a:ext>
                </a:extLst>
              </p:cNvPr>
              <p:cNvSpPr/>
              <p:nvPr/>
            </p:nvSpPr>
            <p:spPr>
              <a:xfrm rot="10800000" flipH="1">
                <a:off x="1131207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7" name="Right Triangle 416">
                <a:extLst>
                  <a:ext uri="{FF2B5EF4-FFF2-40B4-BE49-F238E27FC236}">
                    <a16:creationId xmlns:a16="http://schemas.microsoft.com/office/drawing/2014/main" id="{6C8AD54E-D64C-4B91-9024-D517260C98F3}"/>
                  </a:ext>
                </a:extLst>
              </p:cNvPr>
              <p:cNvSpPr/>
              <p:nvPr/>
            </p:nvSpPr>
            <p:spPr>
              <a:xfrm flipV="1">
                <a:off x="6960870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8" name="Right Triangle 417">
                <a:extLst>
                  <a:ext uri="{FF2B5EF4-FFF2-40B4-BE49-F238E27FC236}">
                    <a16:creationId xmlns:a16="http://schemas.microsoft.com/office/drawing/2014/main" id="{4380BB37-697A-4DAA-A4FB-C568880E9613}"/>
                  </a:ext>
                </a:extLst>
              </p:cNvPr>
              <p:cNvSpPr/>
              <p:nvPr/>
            </p:nvSpPr>
            <p:spPr>
              <a:xfrm rot="10800000" flipV="1">
                <a:off x="696087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9" name="Right Triangle 418">
                <a:extLst>
                  <a:ext uri="{FF2B5EF4-FFF2-40B4-BE49-F238E27FC236}">
                    <a16:creationId xmlns:a16="http://schemas.microsoft.com/office/drawing/2014/main" id="{74EC9BD2-2B28-4785-AAF1-0C12B07C6B9D}"/>
                  </a:ext>
                </a:extLst>
              </p:cNvPr>
              <p:cNvSpPr/>
              <p:nvPr/>
            </p:nvSpPr>
            <p:spPr>
              <a:xfrm>
                <a:off x="6960870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0" name="Right Triangle 419">
                <a:extLst>
                  <a:ext uri="{FF2B5EF4-FFF2-40B4-BE49-F238E27FC236}">
                    <a16:creationId xmlns:a16="http://schemas.microsoft.com/office/drawing/2014/main" id="{E8B81F02-FEBB-442F-906C-C42F275146CA}"/>
                  </a:ext>
                </a:extLst>
              </p:cNvPr>
              <p:cNvSpPr/>
              <p:nvPr userDrawn="1"/>
            </p:nvSpPr>
            <p:spPr>
              <a:xfrm flipV="1">
                <a:off x="6960870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1" name="Right Triangle 420">
                <a:extLst>
                  <a:ext uri="{FF2B5EF4-FFF2-40B4-BE49-F238E27FC236}">
                    <a16:creationId xmlns:a16="http://schemas.microsoft.com/office/drawing/2014/main" id="{21CB6980-3A85-4717-B27D-114F59037B46}"/>
                  </a:ext>
                </a:extLst>
              </p:cNvPr>
              <p:cNvSpPr/>
              <p:nvPr/>
            </p:nvSpPr>
            <p:spPr>
              <a:xfrm rot="10800000" flipV="1">
                <a:off x="696087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2" name="Right Triangle 421">
                <a:extLst>
                  <a:ext uri="{FF2B5EF4-FFF2-40B4-BE49-F238E27FC236}">
                    <a16:creationId xmlns:a16="http://schemas.microsoft.com/office/drawing/2014/main" id="{9377F707-5055-43F0-9BDB-832E192F1DFC}"/>
                  </a:ext>
                </a:extLst>
              </p:cNvPr>
              <p:cNvSpPr/>
              <p:nvPr/>
            </p:nvSpPr>
            <p:spPr>
              <a:xfrm>
                <a:off x="6960870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3" name="Right Triangle 422">
                <a:extLst>
                  <a:ext uri="{FF2B5EF4-FFF2-40B4-BE49-F238E27FC236}">
                    <a16:creationId xmlns:a16="http://schemas.microsoft.com/office/drawing/2014/main" id="{EEF5DEE3-AA9E-4D21-A97F-4AB1A718DCAC}"/>
                  </a:ext>
                </a:extLst>
              </p:cNvPr>
              <p:cNvSpPr/>
              <p:nvPr/>
            </p:nvSpPr>
            <p:spPr>
              <a:xfrm rot="10800000">
                <a:off x="696087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4" name="Right Triangle 423">
                <a:extLst>
                  <a:ext uri="{FF2B5EF4-FFF2-40B4-BE49-F238E27FC236}">
                    <a16:creationId xmlns:a16="http://schemas.microsoft.com/office/drawing/2014/main" id="{85C6D16A-0385-4FE0-A822-569FF52187AC}"/>
                  </a:ext>
                </a:extLst>
              </p:cNvPr>
              <p:cNvSpPr/>
              <p:nvPr/>
            </p:nvSpPr>
            <p:spPr>
              <a:xfrm>
                <a:off x="6960870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5" name="Right Triangle 424">
                <a:extLst>
                  <a:ext uri="{FF2B5EF4-FFF2-40B4-BE49-F238E27FC236}">
                    <a16:creationId xmlns:a16="http://schemas.microsoft.com/office/drawing/2014/main" id="{9D4DF2D1-7023-48B9-9C1F-AF22F6C72637}"/>
                  </a:ext>
                </a:extLst>
              </p:cNvPr>
              <p:cNvSpPr/>
              <p:nvPr/>
            </p:nvSpPr>
            <p:spPr>
              <a:xfrm rot="10800000">
                <a:off x="696087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6" name="Right Triangle 425">
                <a:extLst>
                  <a:ext uri="{FF2B5EF4-FFF2-40B4-BE49-F238E27FC236}">
                    <a16:creationId xmlns:a16="http://schemas.microsoft.com/office/drawing/2014/main" id="{00A94884-6C20-4DEE-8954-2CC3152BADE6}"/>
                  </a:ext>
                </a:extLst>
              </p:cNvPr>
              <p:cNvSpPr/>
              <p:nvPr/>
            </p:nvSpPr>
            <p:spPr>
              <a:xfrm rot="10800000" flipV="1">
                <a:off x="696087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7" name="Right Triangle 426">
                <a:extLst>
                  <a:ext uri="{FF2B5EF4-FFF2-40B4-BE49-F238E27FC236}">
                    <a16:creationId xmlns:a16="http://schemas.microsoft.com/office/drawing/2014/main" id="{A011D062-1DDA-488D-9CB7-D23D0D53F466}"/>
                  </a:ext>
                </a:extLst>
              </p:cNvPr>
              <p:cNvSpPr/>
              <p:nvPr/>
            </p:nvSpPr>
            <p:spPr>
              <a:xfrm>
                <a:off x="6960870" y="169991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8" name="Right Triangle 427">
                <a:extLst>
                  <a:ext uri="{FF2B5EF4-FFF2-40B4-BE49-F238E27FC236}">
                    <a16:creationId xmlns:a16="http://schemas.microsoft.com/office/drawing/2014/main" id="{971071FA-C41B-4C88-A337-F99E7F58BA44}"/>
                  </a:ext>
                </a:extLst>
              </p:cNvPr>
              <p:cNvSpPr/>
              <p:nvPr/>
            </p:nvSpPr>
            <p:spPr>
              <a:xfrm rot="10800000">
                <a:off x="696087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9" name="Right Triangle 428">
                <a:extLst>
                  <a:ext uri="{FF2B5EF4-FFF2-40B4-BE49-F238E27FC236}">
                    <a16:creationId xmlns:a16="http://schemas.microsoft.com/office/drawing/2014/main" id="{DC834B17-78BF-416F-9067-77F425D5CE87}"/>
                  </a:ext>
                </a:extLst>
              </p:cNvPr>
              <p:cNvSpPr/>
              <p:nvPr/>
            </p:nvSpPr>
            <p:spPr>
              <a:xfrm>
                <a:off x="6960870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0" name="Right Triangle 429">
                <a:extLst>
                  <a:ext uri="{FF2B5EF4-FFF2-40B4-BE49-F238E27FC236}">
                    <a16:creationId xmlns:a16="http://schemas.microsoft.com/office/drawing/2014/main" id="{3FDB3B6A-9CEB-419F-91D3-D1EE1F7CC3D9}"/>
                  </a:ext>
                </a:extLst>
              </p:cNvPr>
              <p:cNvSpPr/>
              <p:nvPr/>
            </p:nvSpPr>
            <p:spPr>
              <a:xfrm rot="10800000">
                <a:off x="696087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1" name="Right Triangle 430">
                <a:extLst>
                  <a:ext uri="{FF2B5EF4-FFF2-40B4-BE49-F238E27FC236}">
                    <a16:creationId xmlns:a16="http://schemas.microsoft.com/office/drawing/2014/main" id="{CD4137F7-7B0E-4F16-A5C7-EF6D3A9C35C5}"/>
                  </a:ext>
                </a:extLst>
              </p:cNvPr>
              <p:cNvSpPr/>
              <p:nvPr userDrawn="1"/>
            </p:nvSpPr>
            <p:spPr>
              <a:xfrm flipH="1" flipV="1">
                <a:off x="782890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2" name="Right Triangle 431">
                <a:extLst>
                  <a:ext uri="{FF2B5EF4-FFF2-40B4-BE49-F238E27FC236}">
                    <a16:creationId xmlns:a16="http://schemas.microsoft.com/office/drawing/2014/main" id="{04C4F377-1053-459B-996F-1469860F69AC}"/>
                  </a:ext>
                </a:extLst>
              </p:cNvPr>
              <p:cNvSpPr/>
              <p:nvPr/>
            </p:nvSpPr>
            <p:spPr>
              <a:xfrm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3" name="Right Triangle 432">
                <a:extLst>
                  <a:ext uri="{FF2B5EF4-FFF2-40B4-BE49-F238E27FC236}">
                    <a16:creationId xmlns:a16="http://schemas.microsoft.com/office/drawing/2014/main" id="{028D5660-228A-4CB8-ACB3-4DD8F846DA9A}"/>
                  </a:ext>
                </a:extLst>
              </p:cNvPr>
              <p:cNvSpPr/>
              <p:nvPr/>
            </p:nvSpPr>
            <p:spPr>
              <a:xfrm rot="10800000"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4" name="Right Triangle 433">
                <a:extLst>
                  <a:ext uri="{FF2B5EF4-FFF2-40B4-BE49-F238E27FC236}">
                    <a16:creationId xmlns:a16="http://schemas.microsoft.com/office/drawing/2014/main" id="{4AD1BFEE-5C5F-4077-AAE5-C09010EF6B0A}"/>
                  </a:ext>
                </a:extLst>
              </p:cNvPr>
              <p:cNvSpPr/>
              <p:nvPr/>
            </p:nvSpPr>
            <p:spPr>
              <a:xfrm flipH="1" flipV="1">
                <a:off x="782890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5" name="Right Triangle 434">
                <a:extLst>
                  <a:ext uri="{FF2B5EF4-FFF2-40B4-BE49-F238E27FC236}">
                    <a16:creationId xmlns:a16="http://schemas.microsoft.com/office/drawing/2014/main" id="{74B292CA-096D-4102-8A04-A798C39FD15E}"/>
                  </a:ext>
                </a:extLst>
              </p:cNvPr>
              <p:cNvSpPr/>
              <p:nvPr/>
            </p:nvSpPr>
            <p:spPr>
              <a:xfrm rot="10800000" flipH="1">
                <a:off x="782890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6" name="Right Triangle 435">
                <a:extLst>
                  <a:ext uri="{FF2B5EF4-FFF2-40B4-BE49-F238E27FC236}">
                    <a16:creationId xmlns:a16="http://schemas.microsoft.com/office/drawing/2014/main" id="{5BBC49E3-034D-44E4-B950-08A84E7E3737}"/>
                  </a:ext>
                </a:extLst>
              </p:cNvPr>
              <p:cNvSpPr/>
              <p:nvPr/>
            </p:nvSpPr>
            <p:spPr>
              <a:xfrm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7" name="Right Triangle 436">
                <a:extLst>
                  <a:ext uri="{FF2B5EF4-FFF2-40B4-BE49-F238E27FC236}">
                    <a16:creationId xmlns:a16="http://schemas.microsoft.com/office/drawing/2014/main" id="{71A91E61-CEB1-4A97-B1F4-45F5FF1AC9F9}"/>
                  </a:ext>
                </a:extLst>
              </p:cNvPr>
              <p:cNvSpPr/>
              <p:nvPr/>
            </p:nvSpPr>
            <p:spPr>
              <a:xfrm rot="10800000"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8" name="Right Triangle 437">
                <a:extLst>
                  <a:ext uri="{FF2B5EF4-FFF2-40B4-BE49-F238E27FC236}">
                    <a16:creationId xmlns:a16="http://schemas.microsoft.com/office/drawing/2014/main" id="{24513B02-0929-4FE2-8AAA-DDB0F7F3750C}"/>
                  </a:ext>
                </a:extLst>
              </p:cNvPr>
              <p:cNvSpPr/>
              <p:nvPr/>
            </p:nvSpPr>
            <p:spPr>
              <a:xfrm flipH="1" flipV="1">
                <a:off x="782890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9" name="Right Triangle 438">
                <a:extLst>
                  <a:ext uri="{FF2B5EF4-FFF2-40B4-BE49-F238E27FC236}">
                    <a16:creationId xmlns:a16="http://schemas.microsoft.com/office/drawing/2014/main" id="{E15AB718-6411-43CF-B698-20196E8BC32D}"/>
                  </a:ext>
                </a:extLst>
              </p:cNvPr>
              <p:cNvSpPr/>
              <p:nvPr/>
            </p:nvSpPr>
            <p:spPr>
              <a:xfrm flipH="1">
                <a:off x="782890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0" name="Right Triangle 439">
                <a:extLst>
                  <a:ext uri="{FF2B5EF4-FFF2-40B4-BE49-F238E27FC236}">
                    <a16:creationId xmlns:a16="http://schemas.microsoft.com/office/drawing/2014/main" id="{0C0B5005-0686-49DE-9979-189D230B690E}"/>
                  </a:ext>
                </a:extLst>
              </p:cNvPr>
              <p:cNvSpPr/>
              <p:nvPr/>
            </p:nvSpPr>
            <p:spPr>
              <a:xfrm flipH="1">
                <a:off x="782890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1" name="Right Triangle 440">
                <a:extLst>
                  <a:ext uri="{FF2B5EF4-FFF2-40B4-BE49-F238E27FC236}">
                    <a16:creationId xmlns:a16="http://schemas.microsoft.com/office/drawing/2014/main" id="{1A6421A1-5280-407B-90E8-45B5811DE4FF}"/>
                  </a:ext>
                </a:extLst>
              </p:cNvPr>
              <p:cNvSpPr/>
              <p:nvPr/>
            </p:nvSpPr>
            <p:spPr>
              <a:xfrm rot="10800000" flipH="1">
                <a:off x="782890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0D6575D-FA54-4D6B-A120-8F91FF4ED0F9}"/>
              </a:ext>
            </a:extLst>
          </p:cNvPr>
          <p:cNvSpPr/>
          <p:nvPr userDrawn="1"/>
        </p:nvSpPr>
        <p:spPr>
          <a:xfrm>
            <a:off x="1" y="0"/>
            <a:ext cx="12188822" cy="6858000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849086" y="2628217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 userDrawn="1"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62" name="Group 761">
            <a:extLst>
              <a:ext uri="{FF2B5EF4-FFF2-40B4-BE49-F238E27FC236}">
                <a16:creationId xmlns:a16="http://schemas.microsoft.com/office/drawing/2014/main" id="{96955FCA-8B11-477A-9A36-9D9A120498A2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774" name="Freeform 6">
              <a:extLst>
                <a:ext uri="{FF2B5EF4-FFF2-40B4-BE49-F238E27FC236}">
                  <a16:creationId xmlns:a16="http://schemas.microsoft.com/office/drawing/2014/main" id="{8119CEA8-7D2F-44AF-B42B-37924DB314A6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87" name="Freeform 7">
              <a:extLst>
                <a:ext uri="{FF2B5EF4-FFF2-40B4-BE49-F238E27FC236}">
                  <a16:creationId xmlns:a16="http://schemas.microsoft.com/office/drawing/2014/main" id="{7E1EA447-080C-4747-801E-7AA70CCE913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99" name="Freeform 8">
              <a:extLst>
                <a:ext uri="{FF2B5EF4-FFF2-40B4-BE49-F238E27FC236}">
                  <a16:creationId xmlns:a16="http://schemas.microsoft.com/office/drawing/2014/main" id="{6372DABB-C0FD-41BC-B584-95F58B0393A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12" name="Freeform 9">
              <a:extLst>
                <a:ext uri="{FF2B5EF4-FFF2-40B4-BE49-F238E27FC236}">
                  <a16:creationId xmlns:a16="http://schemas.microsoft.com/office/drawing/2014/main" id="{69673DE0-9CCC-4A63-9A87-940CB560CBC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34" name="Freeform 10">
              <a:extLst>
                <a:ext uri="{FF2B5EF4-FFF2-40B4-BE49-F238E27FC236}">
                  <a16:creationId xmlns:a16="http://schemas.microsoft.com/office/drawing/2014/main" id="{ABAD9A92-A0D4-4804-B114-CF0DA29A147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35" name="Freeform 11">
              <a:extLst>
                <a:ext uri="{FF2B5EF4-FFF2-40B4-BE49-F238E27FC236}">
                  <a16:creationId xmlns:a16="http://schemas.microsoft.com/office/drawing/2014/main" id="{160007E3-2542-4058-B0C8-17A6B1D181E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61" name="Freeform 12">
              <a:extLst>
                <a:ext uri="{FF2B5EF4-FFF2-40B4-BE49-F238E27FC236}">
                  <a16:creationId xmlns:a16="http://schemas.microsoft.com/office/drawing/2014/main" id="{2E0E48D4-9CE0-44CE-8AFF-A45861D2B75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865" name="Freeform: Shape 864">
            <a:extLst>
              <a:ext uri="{FF2B5EF4-FFF2-40B4-BE49-F238E27FC236}">
                <a16:creationId xmlns:a16="http://schemas.microsoft.com/office/drawing/2014/main" id="{E144BB42-8F82-4E98-A22B-CA1ED09613AE}"/>
              </a:ext>
            </a:extLst>
          </p:cNvPr>
          <p:cNvSpPr/>
          <p:nvPr userDrawn="1"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1B677D45-7C55-46A3-A34D-865BE90DF49B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165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56EC76-638D-4A38-8ED2-227B6EFFA156}"/>
              </a:ext>
            </a:extLst>
          </p:cNvPr>
          <p:cNvGrpSpPr/>
          <p:nvPr userDrawn="1"/>
        </p:nvGrpSpPr>
        <p:grpSpPr>
          <a:xfrm>
            <a:off x="-3443" y="2136216"/>
            <a:ext cx="12186286" cy="2610777"/>
            <a:chOff x="-3443" y="2136216"/>
            <a:chExt cx="12186286" cy="2610777"/>
          </a:xfrm>
        </p:grpSpPr>
        <p:sp>
          <p:nvSpPr>
            <p:cNvPr id="155" name="Right Triangle 154">
              <a:extLst>
                <a:ext uri="{FF2B5EF4-FFF2-40B4-BE49-F238E27FC236}">
                  <a16:creationId xmlns:a16="http://schemas.microsoft.com/office/drawing/2014/main" id="{5FA8FED0-8DD4-4D6A-9C0C-DE1A1166D01E}"/>
                </a:ext>
              </a:extLst>
            </p:cNvPr>
            <p:cNvSpPr/>
            <p:nvPr/>
          </p:nvSpPr>
          <p:spPr>
            <a:xfrm>
              <a:off x="173546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54" name="Right Triangle 153">
              <a:extLst>
                <a:ext uri="{FF2B5EF4-FFF2-40B4-BE49-F238E27FC236}">
                  <a16:creationId xmlns:a16="http://schemas.microsoft.com/office/drawing/2014/main" id="{7FB469B7-4276-471E-9448-DF737207A592}"/>
                </a:ext>
              </a:extLst>
            </p:cNvPr>
            <p:cNvSpPr/>
            <p:nvPr/>
          </p:nvSpPr>
          <p:spPr>
            <a:xfrm flipV="1">
              <a:off x="1735469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56" name="Right Triangle 155">
              <a:extLst>
                <a:ext uri="{FF2B5EF4-FFF2-40B4-BE49-F238E27FC236}">
                  <a16:creationId xmlns:a16="http://schemas.microsoft.com/office/drawing/2014/main" id="{7CA0FE44-DB49-409F-BD38-0660EBD13FCF}"/>
                </a:ext>
              </a:extLst>
            </p:cNvPr>
            <p:cNvSpPr/>
            <p:nvPr/>
          </p:nvSpPr>
          <p:spPr>
            <a:xfrm rot="10800000">
              <a:off x="173546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57" name="Right Triangle 156">
              <a:extLst>
                <a:ext uri="{FF2B5EF4-FFF2-40B4-BE49-F238E27FC236}">
                  <a16:creationId xmlns:a16="http://schemas.microsoft.com/office/drawing/2014/main" id="{FBE8E21F-0787-4DC6-A403-4FBE1AC0875B}"/>
                </a:ext>
              </a:extLst>
            </p:cNvPr>
            <p:cNvSpPr/>
            <p:nvPr/>
          </p:nvSpPr>
          <p:spPr>
            <a:xfrm>
              <a:off x="1735469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5" name="Right Triangle 164">
              <a:extLst>
                <a:ext uri="{FF2B5EF4-FFF2-40B4-BE49-F238E27FC236}">
                  <a16:creationId xmlns:a16="http://schemas.microsoft.com/office/drawing/2014/main" id="{AE3CEC26-FE39-4FB0-8250-CB9CADD2FFD6}"/>
                </a:ext>
              </a:extLst>
            </p:cNvPr>
            <p:cNvSpPr/>
            <p:nvPr/>
          </p:nvSpPr>
          <p:spPr>
            <a:xfrm flipH="1" flipV="1">
              <a:off x="260623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6" name="Right Triangle 165">
              <a:extLst>
                <a:ext uri="{FF2B5EF4-FFF2-40B4-BE49-F238E27FC236}">
                  <a16:creationId xmlns:a16="http://schemas.microsoft.com/office/drawing/2014/main" id="{D6D532D5-DC84-4F8D-94BB-3ECF487624A0}"/>
                </a:ext>
              </a:extLst>
            </p:cNvPr>
            <p:cNvSpPr/>
            <p:nvPr/>
          </p:nvSpPr>
          <p:spPr>
            <a:xfrm rot="10800000" flipH="1" flipV="1">
              <a:off x="260623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7" name="Right Triangle 166">
              <a:extLst>
                <a:ext uri="{FF2B5EF4-FFF2-40B4-BE49-F238E27FC236}">
                  <a16:creationId xmlns:a16="http://schemas.microsoft.com/office/drawing/2014/main" id="{79AB0896-3FFE-4A5A-BE0E-8537F0F343B0}"/>
                </a:ext>
              </a:extLst>
            </p:cNvPr>
            <p:cNvSpPr/>
            <p:nvPr/>
          </p:nvSpPr>
          <p:spPr>
            <a:xfrm flipH="1">
              <a:off x="260623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8" name="Right Triangle 167">
              <a:extLst>
                <a:ext uri="{FF2B5EF4-FFF2-40B4-BE49-F238E27FC236}">
                  <a16:creationId xmlns:a16="http://schemas.microsoft.com/office/drawing/2014/main" id="{BA003A24-3A48-4FA4-BCEC-A40606705036}"/>
                </a:ext>
              </a:extLst>
            </p:cNvPr>
            <p:cNvSpPr/>
            <p:nvPr/>
          </p:nvSpPr>
          <p:spPr>
            <a:xfrm flipH="1">
              <a:off x="260623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9" name="Right Triangle 168">
              <a:extLst>
                <a:ext uri="{FF2B5EF4-FFF2-40B4-BE49-F238E27FC236}">
                  <a16:creationId xmlns:a16="http://schemas.microsoft.com/office/drawing/2014/main" id="{B9C6201B-A5BA-465A-9845-548A50B331B7}"/>
                </a:ext>
              </a:extLst>
            </p:cNvPr>
            <p:cNvSpPr/>
            <p:nvPr/>
          </p:nvSpPr>
          <p:spPr>
            <a:xfrm rot="10800000" flipH="1">
              <a:off x="26062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79" name="Right Triangle 178">
              <a:extLst>
                <a:ext uri="{FF2B5EF4-FFF2-40B4-BE49-F238E27FC236}">
                  <a16:creationId xmlns:a16="http://schemas.microsoft.com/office/drawing/2014/main" id="{6890C6F8-8B73-4C9D-9FB8-0A861239347B}"/>
                </a:ext>
              </a:extLst>
            </p:cNvPr>
            <p:cNvSpPr/>
            <p:nvPr/>
          </p:nvSpPr>
          <p:spPr>
            <a:xfrm flipV="1">
              <a:off x="347699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0" name="Right Triangle 179">
              <a:extLst>
                <a:ext uri="{FF2B5EF4-FFF2-40B4-BE49-F238E27FC236}">
                  <a16:creationId xmlns:a16="http://schemas.microsoft.com/office/drawing/2014/main" id="{BE2F49FB-9F53-4207-BF11-5705C9F585DC}"/>
                </a:ext>
              </a:extLst>
            </p:cNvPr>
            <p:cNvSpPr/>
            <p:nvPr/>
          </p:nvSpPr>
          <p:spPr>
            <a:xfrm>
              <a:off x="3476998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1" name="Right Triangle 180">
              <a:extLst>
                <a:ext uri="{FF2B5EF4-FFF2-40B4-BE49-F238E27FC236}">
                  <a16:creationId xmlns:a16="http://schemas.microsoft.com/office/drawing/2014/main" id="{49AA2AF9-B9D3-4AA2-BE56-3047320F742D}"/>
                </a:ext>
              </a:extLst>
            </p:cNvPr>
            <p:cNvSpPr/>
            <p:nvPr/>
          </p:nvSpPr>
          <p:spPr>
            <a:xfrm rot="10800000">
              <a:off x="347699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2" name="Right Triangle 181">
              <a:extLst>
                <a:ext uri="{FF2B5EF4-FFF2-40B4-BE49-F238E27FC236}">
                  <a16:creationId xmlns:a16="http://schemas.microsoft.com/office/drawing/2014/main" id="{1CD6500D-0101-4B98-93C8-0EE91EB84067}"/>
                </a:ext>
              </a:extLst>
            </p:cNvPr>
            <p:cNvSpPr/>
            <p:nvPr/>
          </p:nvSpPr>
          <p:spPr>
            <a:xfrm>
              <a:off x="347699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3" name="Right Triangle 182">
              <a:extLst>
                <a:ext uri="{FF2B5EF4-FFF2-40B4-BE49-F238E27FC236}">
                  <a16:creationId xmlns:a16="http://schemas.microsoft.com/office/drawing/2014/main" id="{F01FE68F-15AC-4463-82F9-C7E2DEBFD335}"/>
                </a:ext>
              </a:extLst>
            </p:cNvPr>
            <p:cNvSpPr/>
            <p:nvPr/>
          </p:nvSpPr>
          <p:spPr>
            <a:xfrm rot="10800000">
              <a:off x="347699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0" name="Right Triangle 189">
              <a:extLst>
                <a:ext uri="{FF2B5EF4-FFF2-40B4-BE49-F238E27FC236}">
                  <a16:creationId xmlns:a16="http://schemas.microsoft.com/office/drawing/2014/main" id="{98D26781-6997-4985-95F5-35A529A9E9A8}"/>
                </a:ext>
              </a:extLst>
            </p:cNvPr>
            <p:cNvSpPr/>
            <p:nvPr/>
          </p:nvSpPr>
          <p:spPr>
            <a:xfrm flipH="1" flipV="1">
              <a:off x="434776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1" name="Right Triangle 190">
              <a:extLst>
                <a:ext uri="{FF2B5EF4-FFF2-40B4-BE49-F238E27FC236}">
                  <a16:creationId xmlns:a16="http://schemas.microsoft.com/office/drawing/2014/main" id="{1B8AC2AE-1402-46ED-BB40-7DCC1ABCA3EE}"/>
                </a:ext>
              </a:extLst>
            </p:cNvPr>
            <p:cNvSpPr/>
            <p:nvPr/>
          </p:nvSpPr>
          <p:spPr>
            <a:xfrm rot="10800000" flipH="1" flipV="1">
              <a:off x="434776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2" name="Right Triangle 191">
              <a:extLst>
                <a:ext uri="{FF2B5EF4-FFF2-40B4-BE49-F238E27FC236}">
                  <a16:creationId xmlns:a16="http://schemas.microsoft.com/office/drawing/2014/main" id="{BE8A0218-6DDC-4382-AE90-7006ABCF0518}"/>
                </a:ext>
              </a:extLst>
            </p:cNvPr>
            <p:cNvSpPr/>
            <p:nvPr/>
          </p:nvSpPr>
          <p:spPr>
            <a:xfrm flipH="1">
              <a:off x="434776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3" name="Right Triangle 192">
              <a:extLst>
                <a:ext uri="{FF2B5EF4-FFF2-40B4-BE49-F238E27FC236}">
                  <a16:creationId xmlns:a16="http://schemas.microsoft.com/office/drawing/2014/main" id="{4D7821BA-7E97-4AB5-911A-ABC1058B374C}"/>
                </a:ext>
              </a:extLst>
            </p:cNvPr>
            <p:cNvSpPr/>
            <p:nvPr/>
          </p:nvSpPr>
          <p:spPr>
            <a:xfrm rot="10800000" flipH="1">
              <a:off x="434776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02" name="Right Triangle 201">
              <a:extLst>
                <a:ext uri="{FF2B5EF4-FFF2-40B4-BE49-F238E27FC236}">
                  <a16:creationId xmlns:a16="http://schemas.microsoft.com/office/drawing/2014/main" id="{7BD3469A-0CA8-4FD2-9F99-AEC74B0A381C}"/>
                </a:ext>
              </a:extLst>
            </p:cNvPr>
            <p:cNvSpPr/>
            <p:nvPr/>
          </p:nvSpPr>
          <p:spPr>
            <a:xfrm rot="10800000" flipH="1" flipV="1">
              <a:off x="609010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03" name="Right Triangle 202">
              <a:extLst>
                <a:ext uri="{FF2B5EF4-FFF2-40B4-BE49-F238E27FC236}">
                  <a16:creationId xmlns:a16="http://schemas.microsoft.com/office/drawing/2014/main" id="{2FFC27F6-B463-44C1-8B58-8D3D14347D4C}"/>
                </a:ext>
              </a:extLst>
            </p:cNvPr>
            <p:cNvSpPr/>
            <p:nvPr/>
          </p:nvSpPr>
          <p:spPr>
            <a:xfrm rot="10800000" flipH="1">
              <a:off x="6090105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04" name="Right Triangle 203">
              <a:extLst>
                <a:ext uri="{FF2B5EF4-FFF2-40B4-BE49-F238E27FC236}">
                  <a16:creationId xmlns:a16="http://schemas.microsoft.com/office/drawing/2014/main" id="{025652CC-8169-46A5-B0AF-2861509755D0}"/>
                </a:ext>
              </a:extLst>
            </p:cNvPr>
            <p:cNvSpPr/>
            <p:nvPr/>
          </p:nvSpPr>
          <p:spPr>
            <a:xfrm flipH="1">
              <a:off x="609010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3" name="Right Triangle 212">
              <a:extLst>
                <a:ext uri="{FF2B5EF4-FFF2-40B4-BE49-F238E27FC236}">
                  <a16:creationId xmlns:a16="http://schemas.microsoft.com/office/drawing/2014/main" id="{C18CA455-1424-4D67-BD9F-75CF0ACC70D6}"/>
                </a:ext>
              </a:extLst>
            </p:cNvPr>
            <p:cNvSpPr/>
            <p:nvPr/>
          </p:nvSpPr>
          <p:spPr>
            <a:xfrm flipV="1">
              <a:off x="521893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4" name="Right Triangle 213">
              <a:extLst>
                <a:ext uri="{FF2B5EF4-FFF2-40B4-BE49-F238E27FC236}">
                  <a16:creationId xmlns:a16="http://schemas.microsoft.com/office/drawing/2014/main" id="{C3E0285C-842C-48AD-B1DE-B9C4FC1F0B44}"/>
                </a:ext>
              </a:extLst>
            </p:cNvPr>
            <p:cNvSpPr/>
            <p:nvPr/>
          </p:nvSpPr>
          <p:spPr>
            <a:xfrm rot="10800000" flipV="1">
              <a:off x="5218936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5" name="Right Triangle 214">
              <a:extLst>
                <a:ext uri="{FF2B5EF4-FFF2-40B4-BE49-F238E27FC236}">
                  <a16:creationId xmlns:a16="http://schemas.microsoft.com/office/drawing/2014/main" id="{472D8FD2-1DF2-48AC-8523-EF27B036D72A}"/>
                </a:ext>
              </a:extLst>
            </p:cNvPr>
            <p:cNvSpPr/>
            <p:nvPr/>
          </p:nvSpPr>
          <p:spPr>
            <a:xfrm rot="10800000">
              <a:off x="5218936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6" name="Right Triangle 215">
              <a:extLst>
                <a:ext uri="{FF2B5EF4-FFF2-40B4-BE49-F238E27FC236}">
                  <a16:creationId xmlns:a16="http://schemas.microsoft.com/office/drawing/2014/main" id="{AE57DEF1-6AFB-43A2-B0CF-359B830456C9}"/>
                </a:ext>
              </a:extLst>
            </p:cNvPr>
            <p:cNvSpPr/>
            <p:nvPr/>
          </p:nvSpPr>
          <p:spPr>
            <a:xfrm>
              <a:off x="52189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7" name="Right Triangle 216">
              <a:extLst>
                <a:ext uri="{FF2B5EF4-FFF2-40B4-BE49-F238E27FC236}">
                  <a16:creationId xmlns:a16="http://schemas.microsoft.com/office/drawing/2014/main" id="{A2574DF2-0023-4038-AFC6-97EDBE3DD608}"/>
                </a:ext>
              </a:extLst>
            </p:cNvPr>
            <p:cNvSpPr/>
            <p:nvPr/>
          </p:nvSpPr>
          <p:spPr>
            <a:xfrm rot="10800000">
              <a:off x="52189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6" name="Right Triangle 225">
              <a:extLst>
                <a:ext uri="{FF2B5EF4-FFF2-40B4-BE49-F238E27FC236}">
                  <a16:creationId xmlns:a16="http://schemas.microsoft.com/office/drawing/2014/main" id="{51A98C38-42D3-4D84-8147-E100CD316236}"/>
                </a:ext>
              </a:extLst>
            </p:cNvPr>
            <p:cNvSpPr/>
            <p:nvPr/>
          </p:nvSpPr>
          <p:spPr>
            <a:xfrm flipV="1">
              <a:off x="-3443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8" name="Right Triangle 227">
              <a:extLst>
                <a:ext uri="{FF2B5EF4-FFF2-40B4-BE49-F238E27FC236}">
                  <a16:creationId xmlns:a16="http://schemas.microsoft.com/office/drawing/2014/main" id="{1F271D12-D2FB-410D-A3AD-7D76B87C9CD3}"/>
                </a:ext>
              </a:extLst>
            </p:cNvPr>
            <p:cNvSpPr/>
            <p:nvPr/>
          </p:nvSpPr>
          <p:spPr>
            <a:xfrm rot="10800000" flipV="1">
              <a:off x="-3442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9" name="Right Triangle 228">
              <a:extLst>
                <a:ext uri="{FF2B5EF4-FFF2-40B4-BE49-F238E27FC236}">
                  <a16:creationId xmlns:a16="http://schemas.microsoft.com/office/drawing/2014/main" id="{49A2CF9E-9622-4B7A-B48C-BECF54D4DDF7}"/>
                </a:ext>
              </a:extLst>
            </p:cNvPr>
            <p:cNvSpPr/>
            <p:nvPr/>
          </p:nvSpPr>
          <p:spPr>
            <a:xfrm>
              <a:off x="-3443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3" name="Right Triangle 232">
              <a:extLst>
                <a:ext uri="{FF2B5EF4-FFF2-40B4-BE49-F238E27FC236}">
                  <a16:creationId xmlns:a16="http://schemas.microsoft.com/office/drawing/2014/main" id="{3F372B3F-6F1B-4465-8F2E-41F4C97B719E}"/>
                </a:ext>
              </a:extLst>
            </p:cNvPr>
            <p:cNvSpPr/>
            <p:nvPr/>
          </p:nvSpPr>
          <p:spPr>
            <a:xfrm rot="10800000">
              <a:off x="-344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4" name="Right Triangle 233">
              <a:extLst>
                <a:ext uri="{FF2B5EF4-FFF2-40B4-BE49-F238E27FC236}">
                  <a16:creationId xmlns:a16="http://schemas.microsoft.com/office/drawing/2014/main" id="{32B4B608-4C33-45E4-B9CD-A291F7F2B62C}"/>
                </a:ext>
              </a:extLst>
            </p:cNvPr>
            <p:cNvSpPr/>
            <p:nvPr/>
          </p:nvSpPr>
          <p:spPr>
            <a:xfrm>
              <a:off x="-3443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5" name="Right Triangle 234">
              <a:extLst>
                <a:ext uri="{FF2B5EF4-FFF2-40B4-BE49-F238E27FC236}">
                  <a16:creationId xmlns:a16="http://schemas.microsoft.com/office/drawing/2014/main" id="{F208900A-4691-4F2A-B3E7-7E22AC5E1F8A}"/>
                </a:ext>
              </a:extLst>
            </p:cNvPr>
            <p:cNvSpPr/>
            <p:nvPr/>
          </p:nvSpPr>
          <p:spPr>
            <a:xfrm rot="10800000">
              <a:off x="-3442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3" name="Right Triangle 242">
              <a:extLst>
                <a:ext uri="{FF2B5EF4-FFF2-40B4-BE49-F238E27FC236}">
                  <a16:creationId xmlns:a16="http://schemas.microsoft.com/office/drawing/2014/main" id="{255FCDFF-127B-4C53-BC32-4473778C997A}"/>
                </a:ext>
              </a:extLst>
            </p:cNvPr>
            <p:cNvSpPr/>
            <p:nvPr/>
          </p:nvSpPr>
          <p:spPr>
            <a:xfrm flipH="1" flipV="1">
              <a:off x="86459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4" name="Right Triangle 243">
              <a:extLst>
                <a:ext uri="{FF2B5EF4-FFF2-40B4-BE49-F238E27FC236}">
                  <a16:creationId xmlns:a16="http://schemas.microsoft.com/office/drawing/2014/main" id="{01CC8899-78B0-424C-BC8A-100F7C957786}"/>
                </a:ext>
              </a:extLst>
            </p:cNvPr>
            <p:cNvSpPr/>
            <p:nvPr/>
          </p:nvSpPr>
          <p:spPr>
            <a:xfrm rot="10800000" flipH="1">
              <a:off x="86459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5" name="Right Triangle 244">
              <a:extLst>
                <a:ext uri="{FF2B5EF4-FFF2-40B4-BE49-F238E27FC236}">
                  <a16:creationId xmlns:a16="http://schemas.microsoft.com/office/drawing/2014/main" id="{5B777FA4-AE3A-4A69-8F90-FB8ED30889B0}"/>
                </a:ext>
              </a:extLst>
            </p:cNvPr>
            <p:cNvSpPr/>
            <p:nvPr/>
          </p:nvSpPr>
          <p:spPr>
            <a:xfrm flipH="1">
              <a:off x="86459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6" name="Right Triangle 245">
              <a:extLst>
                <a:ext uri="{FF2B5EF4-FFF2-40B4-BE49-F238E27FC236}">
                  <a16:creationId xmlns:a16="http://schemas.microsoft.com/office/drawing/2014/main" id="{465E6949-4630-480B-B7A9-79BF4B7B356D}"/>
                </a:ext>
              </a:extLst>
            </p:cNvPr>
            <p:cNvSpPr/>
            <p:nvPr/>
          </p:nvSpPr>
          <p:spPr>
            <a:xfrm rot="10800000" flipH="1">
              <a:off x="86459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79" name="Right Triangle 78">
              <a:extLst>
                <a:ext uri="{FF2B5EF4-FFF2-40B4-BE49-F238E27FC236}">
                  <a16:creationId xmlns:a16="http://schemas.microsoft.com/office/drawing/2014/main" id="{1217427F-0A31-45E2-8C2C-DDECEB3F870F}"/>
                </a:ext>
              </a:extLst>
            </p:cNvPr>
            <p:cNvSpPr/>
            <p:nvPr/>
          </p:nvSpPr>
          <p:spPr>
            <a:xfrm flipV="1">
              <a:off x="8699782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80" name="Right Triangle 79">
              <a:extLst>
                <a:ext uri="{FF2B5EF4-FFF2-40B4-BE49-F238E27FC236}">
                  <a16:creationId xmlns:a16="http://schemas.microsoft.com/office/drawing/2014/main" id="{6674C21B-0527-42D1-9201-53DE8931A826}"/>
                </a:ext>
              </a:extLst>
            </p:cNvPr>
            <p:cNvSpPr/>
            <p:nvPr/>
          </p:nvSpPr>
          <p:spPr>
            <a:xfrm>
              <a:off x="869978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D9D6973F-49B9-4193-9909-FC6B141C292C}"/>
                </a:ext>
              </a:extLst>
            </p:cNvPr>
            <p:cNvSpPr/>
            <p:nvPr/>
          </p:nvSpPr>
          <p:spPr>
            <a:xfrm rot="10800000">
              <a:off x="869978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0578BE15-F3AE-4101-88E1-653786CCEE9E}"/>
                </a:ext>
              </a:extLst>
            </p:cNvPr>
            <p:cNvSpPr/>
            <p:nvPr/>
          </p:nvSpPr>
          <p:spPr>
            <a:xfrm>
              <a:off x="8699782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0" name="Right Triangle 89">
              <a:extLst>
                <a:ext uri="{FF2B5EF4-FFF2-40B4-BE49-F238E27FC236}">
                  <a16:creationId xmlns:a16="http://schemas.microsoft.com/office/drawing/2014/main" id="{04E7BB95-325E-485D-A5C9-A8B1468A0FA6}"/>
                </a:ext>
              </a:extLst>
            </p:cNvPr>
            <p:cNvSpPr/>
            <p:nvPr/>
          </p:nvSpPr>
          <p:spPr>
            <a:xfrm flipH="1" flipV="1">
              <a:off x="957054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1" name="Right Triangle 90">
              <a:extLst>
                <a:ext uri="{FF2B5EF4-FFF2-40B4-BE49-F238E27FC236}">
                  <a16:creationId xmlns:a16="http://schemas.microsoft.com/office/drawing/2014/main" id="{0CF2A92D-AFD3-452A-8A92-A3AE3140AB01}"/>
                </a:ext>
              </a:extLst>
            </p:cNvPr>
            <p:cNvSpPr/>
            <p:nvPr/>
          </p:nvSpPr>
          <p:spPr>
            <a:xfrm rot="10800000" flipH="1" flipV="1">
              <a:off x="957054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2" name="Right Triangle 91">
              <a:extLst>
                <a:ext uri="{FF2B5EF4-FFF2-40B4-BE49-F238E27FC236}">
                  <a16:creationId xmlns:a16="http://schemas.microsoft.com/office/drawing/2014/main" id="{1730368A-E9A7-4290-8CDC-EA94A12367B7}"/>
                </a:ext>
              </a:extLst>
            </p:cNvPr>
            <p:cNvSpPr/>
            <p:nvPr/>
          </p:nvSpPr>
          <p:spPr>
            <a:xfrm flipH="1">
              <a:off x="957054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3" name="Right Triangle 92">
              <a:extLst>
                <a:ext uri="{FF2B5EF4-FFF2-40B4-BE49-F238E27FC236}">
                  <a16:creationId xmlns:a16="http://schemas.microsoft.com/office/drawing/2014/main" id="{BA5E4066-ECDC-492D-B492-DCAB940F10DE}"/>
                </a:ext>
              </a:extLst>
            </p:cNvPr>
            <p:cNvSpPr/>
            <p:nvPr/>
          </p:nvSpPr>
          <p:spPr>
            <a:xfrm flipH="1">
              <a:off x="957054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4" name="Right Triangle 93">
              <a:extLst>
                <a:ext uri="{FF2B5EF4-FFF2-40B4-BE49-F238E27FC236}">
                  <a16:creationId xmlns:a16="http://schemas.microsoft.com/office/drawing/2014/main" id="{6421E165-1A6C-4127-ADFB-17893F4C3EDB}"/>
                </a:ext>
              </a:extLst>
            </p:cNvPr>
            <p:cNvSpPr/>
            <p:nvPr/>
          </p:nvSpPr>
          <p:spPr>
            <a:xfrm rot="10800000" flipH="1">
              <a:off x="957054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4" name="Right Triangle 103">
              <a:extLst>
                <a:ext uri="{FF2B5EF4-FFF2-40B4-BE49-F238E27FC236}">
                  <a16:creationId xmlns:a16="http://schemas.microsoft.com/office/drawing/2014/main" id="{4602D62C-E041-4591-ACF7-3311A2E60DF0}"/>
                </a:ext>
              </a:extLst>
            </p:cNvPr>
            <p:cNvSpPr/>
            <p:nvPr/>
          </p:nvSpPr>
          <p:spPr>
            <a:xfrm flipV="1">
              <a:off x="10441311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5" name="Right Triangle 104">
              <a:extLst>
                <a:ext uri="{FF2B5EF4-FFF2-40B4-BE49-F238E27FC236}">
                  <a16:creationId xmlns:a16="http://schemas.microsoft.com/office/drawing/2014/main" id="{61F2C384-8B0E-4974-BC06-45E472ECFF89}"/>
                </a:ext>
              </a:extLst>
            </p:cNvPr>
            <p:cNvSpPr/>
            <p:nvPr/>
          </p:nvSpPr>
          <p:spPr>
            <a:xfrm>
              <a:off x="10441311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6" name="Right Triangle 105">
              <a:extLst>
                <a:ext uri="{FF2B5EF4-FFF2-40B4-BE49-F238E27FC236}">
                  <a16:creationId xmlns:a16="http://schemas.microsoft.com/office/drawing/2014/main" id="{1FA9082B-69F1-4EF9-A5EB-F119D657D4BD}"/>
                </a:ext>
              </a:extLst>
            </p:cNvPr>
            <p:cNvSpPr/>
            <p:nvPr/>
          </p:nvSpPr>
          <p:spPr>
            <a:xfrm rot="10800000">
              <a:off x="1044131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7" name="Right Triangle 106">
              <a:extLst>
                <a:ext uri="{FF2B5EF4-FFF2-40B4-BE49-F238E27FC236}">
                  <a16:creationId xmlns:a16="http://schemas.microsoft.com/office/drawing/2014/main" id="{F3A2C5CA-42B1-4715-B518-90722328CB27}"/>
                </a:ext>
              </a:extLst>
            </p:cNvPr>
            <p:cNvSpPr/>
            <p:nvPr/>
          </p:nvSpPr>
          <p:spPr>
            <a:xfrm>
              <a:off x="1044131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36CAA8C0-67CD-41A9-AFD9-442644AE8C5C}"/>
                </a:ext>
              </a:extLst>
            </p:cNvPr>
            <p:cNvSpPr/>
            <p:nvPr/>
          </p:nvSpPr>
          <p:spPr>
            <a:xfrm rot="10800000">
              <a:off x="1044131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6" name="Right Triangle 115">
              <a:extLst>
                <a:ext uri="{FF2B5EF4-FFF2-40B4-BE49-F238E27FC236}">
                  <a16:creationId xmlns:a16="http://schemas.microsoft.com/office/drawing/2014/main" id="{BB98C255-3CEC-4B5D-B2E7-CAD7FE5F036A}"/>
                </a:ext>
              </a:extLst>
            </p:cNvPr>
            <p:cNvSpPr/>
            <p:nvPr/>
          </p:nvSpPr>
          <p:spPr>
            <a:xfrm flipH="1" flipV="1">
              <a:off x="1131207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7" name="Right Triangle 116">
              <a:extLst>
                <a:ext uri="{FF2B5EF4-FFF2-40B4-BE49-F238E27FC236}">
                  <a16:creationId xmlns:a16="http://schemas.microsoft.com/office/drawing/2014/main" id="{74D083AF-F7EE-4FBA-B0AA-1D640FE431F1}"/>
                </a:ext>
              </a:extLst>
            </p:cNvPr>
            <p:cNvSpPr/>
            <p:nvPr/>
          </p:nvSpPr>
          <p:spPr>
            <a:xfrm rot="10800000" flipH="1" flipV="1">
              <a:off x="1131207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8" name="Right Triangle 117">
              <a:extLst>
                <a:ext uri="{FF2B5EF4-FFF2-40B4-BE49-F238E27FC236}">
                  <a16:creationId xmlns:a16="http://schemas.microsoft.com/office/drawing/2014/main" id="{1C54B6B7-4DAD-413C-8385-141ED4410487}"/>
                </a:ext>
              </a:extLst>
            </p:cNvPr>
            <p:cNvSpPr/>
            <p:nvPr/>
          </p:nvSpPr>
          <p:spPr>
            <a:xfrm flipH="1">
              <a:off x="1131207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9" name="Right Triangle 118">
              <a:extLst>
                <a:ext uri="{FF2B5EF4-FFF2-40B4-BE49-F238E27FC236}">
                  <a16:creationId xmlns:a16="http://schemas.microsoft.com/office/drawing/2014/main" id="{8647EB87-3154-437E-8CE1-30F013267A3F}"/>
                </a:ext>
              </a:extLst>
            </p:cNvPr>
            <p:cNvSpPr/>
            <p:nvPr/>
          </p:nvSpPr>
          <p:spPr>
            <a:xfrm rot="10800000" flipH="1">
              <a:off x="1131207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29" name="Right Triangle 128">
              <a:extLst>
                <a:ext uri="{FF2B5EF4-FFF2-40B4-BE49-F238E27FC236}">
                  <a16:creationId xmlns:a16="http://schemas.microsoft.com/office/drawing/2014/main" id="{5CD95344-E825-40CF-AF41-FD108CA86557}"/>
                </a:ext>
              </a:extLst>
            </p:cNvPr>
            <p:cNvSpPr/>
            <p:nvPr userDrawn="1"/>
          </p:nvSpPr>
          <p:spPr>
            <a:xfrm flipV="1">
              <a:off x="6960870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0" name="Right Triangle 129">
              <a:extLst>
                <a:ext uri="{FF2B5EF4-FFF2-40B4-BE49-F238E27FC236}">
                  <a16:creationId xmlns:a16="http://schemas.microsoft.com/office/drawing/2014/main" id="{2FEBFC4A-DD8B-47AE-B4B6-4E4FF391F4FC}"/>
                </a:ext>
              </a:extLst>
            </p:cNvPr>
            <p:cNvSpPr/>
            <p:nvPr/>
          </p:nvSpPr>
          <p:spPr>
            <a:xfrm rot="10800000" flipV="1">
              <a:off x="6960871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1" name="Right Triangle 130">
              <a:extLst>
                <a:ext uri="{FF2B5EF4-FFF2-40B4-BE49-F238E27FC236}">
                  <a16:creationId xmlns:a16="http://schemas.microsoft.com/office/drawing/2014/main" id="{A2B67E2B-3614-450A-971A-6CD5E9C036F0}"/>
                </a:ext>
              </a:extLst>
            </p:cNvPr>
            <p:cNvSpPr/>
            <p:nvPr/>
          </p:nvSpPr>
          <p:spPr>
            <a:xfrm>
              <a:off x="6960870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2" name="Right Triangle 131">
              <a:extLst>
                <a:ext uri="{FF2B5EF4-FFF2-40B4-BE49-F238E27FC236}">
                  <a16:creationId xmlns:a16="http://schemas.microsoft.com/office/drawing/2014/main" id="{8F1481C0-70AB-4833-960C-88ADC974BF0B}"/>
                </a:ext>
              </a:extLst>
            </p:cNvPr>
            <p:cNvSpPr/>
            <p:nvPr/>
          </p:nvSpPr>
          <p:spPr>
            <a:xfrm rot="10800000">
              <a:off x="6960871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3" name="Right Triangle 132">
              <a:extLst>
                <a:ext uri="{FF2B5EF4-FFF2-40B4-BE49-F238E27FC236}">
                  <a16:creationId xmlns:a16="http://schemas.microsoft.com/office/drawing/2014/main" id="{396B6322-53CB-42C3-8BEE-AB04DD1F90DE}"/>
                </a:ext>
              </a:extLst>
            </p:cNvPr>
            <p:cNvSpPr/>
            <p:nvPr/>
          </p:nvSpPr>
          <p:spPr>
            <a:xfrm>
              <a:off x="6960870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4" name="Right Triangle 133">
              <a:extLst>
                <a:ext uri="{FF2B5EF4-FFF2-40B4-BE49-F238E27FC236}">
                  <a16:creationId xmlns:a16="http://schemas.microsoft.com/office/drawing/2014/main" id="{95A60FF4-E613-4C33-984F-55EB104FE280}"/>
                </a:ext>
              </a:extLst>
            </p:cNvPr>
            <p:cNvSpPr/>
            <p:nvPr/>
          </p:nvSpPr>
          <p:spPr>
            <a:xfrm rot="10800000">
              <a:off x="696087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3" name="Right Triangle 142">
              <a:extLst>
                <a:ext uri="{FF2B5EF4-FFF2-40B4-BE49-F238E27FC236}">
                  <a16:creationId xmlns:a16="http://schemas.microsoft.com/office/drawing/2014/main" id="{5559BE55-325D-46F4-96FB-8BED7744B43D}"/>
                </a:ext>
              </a:extLst>
            </p:cNvPr>
            <p:cNvSpPr/>
            <p:nvPr/>
          </p:nvSpPr>
          <p:spPr>
            <a:xfrm flipH="1" flipV="1">
              <a:off x="782890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4" name="Right Triangle 143">
              <a:extLst>
                <a:ext uri="{FF2B5EF4-FFF2-40B4-BE49-F238E27FC236}">
                  <a16:creationId xmlns:a16="http://schemas.microsoft.com/office/drawing/2014/main" id="{1201B85C-352D-436E-ADEB-9A7CD4C516B9}"/>
                </a:ext>
              </a:extLst>
            </p:cNvPr>
            <p:cNvSpPr/>
            <p:nvPr/>
          </p:nvSpPr>
          <p:spPr>
            <a:xfrm rot="10800000" flipH="1">
              <a:off x="782890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5" name="Right Triangle 144">
              <a:extLst>
                <a:ext uri="{FF2B5EF4-FFF2-40B4-BE49-F238E27FC236}">
                  <a16:creationId xmlns:a16="http://schemas.microsoft.com/office/drawing/2014/main" id="{14841377-F134-4BA0-A4D5-28C257C9F919}"/>
                </a:ext>
              </a:extLst>
            </p:cNvPr>
            <p:cNvSpPr/>
            <p:nvPr/>
          </p:nvSpPr>
          <p:spPr>
            <a:xfrm flipH="1">
              <a:off x="782890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6" name="Right Triangle 145">
              <a:extLst>
                <a:ext uri="{FF2B5EF4-FFF2-40B4-BE49-F238E27FC236}">
                  <a16:creationId xmlns:a16="http://schemas.microsoft.com/office/drawing/2014/main" id="{4B08DBB2-9EFC-43DF-BC3B-D0F1D8C8A392}"/>
                </a:ext>
              </a:extLst>
            </p:cNvPr>
            <p:cNvSpPr/>
            <p:nvPr/>
          </p:nvSpPr>
          <p:spPr>
            <a:xfrm rot="10800000" flipH="1">
              <a:off x="782890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5C3B9B17-1C8D-4AC8-9043-6C7B789FB425}"/>
              </a:ext>
            </a:extLst>
          </p:cNvPr>
          <p:cNvSpPr/>
          <p:nvPr userDrawn="1"/>
        </p:nvSpPr>
        <p:spPr>
          <a:xfrm>
            <a:off x="1" y="2136216"/>
            <a:ext cx="12188822" cy="2610777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A4C1EDA-607F-4088-87AA-A9D396F1406D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02" name="Freeform: Shape 1501">
            <a:extLst>
              <a:ext uri="{FF2B5EF4-FFF2-40B4-BE49-F238E27FC236}">
                <a16:creationId xmlns:a16="http://schemas.microsoft.com/office/drawing/2014/main" id="{5571DF59-3072-4F42-8F36-292FD20A6C4B}"/>
              </a:ext>
            </a:extLst>
          </p:cNvPr>
          <p:cNvSpPr/>
          <p:nvPr userDrawn="1"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849086" y="2633056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>
            <a:off x="7418022" y="1515533"/>
            <a:ext cx="3735912" cy="3735912"/>
          </a:xfrm>
          <a:prstGeom prst="ellipse">
            <a:avLst/>
          </a:prstGeom>
          <a:gradFill flip="none" rotWithShape="1">
            <a:gsLst>
              <a:gs pos="50000">
                <a:schemeClr val="accent1">
                  <a:lumMod val="95000"/>
                </a:schemeClr>
              </a:gs>
              <a:gs pos="50000">
                <a:schemeClr val="accent1">
                  <a:shade val="94000"/>
                  <a:satMod val="135000"/>
                </a:schemeClr>
              </a:gs>
            </a:gsLst>
            <a:lin ang="16200000" scaled="0"/>
            <a:tileRect/>
          </a:gra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5" lvl="0" algn="ctr">
              <a:spcAft>
                <a:spcPts val="800"/>
              </a:spcAft>
            </a:pPr>
            <a:endParaRPr lang="en-US" sz="1400" kern="0" dirty="0"/>
          </a:p>
        </p:txBody>
      </p:sp>
    </p:spTree>
    <p:extLst>
      <p:ext uri="{BB962C8B-B14F-4D97-AF65-F5344CB8AC3E}">
        <p14:creationId xmlns:p14="http://schemas.microsoft.com/office/powerpoint/2010/main" val="332650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 189">
            <a:extLst>
              <a:ext uri="{FF2B5EF4-FFF2-40B4-BE49-F238E27FC236}">
                <a16:creationId xmlns:a16="http://schemas.microsoft.com/office/drawing/2014/main" id="{5A4BBD85-196B-4B66-893B-858FFB9DF44B}"/>
              </a:ext>
            </a:extLst>
          </p:cNvPr>
          <p:cNvGrpSpPr/>
          <p:nvPr userDrawn="1"/>
        </p:nvGrpSpPr>
        <p:grpSpPr>
          <a:xfrm>
            <a:off x="-3443" y="-34225"/>
            <a:ext cx="12186286" cy="6959600"/>
            <a:chOff x="-3443" y="-34225"/>
            <a:chExt cx="12186286" cy="6959600"/>
          </a:xfrm>
        </p:grpSpPr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9B18FDF9-B97C-4B75-BB80-C9A3EB311175}"/>
                </a:ext>
              </a:extLst>
            </p:cNvPr>
            <p:cNvGrpSpPr/>
            <p:nvPr userDrawn="1"/>
          </p:nvGrpSpPr>
          <p:grpSpPr>
            <a:xfrm>
              <a:off x="-3443" y="-34225"/>
              <a:ext cx="6964313" cy="6959600"/>
              <a:chOff x="2636987" y="0"/>
              <a:chExt cx="7313301" cy="7308352"/>
            </a:xfrm>
          </p:grpSpPr>
          <p:sp>
            <p:nvSpPr>
              <p:cNvPr id="443" name="Right Triangle 442">
                <a:extLst>
                  <a:ext uri="{FF2B5EF4-FFF2-40B4-BE49-F238E27FC236}">
                    <a16:creationId xmlns:a16="http://schemas.microsoft.com/office/drawing/2014/main" id="{6C427723-5F33-4C92-9327-C7B47D3B0E90}"/>
                  </a:ext>
                </a:extLst>
              </p:cNvPr>
              <p:cNvSpPr/>
              <p:nvPr/>
            </p:nvSpPr>
            <p:spPr>
              <a:xfrm rot="10800000" flipV="1">
                <a:off x="44630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4" name="Right Triangle 443">
                <a:extLst>
                  <a:ext uri="{FF2B5EF4-FFF2-40B4-BE49-F238E27FC236}">
                    <a16:creationId xmlns:a16="http://schemas.microsoft.com/office/drawing/2014/main" id="{FCD775BD-1619-4085-8BE6-DD0B28D3BE5E}"/>
                  </a:ext>
                </a:extLst>
              </p:cNvPr>
              <p:cNvSpPr/>
              <p:nvPr/>
            </p:nvSpPr>
            <p:spPr>
              <a:xfrm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5" name="Right Triangle 444">
                <a:extLst>
                  <a:ext uri="{FF2B5EF4-FFF2-40B4-BE49-F238E27FC236}">
                    <a16:creationId xmlns:a16="http://schemas.microsoft.com/office/drawing/2014/main" id="{7B6B0083-BD82-41B0-896B-3D508CD9CB9A}"/>
                  </a:ext>
                </a:extLst>
              </p:cNvPr>
              <p:cNvSpPr/>
              <p:nvPr/>
            </p:nvSpPr>
            <p:spPr>
              <a:xfrm rot="10800000"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6" name="Right Triangle 445">
                <a:extLst>
                  <a:ext uri="{FF2B5EF4-FFF2-40B4-BE49-F238E27FC236}">
                    <a16:creationId xmlns:a16="http://schemas.microsoft.com/office/drawing/2014/main" id="{98ECFDB1-D4F4-4A46-8D0F-E91C17B869D8}"/>
                  </a:ext>
                </a:extLst>
              </p:cNvPr>
              <p:cNvSpPr/>
              <p:nvPr/>
            </p:nvSpPr>
            <p:spPr>
              <a:xfrm flipV="1">
                <a:off x="44630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7" name="Right Triangle 446">
                <a:extLst>
                  <a:ext uri="{FF2B5EF4-FFF2-40B4-BE49-F238E27FC236}">
                    <a16:creationId xmlns:a16="http://schemas.microsoft.com/office/drawing/2014/main" id="{E4A52D6A-2749-4B8D-9A6D-F940E4B33475}"/>
                  </a:ext>
                </a:extLst>
              </p:cNvPr>
              <p:cNvSpPr/>
              <p:nvPr/>
            </p:nvSpPr>
            <p:spPr>
              <a:xfrm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8" name="Right Triangle 447">
                <a:extLst>
                  <a:ext uri="{FF2B5EF4-FFF2-40B4-BE49-F238E27FC236}">
                    <a16:creationId xmlns:a16="http://schemas.microsoft.com/office/drawing/2014/main" id="{0B5D23EF-739E-4286-8EA4-245305CF4A97}"/>
                  </a:ext>
                </a:extLst>
              </p:cNvPr>
              <p:cNvSpPr/>
              <p:nvPr/>
            </p:nvSpPr>
            <p:spPr>
              <a:xfrm rot="10800000"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9" name="Right Triangle 448">
                <a:extLst>
                  <a:ext uri="{FF2B5EF4-FFF2-40B4-BE49-F238E27FC236}">
                    <a16:creationId xmlns:a16="http://schemas.microsoft.com/office/drawing/2014/main" id="{C5CB39F3-B9C9-47E2-AA19-45EBAEB8031B}"/>
                  </a:ext>
                </a:extLst>
              </p:cNvPr>
              <p:cNvSpPr/>
              <p:nvPr/>
            </p:nvSpPr>
            <p:spPr>
              <a:xfrm>
                <a:off x="44630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0" name="Right Triangle 449">
                <a:extLst>
                  <a:ext uri="{FF2B5EF4-FFF2-40B4-BE49-F238E27FC236}">
                    <a16:creationId xmlns:a16="http://schemas.microsoft.com/office/drawing/2014/main" id="{1F2E1AD0-4517-43EC-ABFE-8CA39676EECD}"/>
                  </a:ext>
                </a:extLst>
              </p:cNvPr>
              <p:cNvSpPr/>
              <p:nvPr/>
            </p:nvSpPr>
            <p:spPr>
              <a:xfrm flipV="1">
                <a:off x="44630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1" name="Right Triangle 450">
                <a:extLst>
                  <a:ext uri="{FF2B5EF4-FFF2-40B4-BE49-F238E27FC236}">
                    <a16:creationId xmlns:a16="http://schemas.microsoft.com/office/drawing/2014/main" id="{39893BC3-084B-4D76-864D-710E7B8632FD}"/>
                  </a:ext>
                </a:extLst>
              </p:cNvPr>
              <p:cNvSpPr/>
              <p:nvPr/>
            </p:nvSpPr>
            <p:spPr>
              <a:xfrm>
                <a:off x="44630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2" name="Right Triangle 451">
                <a:extLst>
                  <a:ext uri="{FF2B5EF4-FFF2-40B4-BE49-F238E27FC236}">
                    <a16:creationId xmlns:a16="http://schemas.microsoft.com/office/drawing/2014/main" id="{7D975B6D-4AF5-4BE0-824D-2804256BDC25}"/>
                  </a:ext>
                </a:extLst>
              </p:cNvPr>
              <p:cNvSpPr/>
              <p:nvPr/>
            </p:nvSpPr>
            <p:spPr>
              <a:xfrm rot="10800000">
                <a:off x="44630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3" name="Right Triangle 452">
                <a:extLst>
                  <a:ext uri="{FF2B5EF4-FFF2-40B4-BE49-F238E27FC236}">
                    <a16:creationId xmlns:a16="http://schemas.microsoft.com/office/drawing/2014/main" id="{42CA244B-0874-453A-B1B8-FF5763261A72}"/>
                  </a:ext>
                </a:extLst>
              </p:cNvPr>
              <p:cNvSpPr/>
              <p:nvPr/>
            </p:nvSpPr>
            <p:spPr>
              <a:xfrm>
                <a:off x="44630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4" name="Right Triangle 453">
                <a:extLst>
                  <a:ext uri="{FF2B5EF4-FFF2-40B4-BE49-F238E27FC236}">
                    <a16:creationId xmlns:a16="http://schemas.microsoft.com/office/drawing/2014/main" id="{2E43F69C-6CF9-4FD7-87EC-34E24C00C22F}"/>
                  </a:ext>
                </a:extLst>
              </p:cNvPr>
              <p:cNvSpPr/>
              <p:nvPr/>
            </p:nvSpPr>
            <p:spPr>
              <a:xfrm rot="10800000">
                <a:off x="44630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5" name="Right Triangle 454">
                <a:extLst>
                  <a:ext uri="{FF2B5EF4-FFF2-40B4-BE49-F238E27FC236}">
                    <a16:creationId xmlns:a16="http://schemas.microsoft.com/office/drawing/2014/main" id="{EA70BC26-32B8-4477-854B-15B52EAD8020}"/>
                  </a:ext>
                </a:extLst>
              </p:cNvPr>
              <p:cNvSpPr/>
              <p:nvPr/>
            </p:nvSpPr>
            <p:spPr>
              <a:xfrm rot="10800000" flipH="1" flipV="1">
                <a:off x="53774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6" name="Right Triangle 455">
                <a:extLst>
                  <a:ext uri="{FF2B5EF4-FFF2-40B4-BE49-F238E27FC236}">
                    <a16:creationId xmlns:a16="http://schemas.microsoft.com/office/drawing/2014/main" id="{C5DE102D-0C74-4597-B626-1F1007C2DD4A}"/>
                  </a:ext>
                </a:extLst>
              </p:cNvPr>
              <p:cNvSpPr/>
              <p:nvPr/>
            </p:nvSpPr>
            <p:spPr>
              <a:xfrm flipH="1">
                <a:off x="53774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7" name="Right Triangle 456">
                <a:extLst>
                  <a:ext uri="{FF2B5EF4-FFF2-40B4-BE49-F238E27FC236}">
                    <a16:creationId xmlns:a16="http://schemas.microsoft.com/office/drawing/2014/main" id="{A4DABDEF-1C4F-4C81-8EFF-8037BD43DD4B}"/>
                  </a:ext>
                </a:extLst>
              </p:cNvPr>
              <p:cNvSpPr/>
              <p:nvPr/>
            </p:nvSpPr>
            <p:spPr>
              <a:xfrm flipH="1" flipV="1">
                <a:off x="53774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8" name="Right Triangle 457">
                <a:extLst>
                  <a:ext uri="{FF2B5EF4-FFF2-40B4-BE49-F238E27FC236}">
                    <a16:creationId xmlns:a16="http://schemas.microsoft.com/office/drawing/2014/main" id="{AB2B85EF-FCE8-4764-B738-739F154E4C0D}"/>
                  </a:ext>
                </a:extLst>
              </p:cNvPr>
              <p:cNvSpPr/>
              <p:nvPr/>
            </p:nvSpPr>
            <p:spPr>
              <a:xfrm rot="10800000" flipH="1" flipV="1">
                <a:off x="53774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9" name="Right Triangle 458">
                <a:extLst>
                  <a:ext uri="{FF2B5EF4-FFF2-40B4-BE49-F238E27FC236}">
                    <a16:creationId xmlns:a16="http://schemas.microsoft.com/office/drawing/2014/main" id="{A9A7DC68-01E1-4E99-888C-421A41E6D39F}"/>
                  </a:ext>
                </a:extLst>
              </p:cNvPr>
              <p:cNvSpPr/>
              <p:nvPr/>
            </p:nvSpPr>
            <p:spPr>
              <a:xfrm flipH="1">
                <a:off x="53774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0" name="Right Triangle 459">
                <a:extLst>
                  <a:ext uri="{FF2B5EF4-FFF2-40B4-BE49-F238E27FC236}">
                    <a16:creationId xmlns:a16="http://schemas.microsoft.com/office/drawing/2014/main" id="{C2C6F742-9641-4A3C-AB3B-4620E7C7EEAA}"/>
                  </a:ext>
                </a:extLst>
              </p:cNvPr>
              <p:cNvSpPr/>
              <p:nvPr/>
            </p:nvSpPr>
            <p:spPr>
              <a:xfrm flipH="1">
                <a:off x="53774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1" name="Right Triangle 460">
                <a:extLst>
                  <a:ext uri="{FF2B5EF4-FFF2-40B4-BE49-F238E27FC236}">
                    <a16:creationId xmlns:a16="http://schemas.microsoft.com/office/drawing/2014/main" id="{48588FA6-42C7-4603-9867-9B0B393FAB45}"/>
                  </a:ext>
                </a:extLst>
              </p:cNvPr>
              <p:cNvSpPr/>
              <p:nvPr/>
            </p:nvSpPr>
            <p:spPr>
              <a:xfrm rot="10800000" flipH="1">
                <a:off x="537743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2" name="Right Triangle 461">
                <a:extLst>
                  <a:ext uri="{FF2B5EF4-FFF2-40B4-BE49-F238E27FC236}">
                    <a16:creationId xmlns:a16="http://schemas.microsoft.com/office/drawing/2014/main" id="{2A1CEDD4-A14F-48BE-9E0D-5747C601B896}"/>
                  </a:ext>
                </a:extLst>
              </p:cNvPr>
              <p:cNvSpPr/>
              <p:nvPr/>
            </p:nvSpPr>
            <p:spPr>
              <a:xfrm flipH="1" flipV="1">
                <a:off x="53774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3" name="Right Triangle 462">
                <a:extLst>
                  <a:ext uri="{FF2B5EF4-FFF2-40B4-BE49-F238E27FC236}">
                    <a16:creationId xmlns:a16="http://schemas.microsoft.com/office/drawing/2014/main" id="{9778B71A-375E-487B-909A-0BECD8E1113D}"/>
                  </a:ext>
                </a:extLst>
              </p:cNvPr>
              <p:cNvSpPr/>
              <p:nvPr/>
            </p:nvSpPr>
            <p:spPr>
              <a:xfrm rot="10800000" flipH="1" flipV="1">
                <a:off x="537743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4" name="Right Triangle 463">
                <a:extLst>
                  <a:ext uri="{FF2B5EF4-FFF2-40B4-BE49-F238E27FC236}">
                    <a16:creationId xmlns:a16="http://schemas.microsoft.com/office/drawing/2014/main" id="{B72E7751-6C57-4A3F-92D6-111C57E5262D}"/>
                  </a:ext>
                </a:extLst>
              </p:cNvPr>
              <p:cNvSpPr/>
              <p:nvPr/>
            </p:nvSpPr>
            <p:spPr>
              <a:xfrm flipH="1">
                <a:off x="53774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5" name="Right Triangle 464">
                <a:extLst>
                  <a:ext uri="{FF2B5EF4-FFF2-40B4-BE49-F238E27FC236}">
                    <a16:creationId xmlns:a16="http://schemas.microsoft.com/office/drawing/2014/main" id="{DF724458-F599-4E99-B142-EC14D69D4CBE}"/>
                  </a:ext>
                </a:extLst>
              </p:cNvPr>
              <p:cNvSpPr/>
              <p:nvPr/>
            </p:nvSpPr>
            <p:spPr>
              <a:xfrm rot="10800000" flipH="1">
                <a:off x="53774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6" name="Right Triangle 465">
                <a:extLst>
                  <a:ext uri="{FF2B5EF4-FFF2-40B4-BE49-F238E27FC236}">
                    <a16:creationId xmlns:a16="http://schemas.microsoft.com/office/drawing/2014/main" id="{C98F0101-AA65-435A-B103-FCC2AEE52574}"/>
                  </a:ext>
                </a:extLst>
              </p:cNvPr>
              <p:cNvSpPr/>
              <p:nvPr/>
            </p:nvSpPr>
            <p:spPr>
              <a:xfrm flipH="1">
                <a:off x="53774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7" name="Right Triangle 466">
                <a:extLst>
                  <a:ext uri="{FF2B5EF4-FFF2-40B4-BE49-F238E27FC236}">
                    <a16:creationId xmlns:a16="http://schemas.microsoft.com/office/drawing/2014/main" id="{72D37045-0C46-442A-BD89-04D401A62233}"/>
                  </a:ext>
                </a:extLst>
              </p:cNvPr>
              <p:cNvSpPr/>
              <p:nvPr/>
            </p:nvSpPr>
            <p:spPr>
              <a:xfrm rot="10800000" flipH="1">
                <a:off x="53774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8" name="Right Triangle 467">
                <a:extLst>
                  <a:ext uri="{FF2B5EF4-FFF2-40B4-BE49-F238E27FC236}">
                    <a16:creationId xmlns:a16="http://schemas.microsoft.com/office/drawing/2014/main" id="{80FB41AB-F964-49A5-AE11-A9AF7E5F411E}"/>
                  </a:ext>
                </a:extLst>
              </p:cNvPr>
              <p:cNvSpPr/>
              <p:nvPr/>
            </p:nvSpPr>
            <p:spPr>
              <a:xfrm flipV="1">
                <a:off x="6291836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9" name="Right Triangle 468">
                <a:extLst>
                  <a:ext uri="{FF2B5EF4-FFF2-40B4-BE49-F238E27FC236}">
                    <a16:creationId xmlns:a16="http://schemas.microsoft.com/office/drawing/2014/main" id="{143EE0C5-CF11-4B44-AD46-CEBE684D1852}"/>
                  </a:ext>
                </a:extLst>
              </p:cNvPr>
              <p:cNvSpPr/>
              <p:nvPr/>
            </p:nvSpPr>
            <p:spPr>
              <a:xfrm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0" name="Right Triangle 469">
                <a:extLst>
                  <a:ext uri="{FF2B5EF4-FFF2-40B4-BE49-F238E27FC236}">
                    <a16:creationId xmlns:a16="http://schemas.microsoft.com/office/drawing/2014/main" id="{19BF13F6-BE1B-4787-9A1F-85F16A54150E}"/>
                  </a:ext>
                </a:extLst>
              </p:cNvPr>
              <p:cNvSpPr/>
              <p:nvPr/>
            </p:nvSpPr>
            <p:spPr>
              <a:xfrm rot="10800000"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1" name="Right Triangle 470">
                <a:extLst>
                  <a:ext uri="{FF2B5EF4-FFF2-40B4-BE49-F238E27FC236}">
                    <a16:creationId xmlns:a16="http://schemas.microsoft.com/office/drawing/2014/main" id="{B16F230A-AAB8-4CB9-AC3C-6A754987146B}"/>
                  </a:ext>
                </a:extLst>
              </p:cNvPr>
              <p:cNvSpPr/>
              <p:nvPr/>
            </p:nvSpPr>
            <p:spPr>
              <a:xfrm flipV="1">
                <a:off x="6291836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2" name="Right Triangle 471">
                <a:extLst>
                  <a:ext uri="{FF2B5EF4-FFF2-40B4-BE49-F238E27FC236}">
                    <a16:creationId xmlns:a16="http://schemas.microsoft.com/office/drawing/2014/main" id="{3A6D04FF-8FD6-4F12-A105-86DEAD4A8A54}"/>
                  </a:ext>
                </a:extLst>
              </p:cNvPr>
              <p:cNvSpPr/>
              <p:nvPr/>
            </p:nvSpPr>
            <p:spPr>
              <a:xfrm>
                <a:off x="6291836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3" name="Right Triangle 472">
                <a:extLst>
                  <a:ext uri="{FF2B5EF4-FFF2-40B4-BE49-F238E27FC236}">
                    <a16:creationId xmlns:a16="http://schemas.microsoft.com/office/drawing/2014/main" id="{E7AC73E1-3B21-454E-9D8A-FB9EE6D98532}"/>
                  </a:ext>
                </a:extLst>
              </p:cNvPr>
              <p:cNvSpPr/>
              <p:nvPr/>
            </p:nvSpPr>
            <p:spPr>
              <a:xfrm rot="10800000">
                <a:off x="62918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4" name="Right Triangle 473">
                <a:extLst>
                  <a:ext uri="{FF2B5EF4-FFF2-40B4-BE49-F238E27FC236}">
                    <a16:creationId xmlns:a16="http://schemas.microsoft.com/office/drawing/2014/main" id="{3675FA34-05C6-481F-99AF-394A026E2B59}"/>
                  </a:ext>
                </a:extLst>
              </p:cNvPr>
              <p:cNvSpPr/>
              <p:nvPr/>
            </p:nvSpPr>
            <p:spPr>
              <a:xfrm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5" name="Right Triangle 474">
                <a:extLst>
                  <a:ext uri="{FF2B5EF4-FFF2-40B4-BE49-F238E27FC236}">
                    <a16:creationId xmlns:a16="http://schemas.microsoft.com/office/drawing/2014/main" id="{40B1CB4A-149B-4358-A3D7-7AF844177DD8}"/>
                  </a:ext>
                </a:extLst>
              </p:cNvPr>
              <p:cNvSpPr/>
              <p:nvPr/>
            </p:nvSpPr>
            <p:spPr>
              <a:xfrm rot="10800000"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6" name="Right Triangle 475">
                <a:extLst>
                  <a:ext uri="{FF2B5EF4-FFF2-40B4-BE49-F238E27FC236}">
                    <a16:creationId xmlns:a16="http://schemas.microsoft.com/office/drawing/2014/main" id="{E54246B3-369C-4D5E-9890-4E48E9840526}"/>
                  </a:ext>
                </a:extLst>
              </p:cNvPr>
              <p:cNvSpPr/>
              <p:nvPr/>
            </p:nvSpPr>
            <p:spPr>
              <a:xfrm flipV="1">
                <a:off x="6291836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7" name="Right Triangle 476">
                <a:extLst>
                  <a:ext uri="{FF2B5EF4-FFF2-40B4-BE49-F238E27FC236}">
                    <a16:creationId xmlns:a16="http://schemas.microsoft.com/office/drawing/2014/main" id="{3ECF62F4-F89A-44E3-8370-2C112424FADF}"/>
                  </a:ext>
                </a:extLst>
              </p:cNvPr>
              <p:cNvSpPr/>
              <p:nvPr/>
            </p:nvSpPr>
            <p:spPr>
              <a:xfrm rot="10800000">
                <a:off x="6291836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8" name="Right Triangle 477">
                <a:extLst>
                  <a:ext uri="{FF2B5EF4-FFF2-40B4-BE49-F238E27FC236}">
                    <a16:creationId xmlns:a16="http://schemas.microsoft.com/office/drawing/2014/main" id="{67812F49-31CA-459A-9412-A61554AA0D57}"/>
                  </a:ext>
                </a:extLst>
              </p:cNvPr>
              <p:cNvSpPr/>
              <p:nvPr/>
            </p:nvSpPr>
            <p:spPr>
              <a:xfrm>
                <a:off x="6291836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9" name="Right Triangle 478">
                <a:extLst>
                  <a:ext uri="{FF2B5EF4-FFF2-40B4-BE49-F238E27FC236}">
                    <a16:creationId xmlns:a16="http://schemas.microsoft.com/office/drawing/2014/main" id="{A3F06E52-847E-4A30-B153-5582A7E4897D}"/>
                  </a:ext>
                </a:extLst>
              </p:cNvPr>
              <p:cNvSpPr/>
              <p:nvPr/>
            </p:nvSpPr>
            <p:spPr>
              <a:xfrm flipH="1" flipV="1">
                <a:off x="72062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0" name="Right Triangle 479">
                <a:extLst>
                  <a:ext uri="{FF2B5EF4-FFF2-40B4-BE49-F238E27FC236}">
                    <a16:creationId xmlns:a16="http://schemas.microsoft.com/office/drawing/2014/main" id="{4CDC1206-8A1F-43E2-B146-1A37685B48EA}"/>
                  </a:ext>
                </a:extLst>
              </p:cNvPr>
              <p:cNvSpPr/>
              <p:nvPr/>
            </p:nvSpPr>
            <p:spPr>
              <a:xfrm flipH="1">
                <a:off x="72062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1" name="Right Triangle 480">
                <a:extLst>
                  <a:ext uri="{FF2B5EF4-FFF2-40B4-BE49-F238E27FC236}">
                    <a16:creationId xmlns:a16="http://schemas.microsoft.com/office/drawing/2014/main" id="{FAA34870-8DF6-426D-8981-91AB5611BACF}"/>
                  </a:ext>
                </a:extLst>
              </p:cNvPr>
              <p:cNvSpPr/>
              <p:nvPr/>
            </p:nvSpPr>
            <p:spPr>
              <a:xfrm rot="10800000" flipH="1">
                <a:off x="7206238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2" name="Right Triangle 481">
                <a:extLst>
                  <a:ext uri="{FF2B5EF4-FFF2-40B4-BE49-F238E27FC236}">
                    <a16:creationId xmlns:a16="http://schemas.microsoft.com/office/drawing/2014/main" id="{E76236DE-5096-4042-AF46-7FE9A151E4B2}"/>
                  </a:ext>
                </a:extLst>
              </p:cNvPr>
              <p:cNvSpPr/>
              <p:nvPr/>
            </p:nvSpPr>
            <p:spPr>
              <a:xfrm flipH="1" flipV="1">
                <a:off x="72062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3" name="Right Triangle 482">
                <a:extLst>
                  <a:ext uri="{FF2B5EF4-FFF2-40B4-BE49-F238E27FC236}">
                    <a16:creationId xmlns:a16="http://schemas.microsoft.com/office/drawing/2014/main" id="{3D6034B2-2C6D-46DD-9B6F-18F4CB0A0952}"/>
                  </a:ext>
                </a:extLst>
              </p:cNvPr>
              <p:cNvSpPr/>
              <p:nvPr/>
            </p:nvSpPr>
            <p:spPr>
              <a:xfrm rot="10800000" flipH="1" flipV="1">
                <a:off x="72062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4" name="Right Triangle 483">
                <a:extLst>
                  <a:ext uri="{FF2B5EF4-FFF2-40B4-BE49-F238E27FC236}">
                    <a16:creationId xmlns:a16="http://schemas.microsoft.com/office/drawing/2014/main" id="{B3CAEB59-CBA2-4431-A828-E15F6D4C4A65}"/>
                  </a:ext>
                </a:extLst>
              </p:cNvPr>
              <p:cNvSpPr/>
              <p:nvPr/>
            </p:nvSpPr>
            <p:spPr>
              <a:xfrm flipH="1">
                <a:off x="72062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5" name="Right Triangle 484">
                <a:extLst>
                  <a:ext uri="{FF2B5EF4-FFF2-40B4-BE49-F238E27FC236}">
                    <a16:creationId xmlns:a16="http://schemas.microsoft.com/office/drawing/2014/main" id="{65AC3467-57D2-416A-8BD9-89FE35853D35}"/>
                  </a:ext>
                </a:extLst>
              </p:cNvPr>
              <p:cNvSpPr/>
              <p:nvPr/>
            </p:nvSpPr>
            <p:spPr>
              <a:xfrm rot="10800000" flipH="1">
                <a:off x="72062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6" name="Right Triangle 485">
                <a:extLst>
                  <a:ext uri="{FF2B5EF4-FFF2-40B4-BE49-F238E27FC236}">
                    <a16:creationId xmlns:a16="http://schemas.microsoft.com/office/drawing/2014/main" id="{B93BE8A1-8D75-4867-AD7C-4C75AA38C73A}"/>
                  </a:ext>
                </a:extLst>
              </p:cNvPr>
              <p:cNvSpPr/>
              <p:nvPr/>
            </p:nvSpPr>
            <p:spPr>
              <a:xfrm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7" name="Right Triangle 486">
                <a:extLst>
                  <a:ext uri="{FF2B5EF4-FFF2-40B4-BE49-F238E27FC236}">
                    <a16:creationId xmlns:a16="http://schemas.microsoft.com/office/drawing/2014/main" id="{D8040E7D-AFEE-4B43-B319-84B0353EDC28}"/>
                  </a:ext>
                </a:extLst>
              </p:cNvPr>
              <p:cNvSpPr/>
              <p:nvPr/>
            </p:nvSpPr>
            <p:spPr>
              <a:xfrm rot="10800000"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8" name="Right Triangle 487">
                <a:extLst>
                  <a:ext uri="{FF2B5EF4-FFF2-40B4-BE49-F238E27FC236}">
                    <a16:creationId xmlns:a16="http://schemas.microsoft.com/office/drawing/2014/main" id="{A0553D4B-CF92-483D-B0DB-4B3EC66ABFE1}"/>
                  </a:ext>
                </a:extLst>
              </p:cNvPr>
              <p:cNvSpPr/>
              <p:nvPr/>
            </p:nvSpPr>
            <p:spPr>
              <a:xfrm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9" name="Right Triangle 488">
                <a:extLst>
                  <a:ext uri="{FF2B5EF4-FFF2-40B4-BE49-F238E27FC236}">
                    <a16:creationId xmlns:a16="http://schemas.microsoft.com/office/drawing/2014/main" id="{90C6C6D2-7AFA-4880-8287-20225A0DB27F}"/>
                  </a:ext>
                </a:extLst>
              </p:cNvPr>
              <p:cNvSpPr/>
              <p:nvPr/>
            </p:nvSpPr>
            <p:spPr>
              <a:xfrm rot="10800000"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0" name="Right Triangle 489">
                <a:extLst>
                  <a:ext uri="{FF2B5EF4-FFF2-40B4-BE49-F238E27FC236}">
                    <a16:creationId xmlns:a16="http://schemas.microsoft.com/office/drawing/2014/main" id="{7D66F887-1A23-46DD-A602-EAFB5A10105A}"/>
                  </a:ext>
                </a:extLst>
              </p:cNvPr>
              <p:cNvSpPr/>
              <p:nvPr/>
            </p:nvSpPr>
            <p:spPr>
              <a:xfrm flipH="1">
                <a:off x="72062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1" name="Right Triangle 490">
                <a:extLst>
                  <a:ext uri="{FF2B5EF4-FFF2-40B4-BE49-F238E27FC236}">
                    <a16:creationId xmlns:a16="http://schemas.microsoft.com/office/drawing/2014/main" id="{064C8100-C294-4360-926B-AD30E784F64C}"/>
                  </a:ext>
                </a:extLst>
              </p:cNvPr>
              <p:cNvSpPr/>
              <p:nvPr/>
            </p:nvSpPr>
            <p:spPr>
              <a:xfrm rot="10800000" flipH="1">
                <a:off x="72062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2" name="Right Triangle 491">
                <a:extLst>
                  <a:ext uri="{FF2B5EF4-FFF2-40B4-BE49-F238E27FC236}">
                    <a16:creationId xmlns:a16="http://schemas.microsoft.com/office/drawing/2014/main" id="{211A1A2F-1F0C-4105-A72E-2712F370B15C}"/>
                  </a:ext>
                </a:extLst>
              </p:cNvPr>
              <p:cNvSpPr/>
              <p:nvPr/>
            </p:nvSpPr>
            <p:spPr>
              <a:xfrm rot="10800000" flipH="1" flipV="1">
                <a:off x="90358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3" name="Right Triangle 492">
                <a:extLst>
                  <a:ext uri="{FF2B5EF4-FFF2-40B4-BE49-F238E27FC236}">
                    <a16:creationId xmlns:a16="http://schemas.microsoft.com/office/drawing/2014/main" id="{31BD08FF-266C-44E1-AF76-71FC5EA620B5}"/>
                  </a:ext>
                </a:extLst>
              </p:cNvPr>
              <p:cNvSpPr/>
              <p:nvPr/>
            </p:nvSpPr>
            <p:spPr>
              <a:xfrm flipH="1">
                <a:off x="90358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4" name="Right Triangle 493">
                <a:extLst>
                  <a:ext uri="{FF2B5EF4-FFF2-40B4-BE49-F238E27FC236}">
                    <a16:creationId xmlns:a16="http://schemas.microsoft.com/office/drawing/2014/main" id="{5305734B-502E-41DE-B5FD-978DC384E933}"/>
                  </a:ext>
                </a:extLst>
              </p:cNvPr>
              <p:cNvSpPr/>
              <p:nvPr/>
            </p:nvSpPr>
            <p:spPr>
              <a:xfrm rot="10800000" flipH="1" flipV="1">
                <a:off x="90358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5" name="Right Triangle 494">
                <a:extLst>
                  <a:ext uri="{FF2B5EF4-FFF2-40B4-BE49-F238E27FC236}">
                    <a16:creationId xmlns:a16="http://schemas.microsoft.com/office/drawing/2014/main" id="{C3639A69-6748-4D4F-A90D-383E3A42B8FB}"/>
                  </a:ext>
                </a:extLst>
              </p:cNvPr>
              <p:cNvSpPr/>
              <p:nvPr/>
            </p:nvSpPr>
            <p:spPr>
              <a:xfrm rot="10800000" flipH="1">
                <a:off x="90358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6" name="Right Triangle 495">
                <a:extLst>
                  <a:ext uri="{FF2B5EF4-FFF2-40B4-BE49-F238E27FC236}">
                    <a16:creationId xmlns:a16="http://schemas.microsoft.com/office/drawing/2014/main" id="{3B60B605-48CE-450B-93F6-7C04481B2B9E}"/>
                  </a:ext>
                </a:extLst>
              </p:cNvPr>
              <p:cNvSpPr/>
              <p:nvPr/>
            </p:nvSpPr>
            <p:spPr>
              <a:xfrm flipH="1">
                <a:off x="90358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7" name="Right Triangle 496">
                <a:extLst>
                  <a:ext uri="{FF2B5EF4-FFF2-40B4-BE49-F238E27FC236}">
                    <a16:creationId xmlns:a16="http://schemas.microsoft.com/office/drawing/2014/main" id="{6437E851-3C51-481C-82EC-8266983A3CCF}"/>
                  </a:ext>
                </a:extLst>
              </p:cNvPr>
              <p:cNvSpPr/>
              <p:nvPr/>
            </p:nvSpPr>
            <p:spPr>
              <a:xfrm rot="10800000" flipH="1" flipV="1">
                <a:off x="903588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8" name="Right Triangle 497">
                <a:extLst>
                  <a:ext uri="{FF2B5EF4-FFF2-40B4-BE49-F238E27FC236}">
                    <a16:creationId xmlns:a16="http://schemas.microsoft.com/office/drawing/2014/main" id="{27171693-CDF8-4310-801C-D6B1FF16DF37}"/>
                  </a:ext>
                </a:extLst>
              </p:cNvPr>
              <p:cNvSpPr/>
              <p:nvPr/>
            </p:nvSpPr>
            <p:spPr>
              <a:xfrm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9" name="Right Triangle 498">
                <a:extLst>
                  <a:ext uri="{FF2B5EF4-FFF2-40B4-BE49-F238E27FC236}">
                    <a16:creationId xmlns:a16="http://schemas.microsoft.com/office/drawing/2014/main" id="{94EE8A96-C806-4524-912F-EF6D08F65D90}"/>
                  </a:ext>
                </a:extLst>
              </p:cNvPr>
              <p:cNvSpPr/>
              <p:nvPr/>
            </p:nvSpPr>
            <p:spPr>
              <a:xfrm rot="10800000"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0" name="Right Triangle 499">
                <a:extLst>
                  <a:ext uri="{FF2B5EF4-FFF2-40B4-BE49-F238E27FC236}">
                    <a16:creationId xmlns:a16="http://schemas.microsoft.com/office/drawing/2014/main" id="{6EB49674-EA1F-445C-A541-1B3635819B04}"/>
                  </a:ext>
                </a:extLst>
              </p:cNvPr>
              <p:cNvSpPr/>
              <p:nvPr/>
            </p:nvSpPr>
            <p:spPr>
              <a:xfrm flipH="1">
                <a:off x="90358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1" name="Right Triangle 500">
                <a:extLst>
                  <a:ext uri="{FF2B5EF4-FFF2-40B4-BE49-F238E27FC236}">
                    <a16:creationId xmlns:a16="http://schemas.microsoft.com/office/drawing/2014/main" id="{CE9DA881-580A-4748-AD73-751D0DDE7595}"/>
                  </a:ext>
                </a:extLst>
              </p:cNvPr>
              <p:cNvSpPr/>
              <p:nvPr/>
            </p:nvSpPr>
            <p:spPr>
              <a:xfrm rot="10800000" flipV="1">
                <a:off x="8121064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3" name="Right Triangle 502">
                <a:extLst>
                  <a:ext uri="{FF2B5EF4-FFF2-40B4-BE49-F238E27FC236}">
                    <a16:creationId xmlns:a16="http://schemas.microsoft.com/office/drawing/2014/main" id="{98237378-E75E-43F8-B0D4-275C0BA64B3B}"/>
                  </a:ext>
                </a:extLst>
              </p:cNvPr>
              <p:cNvSpPr/>
              <p:nvPr/>
            </p:nvSpPr>
            <p:spPr>
              <a:xfrm>
                <a:off x="8121063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4" name="Right Triangle 503">
                <a:extLst>
                  <a:ext uri="{FF2B5EF4-FFF2-40B4-BE49-F238E27FC236}">
                    <a16:creationId xmlns:a16="http://schemas.microsoft.com/office/drawing/2014/main" id="{5EC3860C-97EB-4665-8ADE-1BEC2E9A5214}"/>
                  </a:ext>
                </a:extLst>
              </p:cNvPr>
              <p:cNvSpPr/>
              <p:nvPr/>
            </p:nvSpPr>
            <p:spPr>
              <a:xfrm rot="10800000">
                <a:off x="8121064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5" name="Right Triangle 504">
                <a:extLst>
                  <a:ext uri="{FF2B5EF4-FFF2-40B4-BE49-F238E27FC236}">
                    <a16:creationId xmlns:a16="http://schemas.microsoft.com/office/drawing/2014/main" id="{89043380-9B52-4F6A-932F-CC13948C5FE7}"/>
                  </a:ext>
                </a:extLst>
              </p:cNvPr>
              <p:cNvSpPr/>
              <p:nvPr/>
            </p:nvSpPr>
            <p:spPr>
              <a:xfrm flipV="1">
                <a:off x="8121063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6" name="Right Triangle 505">
                <a:extLst>
                  <a:ext uri="{FF2B5EF4-FFF2-40B4-BE49-F238E27FC236}">
                    <a16:creationId xmlns:a16="http://schemas.microsoft.com/office/drawing/2014/main" id="{A07B4D24-1CA0-4BC1-BFAD-90038FF0B087}"/>
                  </a:ext>
                </a:extLst>
              </p:cNvPr>
              <p:cNvSpPr/>
              <p:nvPr/>
            </p:nvSpPr>
            <p:spPr>
              <a:xfrm rot="10800000" flipV="1">
                <a:off x="8121064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7" name="Right Triangle 506">
                <a:extLst>
                  <a:ext uri="{FF2B5EF4-FFF2-40B4-BE49-F238E27FC236}">
                    <a16:creationId xmlns:a16="http://schemas.microsoft.com/office/drawing/2014/main" id="{72699CED-D06D-418E-94AB-9D4B082ED52E}"/>
                  </a:ext>
                </a:extLst>
              </p:cNvPr>
              <p:cNvSpPr/>
              <p:nvPr/>
            </p:nvSpPr>
            <p:spPr>
              <a:xfrm rot="10800000">
                <a:off x="8121064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8" name="Right Triangle 507">
                <a:extLst>
                  <a:ext uri="{FF2B5EF4-FFF2-40B4-BE49-F238E27FC236}">
                    <a16:creationId xmlns:a16="http://schemas.microsoft.com/office/drawing/2014/main" id="{4869788C-F6DF-43ED-94E0-A1DCA28AF45F}"/>
                  </a:ext>
                </a:extLst>
              </p:cNvPr>
              <p:cNvSpPr/>
              <p:nvPr/>
            </p:nvSpPr>
            <p:spPr>
              <a:xfrm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9" name="Right Triangle 508">
                <a:extLst>
                  <a:ext uri="{FF2B5EF4-FFF2-40B4-BE49-F238E27FC236}">
                    <a16:creationId xmlns:a16="http://schemas.microsoft.com/office/drawing/2014/main" id="{36713D83-2346-43A0-9CC9-C2929EA809F8}"/>
                  </a:ext>
                </a:extLst>
              </p:cNvPr>
              <p:cNvSpPr/>
              <p:nvPr/>
            </p:nvSpPr>
            <p:spPr>
              <a:xfrm rot="10800000"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0" name="Right Triangle 509">
                <a:extLst>
                  <a:ext uri="{FF2B5EF4-FFF2-40B4-BE49-F238E27FC236}">
                    <a16:creationId xmlns:a16="http://schemas.microsoft.com/office/drawing/2014/main" id="{6DD8DA4C-B77C-4DCA-8E8B-DC5B0CAF09D2}"/>
                  </a:ext>
                </a:extLst>
              </p:cNvPr>
              <p:cNvSpPr/>
              <p:nvPr/>
            </p:nvSpPr>
            <p:spPr>
              <a:xfrm flipV="1">
                <a:off x="8121063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1" name="Right Triangle 510">
                <a:extLst>
                  <a:ext uri="{FF2B5EF4-FFF2-40B4-BE49-F238E27FC236}">
                    <a16:creationId xmlns:a16="http://schemas.microsoft.com/office/drawing/2014/main" id="{1EAB4DB9-D2DA-4D81-AF16-A799416E0898}"/>
                  </a:ext>
                </a:extLst>
              </p:cNvPr>
              <p:cNvSpPr/>
              <p:nvPr/>
            </p:nvSpPr>
            <p:spPr>
              <a:xfrm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2" name="Right Triangle 511">
                <a:extLst>
                  <a:ext uri="{FF2B5EF4-FFF2-40B4-BE49-F238E27FC236}">
                    <a16:creationId xmlns:a16="http://schemas.microsoft.com/office/drawing/2014/main" id="{1ACB815C-105D-4F63-8AF0-085B1A278DE4}"/>
                  </a:ext>
                </a:extLst>
              </p:cNvPr>
              <p:cNvSpPr/>
              <p:nvPr/>
            </p:nvSpPr>
            <p:spPr>
              <a:xfrm rot="10800000"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3" name="Right Triangle 512">
                <a:extLst>
                  <a:ext uri="{FF2B5EF4-FFF2-40B4-BE49-F238E27FC236}">
                    <a16:creationId xmlns:a16="http://schemas.microsoft.com/office/drawing/2014/main" id="{B8AF979B-2CBF-4A2D-B4A3-5E5D85B030E1}"/>
                  </a:ext>
                </a:extLst>
              </p:cNvPr>
              <p:cNvSpPr/>
              <p:nvPr/>
            </p:nvSpPr>
            <p:spPr>
              <a:xfrm>
                <a:off x="8121063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4" name="Right Triangle 513">
                <a:extLst>
                  <a:ext uri="{FF2B5EF4-FFF2-40B4-BE49-F238E27FC236}">
                    <a16:creationId xmlns:a16="http://schemas.microsoft.com/office/drawing/2014/main" id="{4378DB95-0F11-4A7A-8838-4323D9A89563}"/>
                  </a:ext>
                </a:extLst>
              </p:cNvPr>
              <p:cNvSpPr/>
              <p:nvPr/>
            </p:nvSpPr>
            <p:spPr>
              <a:xfrm rot="10800000">
                <a:off x="8121063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5" name="Right Triangle 514">
                <a:extLst>
                  <a:ext uri="{FF2B5EF4-FFF2-40B4-BE49-F238E27FC236}">
                    <a16:creationId xmlns:a16="http://schemas.microsoft.com/office/drawing/2014/main" id="{36769E8F-32B2-4E7A-8790-49D93320783D}"/>
                  </a:ext>
                </a:extLst>
              </p:cNvPr>
              <p:cNvSpPr/>
              <p:nvPr/>
            </p:nvSpPr>
            <p:spPr>
              <a:xfrm flipV="1">
                <a:off x="263698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6" name="Right Triangle 515">
                <a:extLst>
                  <a:ext uri="{FF2B5EF4-FFF2-40B4-BE49-F238E27FC236}">
                    <a16:creationId xmlns:a16="http://schemas.microsoft.com/office/drawing/2014/main" id="{58B96030-A012-4435-9C02-547E5E503A7D}"/>
                  </a:ext>
                </a:extLst>
              </p:cNvPr>
              <p:cNvSpPr/>
              <p:nvPr/>
            </p:nvSpPr>
            <p:spPr>
              <a:xfrm rot="10800000" flipV="1">
                <a:off x="26369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7" name="Right Triangle 516">
                <a:extLst>
                  <a:ext uri="{FF2B5EF4-FFF2-40B4-BE49-F238E27FC236}">
                    <a16:creationId xmlns:a16="http://schemas.microsoft.com/office/drawing/2014/main" id="{93386226-2625-4A9E-AE92-BB4DB4B9EA54}"/>
                  </a:ext>
                </a:extLst>
              </p:cNvPr>
              <p:cNvSpPr/>
              <p:nvPr/>
            </p:nvSpPr>
            <p:spPr>
              <a:xfrm>
                <a:off x="26369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8" name="Right Triangle 517">
                <a:extLst>
                  <a:ext uri="{FF2B5EF4-FFF2-40B4-BE49-F238E27FC236}">
                    <a16:creationId xmlns:a16="http://schemas.microsoft.com/office/drawing/2014/main" id="{7A97EC39-3032-4892-B5EA-CD8556459ED8}"/>
                  </a:ext>
                </a:extLst>
              </p:cNvPr>
              <p:cNvSpPr/>
              <p:nvPr/>
            </p:nvSpPr>
            <p:spPr>
              <a:xfrm flipV="1">
                <a:off x="263698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9" name="Right Triangle 518">
                <a:extLst>
                  <a:ext uri="{FF2B5EF4-FFF2-40B4-BE49-F238E27FC236}">
                    <a16:creationId xmlns:a16="http://schemas.microsoft.com/office/drawing/2014/main" id="{067FADA0-C6DC-46F3-ACBC-594FB7870507}"/>
                  </a:ext>
                </a:extLst>
              </p:cNvPr>
              <p:cNvSpPr/>
              <p:nvPr/>
            </p:nvSpPr>
            <p:spPr>
              <a:xfrm rot="10800000" flipV="1">
                <a:off x="26369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0" name="Right Triangle 519">
                <a:extLst>
                  <a:ext uri="{FF2B5EF4-FFF2-40B4-BE49-F238E27FC236}">
                    <a16:creationId xmlns:a16="http://schemas.microsoft.com/office/drawing/2014/main" id="{E9EE47F6-2555-4C81-9020-D422EEDE63C2}"/>
                  </a:ext>
                </a:extLst>
              </p:cNvPr>
              <p:cNvSpPr/>
              <p:nvPr/>
            </p:nvSpPr>
            <p:spPr>
              <a:xfrm>
                <a:off x="263698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1" name="Right Triangle 520">
                <a:extLst>
                  <a:ext uri="{FF2B5EF4-FFF2-40B4-BE49-F238E27FC236}">
                    <a16:creationId xmlns:a16="http://schemas.microsoft.com/office/drawing/2014/main" id="{C6DEC70D-6D50-4945-8ACA-FE28BCD578B7}"/>
                  </a:ext>
                </a:extLst>
              </p:cNvPr>
              <p:cNvSpPr/>
              <p:nvPr/>
            </p:nvSpPr>
            <p:spPr>
              <a:xfrm rot="10800000">
                <a:off x="26369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2" name="Right Triangle 521">
                <a:extLst>
                  <a:ext uri="{FF2B5EF4-FFF2-40B4-BE49-F238E27FC236}">
                    <a16:creationId xmlns:a16="http://schemas.microsoft.com/office/drawing/2014/main" id="{818516B8-D97B-4CD5-ABAC-06BA01AEA2F1}"/>
                  </a:ext>
                </a:extLst>
              </p:cNvPr>
              <p:cNvSpPr/>
              <p:nvPr/>
            </p:nvSpPr>
            <p:spPr>
              <a:xfrm>
                <a:off x="26369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3" name="Right Triangle 522">
                <a:extLst>
                  <a:ext uri="{FF2B5EF4-FFF2-40B4-BE49-F238E27FC236}">
                    <a16:creationId xmlns:a16="http://schemas.microsoft.com/office/drawing/2014/main" id="{912D2EA3-CAB0-4131-A093-74AD704F239A}"/>
                  </a:ext>
                </a:extLst>
              </p:cNvPr>
              <p:cNvSpPr/>
              <p:nvPr/>
            </p:nvSpPr>
            <p:spPr>
              <a:xfrm rot="10800000">
                <a:off x="263698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4" name="Right Triangle 523">
                <a:extLst>
                  <a:ext uri="{FF2B5EF4-FFF2-40B4-BE49-F238E27FC236}">
                    <a16:creationId xmlns:a16="http://schemas.microsoft.com/office/drawing/2014/main" id="{3C911DED-6CEB-4B36-8C8E-80358383EABB}"/>
                  </a:ext>
                </a:extLst>
              </p:cNvPr>
              <p:cNvSpPr/>
              <p:nvPr/>
            </p:nvSpPr>
            <p:spPr>
              <a:xfrm rot="10800000" flipV="1">
                <a:off x="2636988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5" name="Right Triangle 524">
                <a:extLst>
                  <a:ext uri="{FF2B5EF4-FFF2-40B4-BE49-F238E27FC236}">
                    <a16:creationId xmlns:a16="http://schemas.microsoft.com/office/drawing/2014/main" id="{50DCF110-8F82-4806-A3EC-CB7A94646F0F}"/>
                  </a:ext>
                </a:extLst>
              </p:cNvPr>
              <p:cNvSpPr/>
              <p:nvPr/>
            </p:nvSpPr>
            <p:spPr>
              <a:xfrm>
                <a:off x="2636987" y="182103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6" name="Right Triangle 525">
                <a:extLst>
                  <a:ext uri="{FF2B5EF4-FFF2-40B4-BE49-F238E27FC236}">
                    <a16:creationId xmlns:a16="http://schemas.microsoft.com/office/drawing/2014/main" id="{115141F6-454F-4748-835C-45525F1A2637}"/>
                  </a:ext>
                </a:extLst>
              </p:cNvPr>
              <p:cNvSpPr/>
              <p:nvPr/>
            </p:nvSpPr>
            <p:spPr>
              <a:xfrm rot="10800000">
                <a:off x="263698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7" name="Right Triangle 526">
                <a:extLst>
                  <a:ext uri="{FF2B5EF4-FFF2-40B4-BE49-F238E27FC236}">
                    <a16:creationId xmlns:a16="http://schemas.microsoft.com/office/drawing/2014/main" id="{3F28C314-B8A5-4F68-AA0B-5C49318E52A0}"/>
                  </a:ext>
                </a:extLst>
              </p:cNvPr>
              <p:cNvSpPr/>
              <p:nvPr/>
            </p:nvSpPr>
            <p:spPr>
              <a:xfrm>
                <a:off x="26369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8" name="Right Triangle 527">
                <a:extLst>
                  <a:ext uri="{FF2B5EF4-FFF2-40B4-BE49-F238E27FC236}">
                    <a16:creationId xmlns:a16="http://schemas.microsoft.com/office/drawing/2014/main" id="{20AC663A-85E2-45AE-90F2-1AD76DBA38D5}"/>
                  </a:ext>
                </a:extLst>
              </p:cNvPr>
              <p:cNvSpPr/>
              <p:nvPr/>
            </p:nvSpPr>
            <p:spPr>
              <a:xfrm rot="10800000">
                <a:off x="2636988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9" name="Right Triangle 528">
                <a:extLst>
                  <a:ext uri="{FF2B5EF4-FFF2-40B4-BE49-F238E27FC236}">
                    <a16:creationId xmlns:a16="http://schemas.microsoft.com/office/drawing/2014/main" id="{288501DB-3F6A-4901-A125-AB906B76B8C4}"/>
                  </a:ext>
                </a:extLst>
              </p:cNvPr>
              <p:cNvSpPr/>
              <p:nvPr/>
            </p:nvSpPr>
            <p:spPr>
              <a:xfrm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0" name="Right Triangle 529">
                <a:extLst>
                  <a:ext uri="{FF2B5EF4-FFF2-40B4-BE49-F238E27FC236}">
                    <a16:creationId xmlns:a16="http://schemas.microsoft.com/office/drawing/2014/main" id="{6232E62C-6E4A-4EF3-B479-4757A4A8A32F}"/>
                  </a:ext>
                </a:extLst>
              </p:cNvPr>
              <p:cNvSpPr/>
              <p:nvPr/>
            </p:nvSpPr>
            <p:spPr>
              <a:xfrm rot="10800000"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1" name="Right Triangle 530">
                <a:extLst>
                  <a:ext uri="{FF2B5EF4-FFF2-40B4-BE49-F238E27FC236}">
                    <a16:creationId xmlns:a16="http://schemas.microsoft.com/office/drawing/2014/main" id="{3D92A901-D3E6-4778-A948-A6877EDD225E}"/>
                  </a:ext>
                </a:extLst>
              </p:cNvPr>
              <p:cNvSpPr/>
              <p:nvPr/>
            </p:nvSpPr>
            <p:spPr>
              <a:xfrm flipH="1" flipV="1">
                <a:off x="3548522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2" name="Right Triangle 531">
                <a:extLst>
                  <a:ext uri="{FF2B5EF4-FFF2-40B4-BE49-F238E27FC236}">
                    <a16:creationId xmlns:a16="http://schemas.microsoft.com/office/drawing/2014/main" id="{43DDF75F-4E4E-4006-B710-5B405E563D72}"/>
                  </a:ext>
                </a:extLst>
              </p:cNvPr>
              <p:cNvSpPr/>
              <p:nvPr/>
            </p:nvSpPr>
            <p:spPr>
              <a:xfrm rot="10800000" flipH="1">
                <a:off x="3548522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3" name="Right Triangle 532">
                <a:extLst>
                  <a:ext uri="{FF2B5EF4-FFF2-40B4-BE49-F238E27FC236}">
                    <a16:creationId xmlns:a16="http://schemas.microsoft.com/office/drawing/2014/main" id="{10B0B345-7D2D-4151-A8DE-E14AF34BAF65}"/>
                  </a:ext>
                </a:extLst>
              </p:cNvPr>
              <p:cNvSpPr/>
              <p:nvPr/>
            </p:nvSpPr>
            <p:spPr>
              <a:xfrm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4" name="Right Triangle 533">
                <a:extLst>
                  <a:ext uri="{FF2B5EF4-FFF2-40B4-BE49-F238E27FC236}">
                    <a16:creationId xmlns:a16="http://schemas.microsoft.com/office/drawing/2014/main" id="{EA6DBCBE-E1CE-45FD-8387-8E63183AADFB}"/>
                  </a:ext>
                </a:extLst>
              </p:cNvPr>
              <p:cNvSpPr/>
              <p:nvPr/>
            </p:nvSpPr>
            <p:spPr>
              <a:xfrm rot="10800000"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5" name="Right Triangle 534">
                <a:extLst>
                  <a:ext uri="{FF2B5EF4-FFF2-40B4-BE49-F238E27FC236}">
                    <a16:creationId xmlns:a16="http://schemas.microsoft.com/office/drawing/2014/main" id="{91997B52-26D2-4A92-AA11-7F6CBE9A1C90}"/>
                  </a:ext>
                </a:extLst>
              </p:cNvPr>
              <p:cNvSpPr/>
              <p:nvPr/>
            </p:nvSpPr>
            <p:spPr>
              <a:xfrm flipH="1" flipV="1">
                <a:off x="3548522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6" name="Right Triangle 535">
                <a:extLst>
                  <a:ext uri="{FF2B5EF4-FFF2-40B4-BE49-F238E27FC236}">
                    <a16:creationId xmlns:a16="http://schemas.microsoft.com/office/drawing/2014/main" id="{150C7C74-5325-4848-98C9-28AB95DB2561}"/>
                  </a:ext>
                </a:extLst>
              </p:cNvPr>
              <p:cNvSpPr/>
              <p:nvPr/>
            </p:nvSpPr>
            <p:spPr>
              <a:xfrm flipH="1">
                <a:off x="3548522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7" name="Right Triangle 536">
                <a:extLst>
                  <a:ext uri="{FF2B5EF4-FFF2-40B4-BE49-F238E27FC236}">
                    <a16:creationId xmlns:a16="http://schemas.microsoft.com/office/drawing/2014/main" id="{5D00686D-147E-413C-A77A-6A341A5F711B}"/>
                  </a:ext>
                </a:extLst>
              </p:cNvPr>
              <p:cNvSpPr/>
              <p:nvPr/>
            </p:nvSpPr>
            <p:spPr>
              <a:xfrm rot="10800000" flipH="1">
                <a:off x="354852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8" name="Right Triangle 537">
                <a:extLst>
                  <a:ext uri="{FF2B5EF4-FFF2-40B4-BE49-F238E27FC236}">
                    <a16:creationId xmlns:a16="http://schemas.microsoft.com/office/drawing/2014/main" id="{A197E590-5600-47B2-B66B-B9B0E670F38F}"/>
                  </a:ext>
                </a:extLst>
              </p:cNvPr>
              <p:cNvSpPr/>
              <p:nvPr/>
            </p:nvSpPr>
            <p:spPr>
              <a:xfrm flipH="1">
                <a:off x="3548522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9" name="Right Triangle 538">
                <a:extLst>
                  <a:ext uri="{FF2B5EF4-FFF2-40B4-BE49-F238E27FC236}">
                    <a16:creationId xmlns:a16="http://schemas.microsoft.com/office/drawing/2014/main" id="{3F662941-4F4E-4987-80FF-0AFEA5C177B1}"/>
                  </a:ext>
                </a:extLst>
              </p:cNvPr>
              <p:cNvSpPr/>
              <p:nvPr/>
            </p:nvSpPr>
            <p:spPr>
              <a:xfrm rot="10800000" flipH="1">
                <a:off x="3548522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81824817-2E92-4DEB-AD36-FA44E7AE83F0}"/>
                </a:ext>
              </a:extLst>
            </p:cNvPr>
            <p:cNvGrpSpPr/>
            <p:nvPr userDrawn="1"/>
          </p:nvGrpSpPr>
          <p:grpSpPr>
            <a:xfrm>
              <a:off x="6960870" y="-34225"/>
              <a:ext cx="5221973" cy="6959600"/>
              <a:chOff x="6960870" y="-34225"/>
              <a:chExt cx="5221973" cy="6959600"/>
            </a:xfrm>
          </p:grpSpPr>
          <p:sp>
            <p:nvSpPr>
              <p:cNvPr id="193" name="Right Triangle 192">
                <a:extLst>
                  <a:ext uri="{FF2B5EF4-FFF2-40B4-BE49-F238E27FC236}">
                    <a16:creationId xmlns:a16="http://schemas.microsoft.com/office/drawing/2014/main" id="{425C0697-BF01-4199-B151-74E3AA49DA43}"/>
                  </a:ext>
                </a:extLst>
              </p:cNvPr>
              <p:cNvSpPr/>
              <p:nvPr/>
            </p:nvSpPr>
            <p:spPr>
              <a:xfrm rot="10800000" flipV="1">
                <a:off x="8699782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4" name="Right Triangle 193">
                <a:extLst>
                  <a:ext uri="{FF2B5EF4-FFF2-40B4-BE49-F238E27FC236}">
                    <a16:creationId xmlns:a16="http://schemas.microsoft.com/office/drawing/2014/main" id="{19F4D279-6462-4515-8E80-6C97008141AA}"/>
                  </a:ext>
                </a:extLst>
              </p:cNvPr>
              <p:cNvSpPr/>
              <p:nvPr/>
            </p:nvSpPr>
            <p:spPr>
              <a:xfrm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5" name="Right Triangle 194">
                <a:extLst>
                  <a:ext uri="{FF2B5EF4-FFF2-40B4-BE49-F238E27FC236}">
                    <a16:creationId xmlns:a16="http://schemas.microsoft.com/office/drawing/2014/main" id="{0F0D7DD1-3050-41BD-A36A-DF78D96D2880}"/>
                  </a:ext>
                </a:extLst>
              </p:cNvPr>
              <p:cNvSpPr/>
              <p:nvPr/>
            </p:nvSpPr>
            <p:spPr>
              <a:xfrm rot="10800000"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6" name="Right Triangle 195">
                <a:extLst>
                  <a:ext uri="{FF2B5EF4-FFF2-40B4-BE49-F238E27FC236}">
                    <a16:creationId xmlns:a16="http://schemas.microsoft.com/office/drawing/2014/main" id="{1F2238D4-1524-41A0-B252-DD7A73733570}"/>
                  </a:ext>
                </a:extLst>
              </p:cNvPr>
              <p:cNvSpPr/>
              <p:nvPr/>
            </p:nvSpPr>
            <p:spPr>
              <a:xfrm flipV="1">
                <a:off x="8699782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7" name="Right Triangle 196">
                <a:extLst>
                  <a:ext uri="{FF2B5EF4-FFF2-40B4-BE49-F238E27FC236}">
                    <a16:creationId xmlns:a16="http://schemas.microsoft.com/office/drawing/2014/main" id="{01869435-F63F-4D05-A73B-A2214D00CF06}"/>
                  </a:ext>
                </a:extLst>
              </p:cNvPr>
              <p:cNvSpPr/>
              <p:nvPr/>
            </p:nvSpPr>
            <p:spPr>
              <a:xfrm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8" name="Right Triangle 197">
                <a:extLst>
                  <a:ext uri="{FF2B5EF4-FFF2-40B4-BE49-F238E27FC236}">
                    <a16:creationId xmlns:a16="http://schemas.microsoft.com/office/drawing/2014/main" id="{82E7532B-3CA9-45F3-8B59-321BF46B8640}"/>
                  </a:ext>
                </a:extLst>
              </p:cNvPr>
              <p:cNvSpPr/>
              <p:nvPr/>
            </p:nvSpPr>
            <p:spPr>
              <a:xfrm rot="10800000"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9" name="Right Triangle 198">
                <a:extLst>
                  <a:ext uri="{FF2B5EF4-FFF2-40B4-BE49-F238E27FC236}">
                    <a16:creationId xmlns:a16="http://schemas.microsoft.com/office/drawing/2014/main" id="{24A23761-E1C7-4D4D-B8CD-F9CCE6A53CAC}"/>
                  </a:ext>
                </a:extLst>
              </p:cNvPr>
              <p:cNvSpPr/>
              <p:nvPr/>
            </p:nvSpPr>
            <p:spPr>
              <a:xfrm>
                <a:off x="8699782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0" name="Right Triangle 199">
                <a:extLst>
                  <a:ext uri="{FF2B5EF4-FFF2-40B4-BE49-F238E27FC236}">
                    <a16:creationId xmlns:a16="http://schemas.microsoft.com/office/drawing/2014/main" id="{45DE3A15-3D7C-4CDE-A29B-3A9C0FD8E701}"/>
                  </a:ext>
                </a:extLst>
              </p:cNvPr>
              <p:cNvSpPr/>
              <p:nvPr/>
            </p:nvSpPr>
            <p:spPr>
              <a:xfrm flipV="1">
                <a:off x="8699782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1" name="Right Triangle 200">
                <a:extLst>
                  <a:ext uri="{FF2B5EF4-FFF2-40B4-BE49-F238E27FC236}">
                    <a16:creationId xmlns:a16="http://schemas.microsoft.com/office/drawing/2014/main" id="{4C7A38F1-B4D6-4A8F-A487-676958751341}"/>
                  </a:ext>
                </a:extLst>
              </p:cNvPr>
              <p:cNvSpPr/>
              <p:nvPr/>
            </p:nvSpPr>
            <p:spPr>
              <a:xfrm>
                <a:off x="8699782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2" name="Right Triangle 201">
                <a:extLst>
                  <a:ext uri="{FF2B5EF4-FFF2-40B4-BE49-F238E27FC236}">
                    <a16:creationId xmlns:a16="http://schemas.microsoft.com/office/drawing/2014/main" id="{50E5CB87-6700-463E-A68D-D9DE4D3C5473}"/>
                  </a:ext>
                </a:extLst>
              </p:cNvPr>
              <p:cNvSpPr/>
              <p:nvPr/>
            </p:nvSpPr>
            <p:spPr>
              <a:xfrm rot="10800000">
                <a:off x="8699783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3" name="Right Triangle 202">
                <a:extLst>
                  <a:ext uri="{FF2B5EF4-FFF2-40B4-BE49-F238E27FC236}">
                    <a16:creationId xmlns:a16="http://schemas.microsoft.com/office/drawing/2014/main" id="{7D1569BB-C533-4644-B17E-B5445B806437}"/>
                  </a:ext>
                </a:extLst>
              </p:cNvPr>
              <p:cNvSpPr/>
              <p:nvPr/>
            </p:nvSpPr>
            <p:spPr>
              <a:xfrm>
                <a:off x="8699782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4" name="Right Triangle 203">
                <a:extLst>
                  <a:ext uri="{FF2B5EF4-FFF2-40B4-BE49-F238E27FC236}">
                    <a16:creationId xmlns:a16="http://schemas.microsoft.com/office/drawing/2014/main" id="{B3B52BC8-625D-44F6-8E1A-E1B06A12AE02}"/>
                  </a:ext>
                </a:extLst>
              </p:cNvPr>
              <p:cNvSpPr/>
              <p:nvPr/>
            </p:nvSpPr>
            <p:spPr>
              <a:xfrm rot="10800000">
                <a:off x="8699782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5" name="Right Triangle 204">
                <a:extLst>
                  <a:ext uri="{FF2B5EF4-FFF2-40B4-BE49-F238E27FC236}">
                    <a16:creationId xmlns:a16="http://schemas.microsoft.com/office/drawing/2014/main" id="{21CA103C-48FF-4175-A73E-AE136873F60E}"/>
                  </a:ext>
                </a:extLst>
              </p:cNvPr>
              <p:cNvSpPr/>
              <p:nvPr/>
            </p:nvSpPr>
            <p:spPr>
              <a:xfrm rot="10800000" flipH="1" flipV="1">
                <a:off x="957054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6" name="Right Triangle 205">
                <a:extLst>
                  <a:ext uri="{FF2B5EF4-FFF2-40B4-BE49-F238E27FC236}">
                    <a16:creationId xmlns:a16="http://schemas.microsoft.com/office/drawing/2014/main" id="{E203D859-413C-4AB7-AD58-4C7C1F70363E}"/>
                  </a:ext>
                </a:extLst>
              </p:cNvPr>
              <p:cNvSpPr/>
              <p:nvPr/>
            </p:nvSpPr>
            <p:spPr>
              <a:xfrm flipH="1">
                <a:off x="957054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7" name="Right Triangle 206">
                <a:extLst>
                  <a:ext uri="{FF2B5EF4-FFF2-40B4-BE49-F238E27FC236}">
                    <a16:creationId xmlns:a16="http://schemas.microsoft.com/office/drawing/2014/main" id="{F7726CD0-BF60-4A71-B590-46FC4628C628}"/>
                  </a:ext>
                </a:extLst>
              </p:cNvPr>
              <p:cNvSpPr/>
              <p:nvPr/>
            </p:nvSpPr>
            <p:spPr>
              <a:xfrm flipH="1" flipV="1">
                <a:off x="957054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8" name="Right Triangle 207">
                <a:extLst>
                  <a:ext uri="{FF2B5EF4-FFF2-40B4-BE49-F238E27FC236}">
                    <a16:creationId xmlns:a16="http://schemas.microsoft.com/office/drawing/2014/main" id="{8648945A-D41E-41EB-9187-9160E002CC4B}"/>
                  </a:ext>
                </a:extLst>
              </p:cNvPr>
              <p:cNvSpPr/>
              <p:nvPr/>
            </p:nvSpPr>
            <p:spPr>
              <a:xfrm rot="10800000" flipH="1" flipV="1">
                <a:off x="957054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9" name="Right Triangle 208">
                <a:extLst>
                  <a:ext uri="{FF2B5EF4-FFF2-40B4-BE49-F238E27FC236}">
                    <a16:creationId xmlns:a16="http://schemas.microsoft.com/office/drawing/2014/main" id="{619B768A-22BF-4EF9-A586-E104218DB8E0}"/>
                  </a:ext>
                </a:extLst>
              </p:cNvPr>
              <p:cNvSpPr/>
              <p:nvPr/>
            </p:nvSpPr>
            <p:spPr>
              <a:xfrm flipH="1">
                <a:off x="957054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0" name="Right Triangle 209">
                <a:extLst>
                  <a:ext uri="{FF2B5EF4-FFF2-40B4-BE49-F238E27FC236}">
                    <a16:creationId xmlns:a16="http://schemas.microsoft.com/office/drawing/2014/main" id="{EB9E1575-47BD-4520-9735-BE4197A21C60}"/>
                  </a:ext>
                </a:extLst>
              </p:cNvPr>
              <p:cNvSpPr/>
              <p:nvPr/>
            </p:nvSpPr>
            <p:spPr>
              <a:xfrm flipH="1">
                <a:off x="957054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1" name="Right Triangle 210">
                <a:extLst>
                  <a:ext uri="{FF2B5EF4-FFF2-40B4-BE49-F238E27FC236}">
                    <a16:creationId xmlns:a16="http://schemas.microsoft.com/office/drawing/2014/main" id="{4697E98E-ADEC-4752-A738-7B309D5885C3}"/>
                  </a:ext>
                </a:extLst>
              </p:cNvPr>
              <p:cNvSpPr/>
              <p:nvPr/>
            </p:nvSpPr>
            <p:spPr>
              <a:xfrm rot="10800000" flipH="1">
                <a:off x="9570548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2" name="Right Triangle 211">
                <a:extLst>
                  <a:ext uri="{FF2B5EF4-FFF2-40B4-BE49-F238E27FC236}">
                    <a16:creationId xmlns:a16="http://schemas.microsoft.com/office/drawing/2014/main" id="{ED2F7F99-5FF5-4602-BE01-C7D91EE77ACF}"/>
                  </a:ext>
                </a:extLst>
              </p:cNvPr>
              <p:cNvSpPr/>
              <p:nvPr/>
            </p:nvSpPr>
            <p:spPr>
              <a:xfrm flipH="1" flipV="1">
                <a:off x="957054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3" name="Right Triangle 212">
                <a:extLst>
                  <a:ext uri="{FF2B5EF4-FFF2-40B4-BE49-F238E27FC236}">
                    <a16:creationId xmlns:a16="http://schemas.microsoft.com/office/drawing/2014/main" id="{4EC36E49-C934-41B5-B4BF-DFB6021EAB83}"/>
                  </a:ext>
                </a:extLst>
              </p:cNvPr>
              <p:cNvSpPr/>
              <p:nvPr/>
            </p:nvSpPr>
            <p:spPr>
              <a:xfrm rot="10800000" flipH="1" flipV="1">
                <a:off x="9570547" y="834409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4" name="Right Triangle 213">
                <a:extLst>
                  <a:ext uri="{FF2B5EF4-FFF2-40B4-BE49-F238E27FC236}">
                    <a16:creationId xmlns:a16="http://schemas.microsoft.com/office/drawing/2014/main" id="{2AE1354A-831D-448A-8D40-07B7934B43D5}"/>
                  </a:ext>
                </a:extLst>
              </p:cNvPr>
              <p:cNvSpPr/>
              <p:nvPr/>
            </p:nvSpPr>
            <p:spPr>
              <a:xfrm flipH="1">
                <a:off x="957054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5" name="Right Triangle 214">
                <a:extLst>
                  <a:ext uri="{FF2B5EF4-FFF2-40B4-BE49-F238E27FC236}">
                    <a16:creationId xmlns:a16="http://schemas.microsoft.com/office/drawing/2014/main" id="{D1B7465C-EE3C-430A-BBE7-D2032B725AAB}"/>
                  </a:ext>
                </a:extLst>
              </p:cNvPr>
              <p:cNvSpPr/>
              <p:nvPr/>
            </p:nvSpPr>
            <p:spPr>
              <a:xfrm rot="10800000" flipH="1">
                <a:off x="9570548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6" name="Right Triangle 215">
                <a:extLst>
                  <a:ext uri="{FF2B5EF4-FFF2-40B4-BE49-F238E27FC236}">
                    <a16:creationId xmlns:a16="http://schemas.microsoft.com/office/drawing/2014/main" id="{1C3AC8CD-7CC6-49CB-B0D0-FDC26E3BD94A}"/>
                  </a:ext>
                </a:extLst>
              </p:cNvPr>
              <p:cNvSpPr/>
              <p:nvPr/>
            </p:nvSpPr>
            <p:spPr>
              <a:xfrm flipH="1">
                <a:off x="957054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7" name="Right Triangle 216">
                <a:extLst>
                  <a:ext uri="{FF2B5EF4-FFF2-40B4-BE49-F238E27FC236}">
                    <a16:creationId xmlns:a16="http://schemas.microsoft.com/office/drawing/2014/main" id="{F01B0F76-0DDC-4D28-985C-19887C7E94DE}"/>
                  </a:ext>
                </a:extLst>
              </p:cNvPr>
              <p:cNvSpPr/>
              <p:nvPr/>
            </p:nvSpPr>
            <p:spPr>
              <a:xfrm rot="10800000" flipH="1">
                <a:off x="957054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8" name="Right Triangle 217">
                <a:extLst>
                  <a:ext uri="{FF2B5EF4-FFF2-40B4-BE49-F238E27FC236}">
                    <a16:creationId xmlns:a16="http://schemas.microsoft.com/office/drawing/2014/main" id="{2540DC84-7BA7-4B90-B901-FDB0EB3A76ED}"/>
                  </a:ext>
                </a:extLst>
              </p:cNvPr>
              <p:cNvSpPr/>
              <p:nvPr/>
            </p:nvSpPr>
            <p:spPr>
              <a:xfrm flipV="1">
                <a:off x="1044131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9" name="Right Triangle 218">
                <a:extLst>
                  <a:ext uri="{FF2B5EF4-FFF2-40B4-BE49-F238E27FC236}">
                    <a16:creationId xmlns:a16="http://schemas.microsoft.com/office/drawing/2014/main" id="{A9CF6A9A-2CB4-4531-8D0C-7E65D335E94F}"/>
                  </a:ext>
                </a:extLst>
              </p:cNvPr>
              <p:cNvSpPr/>
              <p:nvPr/>
            </p:nvSpPr>
            <p:spPr>
              <a:xfrm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0" name="Right Triangle 219">
                <a:extLst>
                  <a:ext uri="{FF2B5EF4-FFF2-40B4-BE49-F238E27FC236}">
                    <a16:creationId xmlns:a16="http://schemas.microsoft.com/office/drawing/2014/main" id="{6E4A9355-7DCA-4A0A-81DE-2DB0CC7BB625}"/>
                  </a:ext>
                </a:extLst>
              </p:cNvPr>
              <p:cNvSpPr/>
              <p:nvPr/>
            </p:nvSpPr>
            <p:spPr>
              <a:xfrm rot="10800000"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1" name="Right Triangle 220">
                <a:extLst>
                  <a:ext uri="{FF2B5EF4-FFF2-40B4-BE49-F238E27FC236}">
                    <a16:creationId xmlns:a16="http://schemas.microsoft.com/office/drawing/2014/main" id="{31F6B1B8-8F6C-4289-B1E6-056FB2E22F7A}"/>
                  </a:ext>
                </a:extLst>
              </p:cNvPr>
              <p:cNvSpPr/>
              <p:nvPr/>
            </p:nvSpPr>
            <p:spPr>
              <a:xfrm flipV="1">
                <a:off x="1044131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2" name="Right Triangle 221">
                <a:extLst>
                  <a:ext uri="{FF2B5EF4-FFF2-40B4-BE49-F238E27FC236}">
                    <a16:creationId xmlns:a16="http://schemas.microsoft.com/office/drawing/2014/main" id="{93CF2D55-5BFB-4060-B679-E9EC4946988B}"/>
                  </a:ext>
                </a:extLst>
              </p:cNvPr>
              <p:cNvSpPr/>
              <p:nvPr/>
            </p:nvSpPr>
            <p:spPr>
              <a:xfrm>
                <a:off x="1044131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3" name="Right Triangle 222">
                <a:extLst>
                  <a:ext uri="{FF2B5EF4-FFF2-40B4-BE49-F238E27FC236}">
                    <a16:creationId xmlns:a16="http://schemas.microsoft.com/office/drawing/2014/main" id="{17CD2C99-5C60-4B79-8752-CB6780E26AF0}"/>
                  </a:ext>
                </a:extLst>
              </p:cNvPr>
              <p:cNvSpPr/>
              <p:nvPr/>
            </p:nvSpPr>
            <p:spPr>
              <a:xfrm rot="10800000">
                <a:off x="1044131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4" name="Right Triangle 223">
                <a:extLst>
                  <a:ext uri="{FF2B5EF4-FFF2-40B4-BE49-F238E27FC236}">
                    <a16:creationId xmlns:a16="http://schemas.microsoft.com/office/drawing/2014/main" id="{DAC8C5C6-8C2E-4575-A044-AC6DD5421CA1}"/>
                  </a:ext>
                </a:extLst>
              </p:cNvPr>
              <p:cNvSpPr/>
              <p:nvPr/>
            </p:nvSpPr>
            <p:spPr>
              <a:xfrm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5" name="Right Triangle 224">
                <a:extLst>
                  <a:ext uri="{FF2B5EF4-FFF2-40B4-BE49-F238E27FC236}">
                    <a16:creationId xmlns:a16="http://schemas.microsoft.com/office/drawing/2014/main" id="{849C807C-08BA-4053-B2E7-0399E1FA964F}"/>
                  </a:ext>
                </a:extLst>
              </p:cNvPr>
              <p:cNvSpPr/>
              <p:nvPr/>
            </p:nvSpPr>
            <p:spPr>
              <a:xfrm rot="10800000"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6" name="Right Triangle 225">
                <a:extLst>
                  <a:ext uri="{FF2B5EF4-FFF2-40B4-BE49-F238E27FC236}">
                    <a16:creationId xmlns:a16="http://schemas.microsoft.com/office/drawing/2014/main" id="{2F89F890-E8D5-45E0-801F-9A9282A642F1}"/>
                  </a:ext>
                </a:extLst>
              </p:cNvPr>
              <p:cNvSpPr/>
              <p:nvPr/>
            </p:nvSpPr>
            <p:spPr>
              <a:xfrm flipV="1">
                <a:off x="1044131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7" name="Right Triangle 226">
                <a:extLst>
                  <a:ext uri="{FF2B5EF4-FFF2-40B4-BE49-F238E27FC236}">
                    <a16:creationId xmlns:a16="http://schemas.microsoft.com/office/drawing/2014/main" id="{E610D527-1D69-4E71-8ECB-2CB0C5A313F1}"/>
                  </a:ext>
                </a:extLst>
              </p:cNvPr>
              <p:cNvSpPr/>
              <p:nvPr/>
            </p:nvSpPr>
            <p:spPr>
              <a:xfrm rot="10800000">
                <a:off x="1044131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8" name="Right Triangle 227">
                <a:extLst>
                  <a:ext uri="{FF2B5EF4-FFF2-40B4-BE49-F238E27FC236}">
                    <a16:creationId xmlns:a16="http://schemas.microsoft.com/office/drawing/2014/main" id="{C0BDA8AE-8E15-464B-97E6-67A8D9323395}"/>
                  </a:ext>
                </a:extLst>
              </p:cNvPr>
              <p:cNvSpPr/>
              <p:nvPr/>
            </p:nvSpPr>
            <p:spPr>
              <a:xfrm>
                <a:off x="10441311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9" name="Right Triangle 228">
                <a:extLst>
                  <a:ext uri="{FF2B5EF4-FFF2-40B4-BE49-F238E27FC236}">
                    <a16:creationId xmlns:a16="http://schemas.microsoft.com/office/drawing/2014/main" id="{66B77DF3-9237-4BF4-B95D-FE0D7B1CE561}"/>
                  </a:ext>
                </a:extLst>
              </p:cNvPr>
              <p:cNvSpPr/>
              <p:nvPr/>
            </p:nvSpPr>
            <p:spPr>
              <a:xfrm rot="10800000">
                <a:off x="1044131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0" name="Right Triangle 229">
                <a:extLst>
                  <a:ext uri="{FF2B5EF4-FFF2-40B4-BE49-F238E27FC236}">
                    <a16:creationId xmlns:a16="http://schemas.microsoft.com/office/drawing/2014/main" id="{601C061F-B223-4025-BA8E-699C43D5865C}"/>
                  </a:ext>
                </a:extLst>
              </p:cNvPr>
              <p:cNvSpPr/>
              <p:nvPr/>
            </p:nvSpPr>
            <p:spPr>
              <a:xfrm flipH="1" flipV="1">
                <a:off x="1131207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1" name="Right Triangle 230">
                <a:extLst>
                  <a:ext uri="{FF2B5EF4-FFF2-40B4-BE49-F238E27FC236}">
                    <a16:creationId xmlns:a16="http://schemas.microsoft.com/office/drawing/2014/main" id="{3C71DF3A-52D8-41A4-BB62-326763D71B30}"/>
                  </a:ext>
                </a:extLst>
              </p:cNvPr>
              <p:cNvSpPr/>
              <p:nvPr/>
            </p:nvSpPr>
            <p:spPr>
              <a:xfrm flipH="1">
                <a:off x="1131207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2" name="Right Triangle 231">
                <a:extLst>
                  <a:ext uri="{FF2B5EF4-FFF2-40B4-BE49-F238E27FC236}">
                    <a16:creationId xmlns:a16="http://schemas.microsoft.com/office/drawing/2014/main" id="{80A08D07-2851-47B0-9B3F-0759FF46A847}"/>
                  </a:ext>
                </a:extLst>
              </p:cNvPr>
              <p:cNvSpPr/>
              <p:nvPr/>
            </p:nvSpPr>
            <p:spPr>
              <a:xfrm rot="10800000" flipH="1">
                <a:off x="11312078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3" name="Right Triangle 232">
                <a:extLst>
                  <a:ext uri="{FF2B5EF4-FFF2-40B4-BE49-F238E27FC236}">
                    <a16:creationId xmlns:a16="http://schemas.microsoft.com/office/drawing/2014/main" id="{264F73B9-0942-445B-91D1-6FDD22B97C40}"/>
                  </a:ext>
                </a:extLst>
              </p:cNvPr>
              <p:cNvSpPr/>
              <p:nvPr/>
            </p:nvSpPr>
            <p:spPr>
              <a:xfrm flipH="1" flipV="1">
                <a:off x="1131207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4" name="Right Triangle 233">
                <a:extLst>
                  <a:ext uri="{FF2B5EF4-FFF2-40B4-BE49-F238E27FC236}">
                    <a16:creationId xmlns:a16="http://schemas.microsoft.com/office/drawing/2014/main" id="{FF9957DD-6647-4F4E-9BAF-8EC5FD05418F}"/>
                  </a:ext>
                </a:extLst>
              </p:cNvPr>
              <p:cNvSpPr/>
              <p:nvPr/>
            </p:nvSpPr>
            <p:spPr>
              <a:xfrm rot="10800000" flipH="1" flipV="1">
                <a:off x="1131207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5" name="Right Triangle 234">
                <a:extLst>
                  <a:ext uri="{FF2B5EF4-FFF2-40B4-BE49-F238E27FC236}">
                    <a16:creationId xmlns:a16="http://schemas.microsoft.com/office/drawing/2014/main" id="{346D56BA-1CF8-43CA-AE20-16F83D9BE765}"/>
                  </a:ext>
                </a:extLst>
              </p:cNvPr>
              <p:cNvSpPr/>
              <p:nvPr/>
            </p:nvSpPr>
            <p:spPr>
              <a:xfrm flipH="1">
                <a:off x="1131207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6" name="Right Triangle 235">
                <a:extLst>
                  <a:ext uri="{FF2B5EF4-FFF2-40B4-BE49-F238E27FC236}">
                    <a16:creationId xmlns:a16="http://schemas.microsoft.com/office/drawing/2014/main" id="{206F3A44-116B-42C7-BC5C-FC7DB5B45DFC}"/>
                  </a:ext>
                </a:extLst>
              </p:cNvPr>
              <p:cNvSpPr/>
              <p:nvPr/>
            </p:nvSpPr>
            <p:spPr>
              <a:xfrm rot="10800000" flipH="1">
                <a:off x="1131207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7" name="Right Triangle 236">
                <a:extLst>
                  <a:ext uri="{FF2B5EF4-FFF2-40B4-BE49-F238E27FC236}">
                    <a16:creationId xmlns:a16="http://schemas.microsoft.com/office/drawing/2014/main" id="{665807CA-B043-4F4D-8182-3E3A48621952}"/>
                  </a:ext>
                </a:extLst>
              </p:cNvPr>
              <p:cNvSpPr/>
              <p:nvPr/>
            </p:nvSpPr>
            <p:spPr>
              <a:xfrm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8" name="Right Triangle 237">
                <a:extLst>
                  <a:ext uri="{FF2B5EF4-FFF2-40B4-BE49-F238E27FC236}">
                    <a16:creationId xmlns:a16="http://schemas.microsoft.com/office/drawing/2014/main" id="{8250CCE5-DD4D-42C2-A49E-2195C4884959}"/>
                  </a:ext>
                </a:extLst>
              </p:cNvPr>
              <p:cNvSpPr/>
              <p:nvPr/>
            </p:nvSpPr>
            <p:spPr>
              <a:xfrm rot="10800000"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9" name="Right Triangle 238">
                <a:extLst>
                  <a:ext uri="{FF2B5EF4-FFF2-40B4-BE49-F238E27FC236}">
                    <a16:creationId xmlns:a16="http://schemas.microsoft.com/office/drawing/2014/main" id="{4E66F516-17E5-4640-BCA3-7CC1B1C26242}"/>
                  </a:ext>
                </a:extLst>
              </p:cNvPr>
              <p:cNvSpPr/>
              <p:nvPr/>
            </p:nvSpPr>
            <p:spPr>
              <a:xfrm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0" name="Right Triangle 239">
                <a:extLst>
                  <a:ext uri="{FF2B5EF4-FFF2-40B4-BE49-F238E27FC236}">
                    <a16:creationId xmlns:a16="http://schemas.microsoft.com/office/drawing/2014/main" id="{2DE41A52-5309-4761-8EB5-F07EF7D64C10}"/>
                  </a:ext>
                </a:extLst>
              </p:cNvPr>
              <p:cNvSpPr/>
              <p:nvPr/>
            </p:nvSpPr>
            <p:spPr>
              <a:xfrm rot="10800000"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1" name="Right Triangle 240">
                <a:extLst>
                  <a:ext uri="{FF2B5EF4-FFF2-40B4-BE49-F238E27FC236}">
                    <a16:creationId xmlns:a16="http://schemas.microsoft.com/office/drawing/2014/main" id="{F79EC3B2-2E18-4625-AB97-344606EA1FB1}"/>
                  </a:ext>
                </a:extLst>
              </p:cNvPr>
              <p:cNvSpPr/>
              <p:nvPr/>
            </p:nvSpPr>
            <p:spPr>
              <a:xfrm flipH="1">
                <a:off x="1131207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2" name="Right Triangle 241">
                <a:extLst>
                  <a:ext uri="{FF2B5EF4-FFF2-40B4-BE49-F238E27FC236}">
                    <a16:creationId xmlns:a16="http://schemas.microsoft.com/office/drawing/2014/main" id="{BC43942D-477D-472F-933D-B0F894DF0CEB}"/>
                  </a:ext>
                </a:extLst>
              </p:cNvPr>
              <p:cNvSpPr/>
              <p:nvPr/>
            </p:nvSpPr>
            <p:spPr>
              <a:xfrm rot="10800000" flipH="1">
                <a:off x="1131207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3" name="Right Triangle 242">
                <a:extLst>
                  <a:ext uri="{FF2B5EF4-FFF2-40B4-BE49-F238E27FC236}">
                    <a16:creationId xmlns:a16="http://schemas.microsoft.com/office/drawing/2014/main" id="{C57AF2A9-6EDF-4D1D-809C-6B78DC495C99}"/>
                  </a:ext>
                </a:extLst>
              </p:cNvPr>
              <p:cNvSpPr/>
              <p:nvPr/>
            </p:nvSpPr>
            <p:spPr>
              <a:xfrm flipV="1">
                <a:off x="6960870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4" name="Right Triangle 243">
                <a:extLst>
                  <a:ext uri="{FF2B5EF4-FFF2-40B4-BE49-F238E27FC236}">
                    <a16:creationId xmlns:a16="http://schemas.microsoft.com/office/drawing/2014/main" id="{77277901-741C-4264-866E-3C67533B89A7}"/>
                  </a:ext>
                </a:extLst>
              </p:cNvPr>
              <p:cNvSpPr/>
              <p:nvPr/>
            </p:nvSpPr>
            <p:spPr>
              <a:xfrm rot="10800000" flipV="1">
                <a:off x="696087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5" name="Right Triangle 244">
                <a:extLst>
                  <a:ext uri="{FF2B5EF4-FFF2-40B4-BE49-F238E27FC236}">
                    <a16:creationId xmlns:a16="http://schemas.microsoft.com/office/drawing/2014/main" id="{3109F570-A75D-49E2-BED8-4A178A383EDE}"/>
                  </a:ext>
                </a:extLst>
              </p:cNvPr>
              <p:cNvSpPr/>
              <p:nvPr/>
            </p:nvSpPr>
            <p:spPr>
              <a:xfrm>
                <a:off x="6960870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6" name="Right Triangle 245">
                <a:extLst>
                  <a:ext uri="{FF2B5EF4-FFF2-40B4-BE49-F238E27FC236}">
                    <a16:creationId xmlns:a16="http://schemas.microsoft.com/office/drawing/2014/main" id="{AF414021-24A4-442E-817C-A341BD254C0E}"/>
                  </a:ext>
                </a:extLst>
              </p:cNvPr>
              <p:cNvSpPr/>
              <p:nvPr userDrawn="1"/>
            </p:nvSpPr>
            <p:spPr>
              <a:xfrm flipV="1">
                <a:off x="6960870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7" name="Right Triangle 246">
                <a:extLst>
                  <a:ext uri="{FF2B5EF4-FFF2-40B4-BE49-F238E27FC236}">
                    <a16:creationId xmlns:a16="http://schemas.microsoft.com/office/drawing/2014/main" id="{11DFA151-2CA0-46CA-9C87-DAD44332AB6F}"/>
                  </a:ext>
                </a:extLst>
              </p:cNvPr>
              <p:cNvSpPr/>
              <p:nvPr/>
            </p:nvSpPr>
            <p:spPr>
              <a:xfrm rot="10800000" flipV="1">
                <a:off x="696087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8" name="Right Triangle 247">
                <a:extLst>
                  <a:ext uri="{FF2B5EF4-FFF2-40B4-BE49-F238E27FC236}">
                    <a16:creationId xmlns:a16="http://schemas.microsoft.com/office/drawing/2014/main" id="{7ABEF43F-25C5-4665-B8F0-98C5C147CAE5}"/>
                  </a:ext>
                </a:extLst>
              </p:cNvPr>
              <p:cNvSpPr/>
              <p:nvPr/>
            </p:nvSpPr>
            <p:spPr>
              <a:xfrm>
                <a:off x="6960870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9" name="Right Triangle 248">
                <a:extLst>
                  <a:ext uri="{FF2B5EF4-FFF2-40B4-BE49-F238E27FC236}">
                    <a16:creationId xmlns:a16="http://schemas.microsoft.com/office/drawing/2014/main" id="{2C9C97CB-B490-4E7F-80A8-CEC33F5424B2}"/>
                  </a:ext>
                </a:extLst>
              </p:cNvPr>
              <p:cNvSpPr/>
              <p:nvPr/>
            </p:nvSpPr>
            <p:spPr>
              <a:xfrm rot="10800000">
                <a:off x="696087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0" name="Right Triangle 249">
                <a:extLst>
                  <a:ext uri="{FF2B5EF4-FFF2-40B4-BE49-F238E27FC236}">
                    <a16:creationId xmlns:a16="http://schemas.microsoft.com/office/drawing/2014/main" id="{B94515F4-721B-43C9-A91F-D8976DFA11B0}"/>
                  </a:ext>
                </a:extLst>
              </p:cNvPr>
              <p:cNvSpPr/>
              <p:nvPr/>
            </p:nvSpPr>
            <p:spPr>
              <a:xfrm>
                <a:off x="6960870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1" name="Right Triangle 250">
                <a:extLst>
                  <a:ext uri="{FF2B5EF4-FFF2-40B4-BE49-F238E27FC236}">
                    <a16:creationId xmlns:a16="http://schemas.microsoft.com/office/drawing/2014/main" id="{D32F44B3-1699-41D4-8D7F-A746EEA397BA}"/>
                  </a:ext>
                </a:extLst>
              </p:cNvPr>
              <p:cNvSpPr/>
              <p:nvPr/>
            </p:nvSpPr>
            <p:spPr>
              <a:xfrm rot="10800000">
                <a:off x="696087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2" name="Right Triangle 251">
                <a:extLst>
                  <a:ext uri="{FF2B5EF4-FFF2-40B4-BE49-F238E27FC236}">
                    <a16:creationId xmlns:a16="http://schemas.microsoft.com/office/drawing/2014/main" id="{9AC9D201-4389-47E9-ACE1-9C88AC800CC0}"/>
                  </a:ext>
                </a:extLst>
              </p:cNvPr>
              <p:cNvSpPr/>
              <p:nvPr/>
            </p:nvSpPr>
            <p:spPr>
              <a:xfrm rot="10800000" flipV="1">
                <a:off x="696087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3" name="Right Triangle 252">
                <a:extLst>
                  <a:ext uri="{FF2B5EF4-FFF2-40B4-BE49-F238E27FC236}">
                    <a16:creationId xmlns:a16="http://schemas.microsoft.com/office/drawing/2014/main" id="{758167C9-0A35-419B-BFA1-8B5ADC962A4D}"/>
                  </a:ext>
                </a:extLst>
              </p:cNvPr>
              <p:cNvSpPr/>
              <p:nvPr/>
            </p:nvSpPr>
            <p:spPr>
              <a:xfrm>
                <a:off x="6960870" y="169991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4" name="Right Triangle 253">
                <a:extLst>
                  <a:ext uri="{FF2B5EF4-FFF2-40B4-BE49-F238E27FC236}">
                    <a16:creationId xmlns:a16="http://schemas.microsoft.com/office/drawing/2014/main" id="{33539AF1-2530-49BB-BA1B-21DD269025E6}"/>
                  </a:ext>
                </a:extLst>
              </p:cNvPr>
              <p:cNvSpPr/>
              <p:nvPr/>
            </p:nvSpPr>
            <p:spPr>
              <a:xfrm rot="10800000">
                <a:off x="696087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5" name="Right Triangle 254">
                <a:extLst>
                  <a:ext uri="{FF2B5EF4-FFF2-40B4-BE49-F238E27FC236}">
                    <a16:creationId xmlns:a16="http://schemas.microsoft.com/office/drawing/2014/main" id="{06EC8C82-26E9-49F0-A05B-EE98DDBB5F07}"/>
                  </a:ext>
                </a:extLst>
              </p:cNvPr>
              <p:cNvSpPr/>
              <p:nvPr/>
            </p:nvSpPr>
            <p:spPr>
              <a:xfrm>
                <a:off x="6960870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6" name="Right Triangle 255">
                <a:extLst>
                  <a:ext uri="{FF2B5EF4-FFF2-40B4-BE49-F238E27FC236}">
                    <a16:creationId xmlns:a16="http://schemas.microsoft.com/office/drawing/2014/main" id="{211D78B1-5860-4C20-8F42-C8070C0DB8D2}"/>
                  </a:ext>
                </a:extLst>
              </p:cNvPr>
              <p:cNvSpPr/>
              <p:nvPr/>
            </p:nvSpPr>
            <p:spPr>
              <a:xfrm rot="10800000">
                <a:off x="696087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7" name="Right Triangle 256">
                <a:extLst>
                  <a:ext uri="{FF2B5EF4-FFF2-40B4-BE49-F238E27FC236}">
                    <a16:creationId xmlns:a16="http://schemas.microsoft.com/office/drawing/2014/main" id="{48BDB203-7025-481B-BAF1-EE6BA9E67613}"/>
                  </a:ext>
                </a:extLst>
              </p:cNvPr>
              <p:cNvSpPr/>
              <p:nvPr userDrawn="1"/>
            </p:nvSpPr>
            <p:spPr>
              <a:xfrm flipH="1" flipV="1">
                <a:off x="782890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8" name="Right Triangle 257">
                <a:extLst>
                  <a:ext uri="{FF2B5EF4-FFF2-40B4-BE49-F238E27FC236}">
                    <a16:creationId xmlns:a16="http://schemas.microsoft.com/office/drawing/2014/main" id="{997CE36B-0476-49C2-93E0-F0D0AFD04D34}"/>
                  </a:ext>
                </a:extLst>
              </p:cNvPr>
              <p:cNvSpPr/>
              <p:nvPr/>
            </p:nvSpPr>
            <p:spPr>
              <a:xfrm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9" name="Right Triangle 258">
                <a:extLst>
                  <a:ext uri="{FF2B5EF4-FFF2-40B4-BE49-F238E27FC236}">
                    <a16:creationId xmlns:a16="http://schemas.microsoft.com/office/drawing/2014/main" id="{5B559D6D-88D1-4935-9050-1689779743E7}"/>
                  </a:ext>
                </a:extLst>
              </p:cNvPr>
              <p:cNvSpPr/>
              <p:nvPr/>
            </p:nvSpPr>
            <p:spPr>
              <a:xfrm rot="10800000"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0" name="Right Triangle 259">
                <a:extLst>
                  <a:ext uri="{FF2B5EF4-FFF2-40B4-BE49-F238E27FC236}">
                    <a16:creationId xmlns:a16="http://schemas.microsoft.com/office/drawing/2014/main" id="{396E8BB7-A2F3-42F8-B48B-3BDC98E0E8A4}"/>
                  </a:ext>
                </a:extLst>
              </p:cNvPr>
              <p:cNvSpPr/>
              <p:nvPr/>
            </p:nvSpPr>
            <p:spPr>
              <a:xfrm flipH="1" flipV="1">
                <a:off x="782890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1" name="Right Triangle 260">
                <a:extLst>
                  <a:ext uri="{FF2B5EF4-FFF2-40B4-BE49-F238E27FC236}">
                    <a16:creationId xmlns:a16="http://schemas.microsoft.com/office/drawing/2014/main" id="{59DCCE08-9947-4747-ACBA-EC43CB672CB0}"/>
                  </a:ext>
                </a:extLst>
              </p:cNvPr>
              <p:cNvSpPr/>
              <p:nvPr/>
            </p:nvSpPr>
            <p:spPr>
              <a:xfrm rot="10800000" flipH="1">
                <a:off x="782890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2" name="Right Triangle 261">
                <a:extLst>
                  <a:ext uri="{FF2B5EF4-FFF2-40B4-BE49-F238E27FC236}">
                    <a16:creationId xmlns:a16="http://schemas.microsoft.com/office/drawing/2014/main" id="{A6BBF7B1-34D8-4E67-B8AE-BCBF8376C411}"/>
                  </a:ext>
                </a:extLst>
              </p:cNvPr>
              <p:cNvSpPr/>
              <p:nvPr/>
            </p:nvSpPr>
            <p:spPr>
              <a:xfrm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3" name="Right Triangle 262">
                <a:extLst>
                  <a:ext uri="{FF2B5EF4-FFF2-40B4-BE49-F238E27FC236}">
                    <a16:creationId xmlns:a16="http://schemas.microsoft.com/office/drawing/2014/main" id="{A1D59C2F-8FFB-40AB-A542-9FEF3ED7B0E2}"/>
                  </a:ext>
                </a:extLst>
              </p:cNvPr>
              <p:cNvSpPr/>
              <p:nvPr/>
            </p:nvSpPr>
            <p:spPr>
              <a:xfrm rot="10800000"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4" name="Right Triangle 263">
                <a:extLst>
                  <a:ext uri="{FF2B5EF4-FFF2-40B4-BE49-F238E27FC236}">
                    <a16:creationId xmlns:a16="http://schemas.microsoft.com/office/drawing/2014/main" id="{51BAFEF7-B717-44E2-939C-9ECB0A35754A}"/>
                  </a:ext>
                </a:extLst>
              </p:cNvPr>
              <p:cNvSpPr/>
              <p:nvPr/>
            </p:nvSpPr>
            <p:spPr>
              <a:xfrm flipH="1" flipV="1">
                <a:off x="782890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5" name="Right Triangle 264">
                <a:extLst>
                  <a:ext uri="{FF2B5EF4-FFF2-40B4-BE49-F238E27FC236}">
                    <a16:creationId xmlns:a16="http://schemas.microsoft.com/office/drawing/2014/main" id="{CD4634C9-0E51-4322-9FD0-33D65B7FEA94}"/>
                  </a:ext>
                </a:extLst>
              </p:cNvPr>
              <p:cNvSpPr/>
              <p:nvPr/>
            </p:nvSpPr>
            <p:spPr>
              <a:xfrm flipH="1">
                <a:off x="782890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1" name="Right Triangle 440">
                <a:extLst>
                  <a:ext uri="{FF2B5EF4-FFF2-40B4-BE49-F238E27FC236}">
                    <a16:creationId xmlns:a16="http://schemas.microsoft.com/office/drawing/2014/main" id="{215685A7-F5CD-40E9-9C41-4A41DE746F7A}"/>
                  </a:ext>
                </a:extLst>
              </p:cNvPr>
              <p:cNvSpPr/>
              <p:nvPr/>
            </p:nvSpPr>
            <p:spPr>
              <a:xfrm flipH="1">
                <a:off x="782890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2" name="Right Triangle 441">
                <a:extLst>
                  <a:ext uri="{FF2B5EF4-FFF2-40B4-BE49-F238E27FC236}">
                    <a16:creationId xmlns:a16="http://schemas.microsoft.com/office/drawing/2014/main" id="{35F16681-2865-4FDC-B7D1-E36DE2322DA6}"/>
                  </a:ext>
                </a:extLst>
              </p:cNvPr>
              <p:cNvSpPr/>
              <p:nvPr/>
            </p:nvSpPr>
            <p:spPr>
              <a:xfrm rot="10800000" flipH="1">
                <a:off x="782890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9" name="Rectangle 188">
            <a:extLst>
              <a:ext uri="{FF2B5EF4-FFF2-40B4-BE49-F238E27FC236}">
                <a16:creationId xmlns:a16="http://schemas.microsoft.com/office/drawing/2014/main" id="{6EB97442-1962-468E-ACD1-0FBFC8C21F94}"/>
              </a:ext>
            </a:extLst>
          </p:cNvPr>
          <p:cNvSpPr/>
          <p:nvPr userDrawn="1"/>
        </p:nvSpPr>
        <p:spPr>
          <a:xfrm>
            <a:off x="1" y="0"/>
            <a:ext cx="12188822" cy="6858000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DD6E7D-B875-48DF-B6A8-450BD6AE17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85688" y="0"/>
            <a:ext cx="5403138" cy="6765925"/>
          </a:xfrm>
          <a:solidFill>
            <a:schemeClr val="tx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25191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29" name="Group 1128">
            <a:extLst>
              <a:ext uri="{FF2B5EF4-FFF2-40B4-BE49-F238E27FC236}">
                <a16:creationId xmlns:a16="http://schemas.microsoft.com/office/drawing/2014/main" id="{66764AA4-C392-4C69-974A-C7CE49FEB0B9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130" name="Freeform 6">
              <a:extLst>
                <a:ext uri="{FF2B5EF4-FFF2-40B4-BE49-F238E27FC236}">
                  <a16:creationId xmlns:a16="http://schemas.microsoft.com/office/drawing/2014/main" id="{B7235521-DFA3-4FE8-AD1B-4D4A25B27DB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1" name="Freeform 7">
              <a:extLst>
                <a:ext uri="{FF2B5EF4-FFF2-40B4-BE49-F238E27FC236}">
                  <a16:creationId xmlns:a16="http://schemas.microsoft.com/office/drawing/2014/main" id="{2E469487-ABC8-4A80-9CE4-747949D059F2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2" name="Freeform 8">
              <a:extLst>
                <a:ext uri="{FF2B5EF4-FFF2-40B4-BE49-F238E27FC236}">
                  <a16:creationId xmlns:a16="http://schemas.microsoft.com/office/drawing/2014/main" id="{A6B015BD-72F9-4BD2-84C2-0246CCDE236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3" name="Freeform 9">
              <a:extLst>
                <a:ext uri="{FF2B5EF4-FFF2-40B4-BE49-F238E27FC236}">
                  <a16:creationId xmlns:a16="http://schemas.microsoft.com/office/drawing/2014/main" id="{54804375-3F44-46DC-8753-BDC2B55F689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4" name="Freeform 10">
              <a:extLst>
                <a:ext uri="{FF2B5EF4-FFF2-40B4-BE49-F238E27FC236}">
                  <a16:creationId xmlns:a16="http://schemas.microsoft.com/office/drawing/2014/main" id="{D3D2471D-B7BE-4028-A203-858BBDABE809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5" name="Freeform 11">
              <a:extLst>
                <a:ext uri="{FF2B5EF4-FFF2-40B4-BE49-F238E27FC236}">
                  <a16:creationId xmlns:a16="http://schemas.microsoft.com/office/drawing/2014/main" id="{4CB9E2A8-8617-429C-B073-F966EDB4DAC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6" name="Freeform 12">
              <a:extLst>
                <a:ext uri="{FF2B5EF4-FFF2-40B4-BE49-F238E27FC236}">
                  <a16:creationId xmlns:a16="http://schemas.microsoft.com/office/drawing/2014/main" id="{71A43D73-6DE7-4E70-A52B-D910CAE4CA3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502" name="Freeform: Shape 501">
            <a:extLst>
              <a:ext uri="{FF2B5EF4-FFF2-40B4-BE49-F238E27FC236}">
                <a16:creationId xmlns:a16="http://schemas.microsoft.com/office/drawing/2014/main" id="{CD63DCC4-8271-40D4-A5AA-50A309573A43}"/>
              </a:ext>
            </a:extLst>
          </p:cNvPr>
          <p:cNvSpPr/>
          <p:nvPr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2CFE3100-9B19-45D2-989A-461FFF0A766A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40" name="TextBox 539">
            <a:extLst>
              <a:ext uri="{FF2B5EF4-FFF2-40B4-BE49-F238E27FC236}">
                <a16:creationId xmlns:a16="http://schemas.microsoft.com/office/drawing/2014/main" id="{EF970FFF-9188-48A3-9253-D2061B29F1C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12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F1ED419A-30D8-44AB-9256-156B54D449CD}"/>
              </a:ext>
            </a:extLst>
          </p:cNvPr>
          <p:cNvSpPr/>
          <p:nvPr userDrawn="1"/>
        </p:nvSpPr>
        <p:spPr bwMode="white">
          <a:xfrm>
            <a:off x="672527" y="722997"/>
            <a:ext cx="4470400" cy="4470400"/>
          </a:xfrm>
          <a:prstGeom prst="ellipse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4093E53D-7586-4113-99BD-F45F1343692F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62672" y="722997"/>
            <a:ext cx="4480256" cy="4480256"/>
          </a:xfrm>
        </p:spPr>
        <p:txBody>
          <a:bodyPr anchor="ctr"/>
          <a:lstStyle>
            <a:lvl1pPr algn="ctr">
              <a:spcBef>
                <a:spcPts val="0"/>
              </a:spcBef>
              <a:spcAft>
                <a:spcPts val="600"/>
              </a:spcAft>
              <a:defRPr/>
            </a:lvl1pPr>
          </a:lstStyle>
          <a:p>
            <a:r>
              <a:rPr lang="en-US" dirty="0"/>
              <a:t>Click to insert a </a:t>
            </a:r>
            <a:br>
              <a:rPr lang="en-US" dirty="0"/>
            </a:br>
            <a:r>
              <a:rPr lang="en-US" dirty="0"/>
              <a:t>Doughnut chart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1D50E-6C1F-492D-AA2F-1CE1D494AAF1}"/>
              </a:ext>
            </a:extLst>
          </p:cNvPr>
          <p:cNvSpPr/>
          <p:nvPr userDrawn="1">
            <p:custDataLst>
              <p:tags r:id="rId1"/>
            </p:custDataLst>
          </p:nvPr>
        </p:nvSpPr>
        <p:spPr bwMode="white">
          <a:xfrm>
            <a:off x="5849846" y="2509012"/>
            <a:ext cx="45719" cy="13673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4BDA96F-134D-4855-8751-F1043ABF3B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2667000"/>
            <a:ext cx="5351463" cy="101600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600"/>
              </a:spcAft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4F4198-4BE0-4282-8B86-20DED598DC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8330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0" name="Text Placeholder 12">
            <a:extLst>
              <a:ext uri="{FF2B5EF4-FFF2-40B4-BE49-F238E27FC236}">
                <a16:creationId xmlns:a16="http://schemas.microsoft.com/office/drawing/2014/main" id="{4B5F4E67-F2E8-4777-B495-668C321DCB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6416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Text Placeholder 12">
            <a:extLst>
              <a:ext uri="{FF2B5EF4-FFF2-40B4-BE49-F238E27FC236}">
                <a16:creationId xmlns:a16="http://schemas.microsoft.com/office/drawing/2014/main" id="{704846F3-64ED-4181-8AEC-68B9734DA9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61103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2" name="Text Placeholder 12">
            <a:extLst>
              <a:ext uri="{FF2B5EF4-FFF2-40B4-BE49-F238E27FC236}">
                <a16:creationId xmlns:a16="http://schemas.microsoft.com/office/drawing/2014/main" id="{DD17F439-D919-44B7-889F-96A1DAF172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88109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3" name="Text Placeholder 12">
            <a:extLst>
              <a:ext uri="{FF2B5EF4-FFF2-40B4-BE49-F238E27FC236}">
                <a16:creationId xmlns:a16="http://schemas.microsoft.com/office/drawing/2014/main" id="{0DA74846-CC03-44FE-9AE5-4975E808F8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20672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 Placeholder 12">
            <a:extLst>
              <a:ext uri="{FF2B5EF4-FFF2-40B4-BE49-F238E27FC236}">
                <a16:creationId xmlns:a16="http://schemas.microsoft.com/office/drawing/2014/main" id="{EB51A67B-FBDC-4AB8-B81A-6B6B96D04F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0028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C03ACE7-B591-43FD-A636-47D01F482F04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3CE7EA-9EA2-4DF1-B906-6A42393236D8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303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025D71-18A5-4A22-8386-917E1B08C46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1BCD8C-97DA-4F07-B9DD-4F3DE630D041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860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flipH="1" flipV="1">
            <a:off x="4129912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041" y="3728720"/>
            <a:ext cx="6427328" cy="1229360"/>
          </a:xfrm>
        </p:spPr>
        <p:txBody>
          <a:bodyPr wrap="square" anchor="b"/>
          <a:lstStyle>
            <a:lvl1pPr algn="l">
              <a:defRPr sz="5000" b="0" cap="none" baseline="0"/>
            </a:lvl1pPr>
          </a:lstStyle>
          <a:p>
            <a:r>
              <a:rPr lang="en-US" dirty="0"/>
              <a:t>Thank You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8885EFB-2229-4796-8D57-8C571C2535ED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41" name="Freeform 6">
              <a:extLst>
                <a:ext uri="{FF2B5EF4-FFF2-40B4-BE49-F238E27FC236}">
                  <a16:creationId xmlns:a16="http://schemas.microsoft.com/office/drawing/2014/main" id="{CED77201-EF96-4E69-992A-CF56FF08D6C8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2" name="Freeform 7">
              <a:extLst>
                <a:ext uri="{FF2B5EF4-FFF2-40B4-BE49-F238E27FC236}">
                  <a16:creationId xmlns:a16="http://schemas.microsoft.com/office/drawing/2014/main" id="{F0E8F838-CCAD-4AD0-BFCB-F9EBD64AA16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3" name="Freeform 8">
              <a:extLst>
                <a:ext uri="{FF2B5EF4-FFF2-40B4-BE49-F238E27FC236}">
                  <a16:creationId xmlns:a16="http://schemas.microsoft.com/office/drawing/2014/main" id="{DAD5F303-4B2B-4BA7-9E3E-CF2ECE2DE1D8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4" name="Freeform 9">
              <a:extLst>
                <a:ext uri="{FF2B5EF4-FFF2-40B4-BE49-F238E27FC236}">
                  <a16:creationId xmlns:a16="http://schemas.microsoft.com/office/drawing/2014/main" id="{32B47895-6440-4252-83A9-6D02AEBE7B9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5" name="Freeform 10">
              <a:extLst>
                <a:ext uri="{FF2B5EF4-FFF2-40B4-BE49-F238E27FC236}">
                  <a16:creationId xmlns:a16="http://schemas.microsoft.com/office/drawing/2014/main" id="{8C4B9FB6-DFBC-448B-B083-4BA70D71CE1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6" name="Freeform 11">
              <a:extLst>
                <a:ext uri="{FF2B5EF4-FFF2-40B4-BE49-F238E27FC236}">
                  <a16:creationId xmlns:a16="http://schemas.microsoft.com/office/drawing/2014/main" id="{29826BF7-37CF-42AD-A881-1A8C836A493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7" name="Freeform 12">
              <a:extLst>
                <a:ext uri="{FF2B5EF4-FFF2-40B4-BE49-F238E27FC236}">
                  <a16:creationId xmlns:a16="http://schemas.microsoft.com/office/drawing/2014/main" id="{6CD892BB-45E6-46AC-9E99-F58D53FB63D6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1B41E9-D951-4347-864C-73789BD1F80F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040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nt Ch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EA75217-7D87-4C71-8F80-833477FCB149}"/>
              </a:ext>
            </a:extLst>
          </p:cNvPr>
          <p:cNvSpPr/>
          <p:nvPr/>
        </p:nvSpPr>
        <p:spPr bwMode="hidden">
          <a:xfrm>
            <a:off x="0" y="0"/>
            <a:ext cx="12188825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9AC7DF-BFC1-4044-BB52-C9946AD8A327}"/>
              </a:ext>
            </a:extLst>
          </p:cNvPr>
          <p:cNvSpPr txBox="1">
            <a:spLocks/>
          </p:cNvSpPr>
          <p:nvPr userDrawn="1"/>
        </p:nvSpPr>
        <p:spPr>
          <a:xfrm>
            <a:off x="564569" y="366687"/>
            <a:ext cx="11001004" cy="7061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0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C12014-9EC5-4F8C-BD3D-B60E85EC9FFD}"/>
              </a:ext>
            </a:extLst>
          </p:cNvPr>
          <p:cNvSpPr txBox="1"/>
          <p:nvPr userDrawn="1"/>
        </p:nvSpPr>
        <p:spPr>
          <a:xfrm>
            <a:off x="620895" y="3906060"/>
            <a:ext cx="10962687" cy="23807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tx2"/>
                </a:solidFill>
              </a:rPr>
              <a:t>If yes, you are good to go!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tx2"/>
                </a:solidFill>
              </a:rPr>
              <a:t>If the answer is no, you do not have the Metropolis font installed.</a:t>
            </a:r>
          </a:p>
          <a:p>
            <a:pPr>
              <a:lnSpc>
                <a:spcPct val="130000"/>
              </a:lnSpc>
            </a:pPr>
            <a:endParaRPr lang="en-US" sz="18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2"/>
                </a:solidFill>
              </a:rPr>
              <a:t>Click here to download the font: </a:t>
            </a:r>
            <a:r>
              <a:rPr lang="en-US" sz="1800" dirty="0">
                <a:solidFill>
                  <a:schemeClr val="tx2"/>
                </a:solidFill>
                <a:hlinkClick r:id="rId2"/>
              </a:rPr>
              <a:t>www.vmware.com/brand</a:t>
            </a:r>
            <a:r>
              <a:rPr lang="en-US" sz="1800" baseline="0" dirty="0">
                <a:solidFill>
                  <a:schemeClr val="tx2"/>
                </a:solidFill>
              </a:rPr>
              <a:t> </a:t>
            </a:r>
          </a:p>
          <a:p>
            <a:pPr marL="403225" marR="0" lvl="0" indent="-1778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trike="noStrike" baseline="0" dirty="0">
                <a:solidFill>
                  <a:schemeClr val="tx2"/>
                </a:solidFill>
              </a:rPr>
              <a:t>Log in with SSO and select the Brand Assets tab in the portal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tx2"/>
                </a:solidFill>
              </a:rPr>
              <a:t>Need more information on how to install fonts? </a:t>
            </a:r>
            <a:br>
              <a:rPr lang="en-US" sz="1800" dirty="0">
                <a:solidFill>
                  <a:schemeClr val="tx2"/>
                </a:solidFill>
              </a:rPr>
            </a:br>
            <a:r>
              <a:rPr lang="en-US" sz="1800" dirty="0">
                <a:solidFill>
                  <a:schemeClr val="tx2"/>
                </a:solidFill>
              </a:rPr>
              <a:t>Refer to the quick-start section in the template guideline or contact Oasis.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tx2"/>
                </a:solidFill>
              </a:rPr>
              <a:t> </a:t>
            </a:r>
            <a:endParaRPr lang="en-US" sz="3200" dirty="0">
              <a:solidFill>
                <a:schemeClr val="tx2"/>
              </a:solidFill>
            </a:endParaRPr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B78C1ED4-5F96-47A3-9C43-F6672F5A0A4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620895" y="2249109"/>
            <a:ext cx="5115292" cy="542314"/>
            <a:chOff x="901" y="1857"/>
            <a:chExt cx="5716" cy="606"/>
          </a:xfrm>
          <a:solidFill>
            <a:schemeClr val="tx2"/>
          </a:solidFill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6893F64C-5733-4A41-A4C0-08B9B0763432}"/>
                </a:ext>
              </a:extLst>
            </p:cNvPr>
            <p:cNvSpPr>
              <a:spLocks/>
            </p:cNvSpPr>
            <p:nvPr/>
          </p:nvSpPr>
          <p:spPr bwMode="black">
            <a:xfrm>
              <a:off x="901" y="1873"/>
              <a:ext cx="378" cy="472"/>
            </a:xfrm>
            <a:custGeom>
              <a:avLst/>
              <a:gdLst>
                <a:gd name="T0" fmla="*/ 162 w 378"/>
                <a:gd name="T1" fmla="*/ 51 h 472"/>
                <a:gd name="T2" fmla="*/ 0 w 378"/>
                <a:gd name="T3" fmla="*/ 51 h 472"/>
                <a:gd name="T4" fmla="*/ 0 w 378"/>
                <a:gd name="T5" fmla="*/ 0 h 472"/>
                <a:gd name="T6" fmla="*/ 378 w 378"/>
                <a:gd name="T7" fmla="*/ 0 h 472"/>
                <a:gd name="T8" fmla="*/ 378 w 378"/>
                <a:gd name="T9" fmla="*/ 51 h 472"/>
                <a:gd name="T10" fmla="*/ 217 w 378"/>
                <a:gd name="T11" fmla="*/ 51 h 472"/>
                <a:gd name="T12" fmla="*/ 217 w 378"/>
                <a:gd name="T13" fmla="*/ 472 h 472"/>
                <a:gd name="T14" fmla="*/ 162 w 378"/>
                <a:gd name="T15" fmla="*/ 472 h 472"/>
                <a:gd name="T16" fmla="*/ 162 w 378"/>
                <a:gd name="T17" fmla="*/ 5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8" h="472">
                  <a:moveTo>
                    <a:pt x="162" y="51"/>
                  </a:moveTo>
                  <a:lnTo>
                    <a:pt x="0" y="51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51"/>
                  </a:lnTo>
                  <a:lnTo>
                    <a:pt x="217" y="51"/>
                  </a:lnTo>
                  <a:lnTo>
                    <a:pt x="217" y="472"/>
                  </a:lnTo>
                  <a:lnTo>
                    <a:pt x="162" y="472"/>
                  </a:lnTo>
                  <a:lnTo>
                    <a:pt x="162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CD9B8C87-89AE-40B9-A968-988D8580FB80}"/>
                </a:ext>
              </a:extLst>
            </p:cNvPr>
            <p:cNvSpPr>
              <a:spLocks/>
            </p:cNvSpPr>
            <p:nvPr/>
          </p:nvSpPr>
          <p:spPr bwMode="black">
            <a:xfrm>
              <a:off x="1364" y="1865"/>
              <a:ext cx="307" cy="480"/>
            </a:xfrm>
            <a:custGeom>
              <a:avLst/>
              <a:gdLst>
                <a:gd name="T0" fmla="*/ 251 w 251"/>
                <a:gd name="T1" fmla="*/ 211 h 399"/>
                <a:gd name="T2" fmla="*/ 251 w 251"/>
                <a:gd name="T3" fmla="*/ 399 h 399"/>
                <a:gd name="T4" fmla="*/ 208 w 251"/>
                <a:gd name="T5" fmla="*/ 399 h 399"/>
                <a:gd name="T6" fmla="*/ 208 w 251"/>
                <a:gd name="T7" fmla="*/ 216 h 399"/>
                <a:gd name="T8" fmla="*/ 134 w 251"/>
                <a:gd name="T9" fmla="*/ 135 h 399"/>
                <a:gd name="T10" fmla="*/ 43 w 251"/>
                <a:gd name="T11" fmla="*/ 211 h 399"/>
                <a:gd name="T12" fmla="*/ 43 w 251"/>
                <a:gd name="T13" fmla="*/ 399 h 399"/>
                <a:gd name="T14" fmla="*/ 0 w 251"/>
                <a:gd name="T15" fmla="*/ 399 h 399"/>
                <a:gd name="T16" fmla="*/ 0 w 251"/>
                <a:gd name="T17" fmla="*/ 0 h 399"/>
                <a:gd name="T18" fmla="*/ 43 w 251"/>
                <a:gd name="T19" fmla="*/ 0 h 399"/>
                <a:gd name="T20" fmla="*/ 43 w 251"/>
                <a:gd name="T21" fmla="*/ 151 h 399"/>
                <a:gd name="T22" fmla="*/ 140 w 251"/>
                <a:gd name="T23" fmla="*/ 97 h 399"/>
                <a:gd name="T24" fmla="*/ 251 w 251"/>
                <a:gd name="T25" fmla="*/ 21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399">
                  <a:moveTo>
                    <a:pt x="251" y="211"/>
                  </a:moveTo>
                  <a:cubicBezTo>
                    <a:pt x="251" y="399"/>
                    <a:pt x="251" y="399"/>
                    <a:pt x="251" y="399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8" y="169"/>
                    <a:pt x="178" y="135"/>
                    <a:pt x="134" y="135"/>
                  </a:cubicBezTo>
                  <a:cubicBezTo>
                    <a:pt x="85" y="135"/>
                    <a:pt x="43" y="170"/>
                    <a:pt x="43" y="211"/>
                  </a:cubicBezTo>
                  <a:cubicBezTo>
                    <a:pt x="43" y="399"/>
                    <a:pt x="43" y="399"/>
                    <a:pt x="43" y="399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60" y="119"/>
                    <a:pt x="98" y="97"/>
                    <a:pt x="140" y="97"/>
                  </a:cubicBezTo>
                  <a:cubicBezTo>
                    <a:pt x="205" y="97"/>
                    <a:pt x="251" y="144"/>
                    <a:pt x="251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002BD709-64FB-44DB-A81E-BCC570D9EA6B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1767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926C9A2F-AD42-40CE-AD48-16ED2F5E2C23}"/>
                </a:ext>
              </a:extLst>
            </p:cNvPr>
            <p:cNvSpPr>
              <a:spLocks/>
            </p:cNvSpPr>
            <p:nvPr/>
          </p:nvSpPr>
          <p:spPr bwMode="black">
            <a:xfrm>
              <a:off x="1912" y="1982"/>
              <a:ext cx="281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AF6E45DA-A3A4-4FA3-9A95-1F83D1FA42C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473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0E9BB012-66AD-4575-AACA-AA4D8882A4B6}"/>
                </a:ext>
              </a:extLst>
            </p:cNvPr>
            <p:cNvSpPr>
              <a:spLocks/>
            </p:cNvSpPr>
            <p:nvPr/>
          </p:nvSpPr>
          <p:spPr bwMode="black">
            <a:xfrm>
              <a:off x="2617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4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4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16C674FD-9428-487D-86F2-E34B74F88508}"/>
                </a:ext>
              </a:extLst>
            </p:cNvPr>
            <p:cNvSpPr>
              <a:spLocks/>
            </p:cNvSpPr>
            <p:nvPr/>
          </p:nvSpPr>
          <p:spPr bwMode="black">
            <a:xfrm>
              <a:off x="3201" y="1873"/>
              <a:ext cx="464" cy="472"/>
            </a:xfrm>
            <a:custGeom>
              <a:avLst/>
              <a:gdLst>
                <a:gd name="T0" fmla="*/ 0 w 464"/>
                <a:gd name="T1" fmla="*/ 0 h 472"/>
                <a:gd name="T2" fmla="*/ 53 w 464"/>
                <a:gd name="T3" fmla="*/ 0 h 472"/>
                <a:gd name="T4" fmla="*/ 232 w 464"/>
                <a:gd name="T5" fmla="*/ 329 h 472"/>
                <a:gd name="T6" fmla="*/ 411 w 464"/>
                <a:gd name="T7" fmla="*/ 0 h 472"/>
                <a:gd name="T8" fmla="*/ 464 w 464"/>
                <a:gd name="T9" fmla="*/ 0 h 472"/>
                <a:gd name="T10" fmla="*/ 464 w 464"/>
                <a:gd name="T11" fmla="*/ 472 h 472"/>
                <a:gd name="T12" fmla="*/ 411 w 464"/>
                <a:gd name="T13" fmla="*/ 472 h 472"/>
                <a:gd name="T14" fmla="*/ 411 w 464"/>
                <a:gd name="T15" fmla="*/ 115 h 472"/>
                <a:gd name="T16" fmla="*/ 232 w 464"/>
                <a:gd name="T17" fmla="*/ 445 h 472"/>
                <a:gd name="T18" fmla="*/ 53 w 464"/>
                <a:gd name="T19" fmla="*/ 115 h 472"/>
                <a:gd name="T20" fmla="*/ 53 w 464"/>
                <a:gd name="T21" fmla="*/ 472 h 472"/>
                <a:gd name="T22" fmla="*/ 0 w 464"/>
                <a:gd name="T23" fmla="*/ 472 h 472"/>
                <a:gd name="T24" fmla="*/ 0 w 464"/>
                <a:gd name="T25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4" h="472">
                  <a:moveTo>
                    <a:pt x="0" y="0"/>
                  </a:moveTo>
                  <a:lnTo>
                    <a:pt x="53" y="0"/>
                  </a:lnTo>
                  <a:lnTo>
                    <a:pt x="232" y="329"/>
                  </a:lnTo>
                  <a:lnTo>
                    <a:pt x="411" y="0"/>
                  </a:lnTo>
                  <a:lnTo>
                    <a:pt x="464" y="0"/>
                  </a:lnTo>
                  <a:lnTo>
                    <a:pt x="464" y="472"/>
                  </a:lnTo>
                  <a:lnTo>
                    <a:pt x="411" y="472"/>
                  </a:lnTo>
                  <a:lnTo>
                    <a:pt x="411" y="115"/>
                  </a:lnTo>
                  <a:lnTo>
                    <a:pt x="232" y="445"/>
                  </a:lnTo>
                  <a:lnTo>
                    <a:pt x="53" y="115"/>
                  </a:lnTo>
                  <a:lnTo>
                    <a:pt x="53" y="472"/>
                  </a:lnTo>
                  <a:lnTo>
                    <a:pt x="0" y="47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5A7840E1-3DFB-4EFA-830E-6F280C833C9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764" y="1982"/>
              <a:ext cx="349" cy="370"/>
            </a:xfrm>
            <a:custGeom>
              <a:avLst/>
              <a:gdLst>
                <a:gd name="T0" fmla="*/ 242 w 285"/>
                <a:gd name="T1" fmla="*/ 235 h 308"/>
                <a:gd name="T2" fmla="*/ 268 w 285"/>
                <a:gd name="T3" fmla="*/ 263 h 308"/>
                <a:gd name="T4" fmla="*/ 150 w 285"/>
                <a:gd name="T5" fmla="*/ 308 h 308"/>
                <a:gd name="T6" fmla="*/ 0 w 285"/>
                <a:gd name="T7" fmla="*/ 153 h 308"/>
                <a:gd name="T8" fmla="*/ 146 w 285"/>
                <a:gd name="T9" fmla="*/ 0 h 308"/>
                <a:gd name="T10" fmla="*/ 285 w 285"/>
                <a:gd name="T11" fmla="*/ 170 h 308"/>
                <a:gd name="T12" fmla="*/ 44 w 285"/>
                <a:gd name="T13" fmla="*/ 170 h 308"/>
                <a:gd name="T14" fmla="*/ 149 w 285"/>
                <a:gd name="T15" fmla="*/ 270 h 308"/>
                <a:gd name="T16" fmla="*/ 242 w 285"/>
                <a:gd name="T17" fmla="*/ 235 h 308"/>
                <a:gd name="T18" fmla="*/ 45 w 285"/>
                <a:gd name="T19" fmla="*/ 132 h 308"/>
                <a:gd name="T20" fmla="*/ 243 w 285"/>
                <a:gd name="T21" fmla="*/ 132 h 308"/>
                <a:gd name="T22" fmla="*/ 147 w 285"/>
                <a:gd name="T23" fmla="*/ 38 h 308"/>
                <a:gd name="T24" fmla="*/ 45 w 285"/>
                <a:gd name="T25" fmla="*/ 13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5" h="308">
                  <a:moveTo>
                    <a:pt x="242" y="235"/>
                  </a:moveTo>
                  <a:cubicBezTo>
                    <a:pt x="268" y="263"/>
                    <a:pt x="268" y="263"/>
                    <a:pt x="268" y="263"/>
                  </a:cubicBezTo>
                  <a:cubicBezTo>
                    <a:pt x="243" y="291"/>
                    <a:pt x="191" y="308"/>
                    <a:pt x="150" y="308"/>
                  </a:cubicBezTo>
                  <a:cubicBezTo>
                    <a:pt x="71" y="308"/>
                    <a:pt x="0" y="244"/>
                    <a:pt x="0" y="153"/>
                  </a:cubicBezTo>
                  <a:cubicBezTo>
                    <a:pt x="0" y="65"/>
                    <a:pt x="66" y="0"/>
                    <a:pt x="146" y="0"/>
                  </a:cubicBezTo>
                  <a:cubicBezTo>
                    <a:pt x="235" y="0"/>
                    <a:pt x="285" y="67"/>
                    <a:pt x="285" y="170"/>
                  </a:cubicBezTo>
                  <a:cubicBezTo>
                    <a:pt x="44" y="170"/>
                    <a:pt x="44" y="170"/>
                    <a:pt x="44" y="170"/>
                  </a:cubicBezTo>
                  <a:cubicBezTo>
                    <a:pt x="50" y="228"/>
                    <a:pt x="91" y="270"/>
                    <a:pt x="149" y="270"/>
                  </a:cubicBezTo>
                  <a:cubicBezTo>
                    <a:pt x="184" y="270"/>
                    <a:pt x="224" y="255"/>
                    <a:pt x="242" y="235"/>
                  </a:cubicBezTo>
                  <a:close/>
                  <a:moveTo>
                    <a:pt x="45" y="132"/>
                  </a:moveTo>
                  <a:cubicBezTo>
                    <a:pt x="243" y="132"/>
                    <a:pt x="243" y="132"/>
                    <a:pt x="243" y="132"/>
                  </a:cubicBezTo>
                  <a:cubicBezTo>
                    <a:pt x="238" y="79"/>
                    <a:pt x="206" y="38"/>
                    <a:pt x="147" y="38"/>
                  </a:cubicBezTo>
                  <a:cubicBezTo>
                    <a:pt x="95" y="38"/>
                    <a:pt x="53" y="75"/>
                    <a:pt x="45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FE8FA87F-3177-4DEA-9E9C-DDA4723533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4172" y="1892"/>
              <a:ext cx="211" cy="460"/>
            </a:xfrm>
            <a:custGeom>
              <a:avLst/>
              <a:gdLst>
                <a:gd name="T0" fmla="*/ 173 w 173"/>
                <a:gd name="T1" fmla="*/ 365 h 383"/>
                <a:gd name="T2" fmla="*/ 119 w 173"/>
                <a:gd name="T3" fmla="*/ 383 h 383"/>
                <a:gd name="T4" fmla="*/ 47 w 173"/>
                <a:gd name="T5" fmla="*/ 308 h 383"/>
                <a:gd name="T6" fmla="*/ 47 w 173"/>
                <a:gd name="T7" fmla="*/ 120 h 383"/>
                <a:gd name="T8" fmla="*/ 0 w 173"/>
                <a:gd name="T9" fmla="*/ 120 h 383"/>
                <a:gd name="T10" fmla="*/ 0 w 173"/>
                <a:gd name="T11" fmla="*/ 81 h 383"/>
                <a:gd name="T12" fmla="*/ 47 w 173"/>
                <a:gd name="T13" fmla="*/ 81 h 383"/>
                <a:gd name="T14" fmla="*/ 47 w 173"/>
                <a:gd name="T15" fmla="*/ 0 h 383"/>
                <a:gd name="T16" fmla="*/ 89 w 173"/>
                <a:gd name="T17" fmla="*/ 0 h 383"/>
                <a:gd name="T18" fmla="*/ 89 w 173"/>
                <a:gd name="T19" fmla="*/ 81 h 383"/>
                <a:gd name="T20" fmla="*/ 162 w 173"/>
                <a:gd name="T21" fmla="*/ 81 h 383"/>
                <a:gd name="T22" fmla="*/ 162 w 173"/>
                <a:gd name="T23" fmla="*/ 120 h 383"/>
                <a:gd name="T24" fmla="*/ 89 w 173"/>
                <a:gd name="T25" fmla="*/ 120 h 383"/>
                <a:gd name="T26" fmla="*/ 89 w 173"/>
                <a:gd name="T27" fmla="*/ 308 h 383"/>
                <a:gd name="T28" fmla="*/ 121 w 173"/>
                <a:gd name="T29" fmla="*/ 345 h 383"/>
                <a:gd name="T30" fmla="*/ 152 w 173"/>
                <a:gd name="T31" fmla="*/ 333 h 383"/>
                <a:gd name="T32" fmla="*/ 173 w 173"/>
                <a:gd name="T33" fmla="*/ 365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383">
                  <a:moveTo>
                    <a:pt x="173" y="365"/>
                  </a:moveTo>
                  <a:cubicBezTo>
                    <a:pt x="158" y="377"/>
                    <a:pt x="139" y="383"/>
                    <a:pt x="119" y="383"/>
                  </a:cubicBezTo>
                  <a:cubicBezTo>
                    <a:pt x="76" y="383"/>
                    <a:pt x="47" y="352"/>
                    <a:pt x="47" y="308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162" y="81"/>
                    <a:pt x="162" y="81"/>
                    <a:pt x="162" y="81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89" y="308"/>
                    <a:pt x="89" y="308"/>
                    <a:pt x="89" y="308"/>
                  </a:cubicBezTo>
                  <a:cubicBezTo>
                    <a:pt x="89" y="330"/>
                    <a:pt x="104" y="345"/>
                    <a:pt x="121" y="345"/>
                  </a:cubicBezTo>
                  <a:cubicBezTo>
                    <a:pt x="135" y="345"/>
                    <a:pt x="146" y="340"/>
                    <a:pt x="152" y="333"/>
                  </a:cubicBezTo>
                  <a:lnTo>
                    <a:pt x="173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C9209808-6696-40D2-BB08-D21DE71C53D8}"/>
                </a:ext>
              </a:extLst>
            </p:cNvPr>
            <p:cNvSpPr>
              <a:spLocks/>
            </p:cNvSpPr>
            <p:nvPr/>
          </p:nvSpPr>
          <p:spPr bwMode="black">
            <a:xfrm>
              <a:off x="4463" y="1982"/>
              <a:ext cx="192" cy="363"/>
            </a:xfrm>
            <a:custGeom>
              <a:avLst/>
              <a:gdLst>
                <a:gd name="T0" fmla="*/ 157 w 157"/>
                <a:gd name="T1" fmla="*/ 0 h 302"/>
                <a:gd name="T2" fmla="*/ 157 w 157"/>
                <a:gd name="T3" fmla="*/ 38 h 302"/>
                <a:gd name="T4" fmla="*/ 43 w 157"/>
                <a:gd name="T5" fmla="*/ 137 h 302"/>
                <a:gd name="T6" fmla="*/ 43 w 157"/>
                <a:gd name="T7" fmla="*/ 302 h 302"/>
                <a:gd name="T8" fmla="*/ 0 w 157"/>
                <a:gd name="T9" fmla="*/ 302 h 302"/>
                <a:gd name="T10" fmla="*/ 0 w 157"/>
                <a:gd name="T11" fmla="*/ 6 h 302"/>
                <a:gd name="T12" fmla="*/ 43 w 157"/>
                <a:gd name="T13" fmla="*/ 6 h 302"/>
                <a:gd name="T14" fmla="*/ 43 w 157"/>
                <a:gd name="T15" fmla="*/ 64 h 302"/>
                <a:gd name="T16" fmla="*/ 157 w 157"/>
                <a:gd name="T1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302">
                  <a:moveTo>
                    <a:pt x="157" y="0"/>
                  </a:moveTo>
                  <a:cubicBezTo>
                    <a:pt x="157" y="38"/>
                    <a:pt x="157" y="38"/>
                    <a:pt x="157" y="38"/>
                  </a:cubicBezTo>
                  <a:cubicBezTo>
                    <a:pt x="90" y="38"/>
                    <a:pt x="43" y="79"/>
                    <a:pt x="43" y="137"/>
                  </a:cubicBezTo>
                  <a:cubicBezTo>
                    <a:pt x="43" y="302"/>
                    <a:pt x="43" y="302"/>
                    <a:pt x="43" y="30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60" y="25"/>
                    <a:pt x="103" y="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1D3B2A8C-316B-4B50-9091-1B4AC66484A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695" y="1982"/>
              <a:ext cx="374" cy="370"/>
            </a:xfrm>
            <a:custGeom>
              <a:avLst/>
              <a:gdLst>
                <a:gd name="T0" fmla="*/ 0 w 306"/>
                <a:gd name="T1" fmla="*/ 154 h 308"/>
                <a:gd name="T2" fmla="*/ 153 w 306"/>
                <a:gd name="T3" fmla="*/ 0 h 308"/>
                <a:gd name="T4" fmla="*/ 306 w 306"/>
                <a:gd name="T5" fmla="*/ 154 h 308"/>
                <a:gd name="T6" fmla="*/ 153 w 306"/>
                <a:gd name="T7" fmla="*/ 308 h 308"/>
                <a:gd name="T8" fmla="*/ 0 w 306"/>
                <a:gd name="T9" fmla="*/ 154 h 308"/>
                <a:gd name="T10" fmla="*/ 261 w 306"/>
                <a:gd name="T11" fmla="*/ 154 h 308"/>
                <a:gd name="T12" fmla="*/ 153 w 306"/>
                <a:gd name="T13" fmla="*/ 38 h 308"/>
                <a:gd name="T14" fmla="*/ 46 w 306"/>
                <a:gd name="T15" fmla="*/ 154 h 308"/>
                <a:gd name="T16" fmla="*/ 153 w 306"/>
                <a:gd name="T17" fmla="*/ 270 h 308"/>
                <a:gd name="T18" fmla="*/ 261 w 306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308">
                  <a:moveTo>
                    <a:pt x="0" y="154"/>
                  </a:moveTo>
                  <a:cubicBezTo>
                    <a:pt x="0" y="70"/>
                    <a:pt x="71" y="0"/>
                    <a:pt x="153" y="0"/>
                  </a:cubicBezTo>
                  <a:cubicBezTo>
                    <a:pt x="236" y="0"/>
                    <a:pt x="306" y="70"/>
                    <a:pt x="306" y="154"/>
                  </a:cubicBezTo>
                  <a:cubicBezTo>
                    <a:pt x="306" y="238"/>
                    <a:pt x="236" y="308"/>
                    <a:pt x="153" y="308"/>
                  </a:cubicBezTo>
                  <a:cubicBezTo>
                    <a:pt x="71" y="308"/>
                    <a:pt x="0" y="238"/>
                    <a:pt x="0" y="154"/>
                  </a:cubicBezTo>
                  <a:close/>
                  <a:moveTo>
                    <a:pt x="261" y="154"/>
                  </a:moveTo>
                  <a:cubicBezTo>
                    <a:pt x="261" y="91"/>
                    <a:pt x="212" y="38"/>
                    <a:pt x="153" y="38"/>
                  </a:cubicBezTo>
                  <a:cubicBezTo>
                    <a:pt x="95" y="38"/>
                    <a:pt x="46" y="91"/>
                    <a:pt x="46" y="154"/>
                  </a:cubicBezTo>
                  <a:cubicBezTo>
                    <a:pt x="46" y="217"/>
                    <a:pt x="95" y="270"/>
                    <a:pt x="153" y="270"/>
                  </a:cubicBezTo>
                  <a:cubicBezTo>
                    <a:pt x="212" y="270"/>
                    <a:pt x="261" y="217"/>
                    <a:pt x="261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15C78FBB-9428-49FA-A406-331F81A8781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61" y="1982"/>
              <a:ext cx="350" cy="481"/>
            </a:xfrm>
            <a:custGeom>
              <a:avLst/>
              <a:gdLst>
                <a:gd name="T0" fmla="*/ 286 w 286"/>
                <a:gd name="T1" fmla="*/ 154 h 400"/>
                <a:gd name="T2" fmla="*/ 150 w 286"/>
                <a:gd name="T3" fmla="*/ 308 h 400"/>
                <a:gd name="T4" fmla="*/ 42 w 286"/>
                <a:gd name="T5" fmla="*/ 246 h 400"/>
                <a:gd name="T6" fmla="*/ 42 w 286"/>
                <a:gd name="T7" fmla="*/ 400 h 400"/>
                <a:gd name="T8" fmla="*/ 0 w 286"/>
                <a:gd name="T9" fmla="*/ 400 h 400"/>
                <a:gd name="T10" fmla="*/ 0 w 286"/>
                <a:gd name="T11" fmla="*/ 6 h 400"/>
                <a:gd name="T12" fmla="*/ 42 w 286"/>
                <a:gd name="T13" fmla="*/ 6 h 400"/>
                <a:gd name="T14" fmla="*/ 42 w 286"/>
                <a:gd name="T15" fmla="*/ 62 h 400"/>
                <a:gd name="T16" fmla="*/ 150 w 286"/>
                <a:gd name="T17" fmla="*/ 0 h 400"/>
                <a:gd name="T18" fmla="*/ 286 w 286"/>
                <a:gd name="T19" fmla="*/ 154 h 400"/>
                <a:gd name="T20" fmla="*/ 240 w 286"/>
                <a:gd name="T21" fmla="*/ 154 h 400"/>
                <a:gd name="T22" fmla="*/ 142 w 286"/>
                <a:gd name="T23" fmla="*/ 38 h 400"/>
                <a:gd name="T24" fmla="*/ 42 w 286"/>
                <a:gd name="T25" fmla="*/ 154 h 400"/>
                <a:gd name="T26" fmla="*/ 142 w 286"/>
                <a:gd name="T27" fmla="*/ 270 h 400"/>
                <a:gd name="T28" fmla="*/ 240 w 286"/>
                <a:gd name="T29" fmla="*/ 15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" h="400">
                  <a:moveTo>
                    <a:pt x="286" y="154"/>
                  </a:moveTo>
                  <a:cubicBezTo>
                    <a:pt x="286" y="244"/>
                    <a:pt x="227" y="308"/>
                    <a:pt x="150" y="308"/>
                  </a:cubicBezTo>
                  <a:cubicBezTo>
                    <a:pt x="102" y="308"/>
                    <a:pt x="65" y="285"/>
                    <a:pt x="42" y="246"/>
                  </a:cubicBezTo>
                  <a:cubicBezTo>
                    <a:pt x="42" y="400"/>
                    <a:pt x="42" y="400"/>
                    <a:pt x="42" y="400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65" y="23"/>
                    <a:pt x="102" y="0"/>
                    <a:pt x="150" y="0"/>
                  </a:cubicBezTo>
                  <a:cubicBezTo>
                    <a:pt x="227" y="0"/>
                    <a:pt x="286" y="64"/>
                    <a:pt x="286" y="154"/>
                  </a:cubicBezTo>
                  <a:close/>
                  <a:moveTo>
                    <a:pt x="240" y="154"/>
                  </a:moveTo>
                  <a:cubicBezTo>
                    <a:pt x="240" y="86"/>
                    <a:pt x="199" y="38"/>
                    <a:pt x="142" y="38"/>
                  </a:cubicBezTo>
                  <a:cubicBezTo>
                    <a:pt x="83" y="38"/>
                    <a:pt x="42" y="86"/>
                    <a:pt x="42" y="154"/>
                  </a:cubicBezTo>
                  <a:cubicBezTo>
                    <a:pt x="42" y="222"/>
                    <a:pt x="83" y="270"/>
                    <a:pt x="142" y="270"/>
                  </a:cubicBezTo>
                  <a:cubicBezTo>
                    <a:pt x="199" y="270"/>
                    <a:pt x="240" y="222"/>
                    <a:pt x="24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C1B41AC2-DF88-418C-89A8-77AE1C13487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582" y="1982"/>
              <a:ext cx="373" cy="370"/>
            </a:xfrm>
            <a:custGeom>
              <a:avLst/>
              <a:gdLst>
                <a:gd name="T0" fmla="*/ 0 w 305"/>
                <a:gd name="T1" fmla="*/ 154 h 308"/>
                <a:gd name="T2" fmla="*/ 153 w 305"/>
                <a:gd name="T3" fmla="*/ 0 h 308"/>
                <a:gd name="T4" fmla="*/ 305 w 305"/>
                <a:gd name="T5" fmla="*/ 154 h 308"/>
                <a:gd name="T6" fmla="*/ 153 w 305"/>
                <a:gd name="T7" fmla="*/ 308 h 308"/>
                <a:gd name="T8" fmla="*/ 0 w 305"/>
                <a:gd name="T9" fmla="*/ 154 h 308"/>
                <a:gd name="T10" fmla="*/ 260 w 305"/>
                <a:gd name="T11" fmla="*/ 154 h 308"/>
                <a:gd name="T12" fmla="*/ 153 w 305"/>
                <a:gd name="T13" fmla="*/ 38 h 308"/>
                <a:gd name="T14" fmla="*/ 45 w 305"/>
                <a:gd name="T15" fmla="*/ 154 h 308"/>
                <a:gd name="T16" fmla="*/ 153 w 305"/>
                <a:gd name="T17" fmla="*/ 270 h 308"/>
                <a:gd name="T18" fmla="*/ 260 w 305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5" h="308">
                  <a:moveTo>
                    <a:pt x="0" y="154"/>
                  </a:moveTo>
                  <a:cubicBezTo>
                    <a:pt x="0" y="70"/>
                    <a:pt x="70" y="0"/>
                    <a:pt x="153" y="0"/>
                  </a:cubicBezTo>
                  <a:cubicBezTo>
                    <a:pt x="235" y="0"/>
                    <a:pt x="305" y="70"/>
                    <a:pt x="305" y="154"/>
                  </a:cubicBezTo>
                  <a:cubicBezTo>
                    <a:pt x="305" y="238"/>
                    <a:pt x="235" y="308"/>
                    <a:pt x="153" y="308"/>
                  </a:cubicBezTo>
                  <a:cubicBezTo>
                    <a:pt x="70" y="308"/>
                    <a:pt x="0" y="238"/>
                    <a:pt x="0" y="154"/>
                  </a:cubicBezTo>
                  <a:close/>
                  <a:moveTo>
                    <a:pt x="260" y="154"/>
                  </a:moveTo>
                  <a:cubicBezTo>
                    <a:pt x="260" y="91"/>
                    <a:pt x="211" y="38"/>
                    <a:pt x="153" y="38"/>
                  </a:cubicBezTo>
                  <a:cubicBezTo>
                    <a:pt x="94" y="38"/>
                    <a:pt x="45" y="91"/>
                    <a:pt x="45" y="154"/>
                  </a:cubicBezTo>
                  <a:cubicBezTo>
                    <a:pt x="45" y="217"/>
                    <a:pt x="94" y="270"/>
                    <a:pt x="153" y="270"/>
                  </a:cubicBezTo>
                  <a:cubicBezTo>
                    <a:pt x="211" y="270"/>
                    <a:pt x="260" y="217"/>
                    <a:pt x="26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Rectangle 18">
              <a:extLst>
                <a:ext uri="{FF2B5EF4-FFF2-40B4-BE49-F238E27FC236}">
                  <a16:creationId xmlns:a16="http://schemas.microsoft.com/office/drawing/2014/main" id="{8A52667A-7197-4718-A7CC-9DB76FD1504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042" y="1865"/>
              <a:ext cx="52" cy="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6E7E8DE2-C426-4707-B205-0D5D93A76152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6191" y="1857"/>
              <a:ext cx="68" cy="488"/>
            </a:xfrm>
            <a:custGeom>
              <a:avLst/>
              <a:gdLst>
                <a:gd name="T0" fmla="*/ 0 w 56"/>
                <a:gd name="T1" fmla="*/ 28 h 406"/>
                <a:gd name="T2" fmla="*/ 29 w 56"/>
                <a:gd name="T3" fmla="*/ 0 h 406"/>
                <a:gd name="T4" fmla="*/ 56 w 56"/>
                <a:gd name="T5" fmla="*/ 28 h 406"/>
                <a:gd name="T6" fmla="*/ 29 w 56"/>
                <a:gd name="T7" fmla="*/ 57 h 406"/>
                <a:gd name="T8" fmla="*/ 0 w 56"/>
                <a:gd name="T9" fmla="*/ 28 h 406"/>
                <a:gd name="T10" fmla="*/ 7 w 56"/>
                <a:gd name="T11" fmla="*/ 110 h 406"/>
                <a:gd name="T12" fmla="*/ 50 w 56"/>
                <a:gd name="T13" fmla="*/ 110 h 406"/>
                <a:gd name="T14" fmla="*/ 50 w 56"/>
                <a:gd name="T15" fmla="*/ 406 h 406"/>
                <a:gd name="T16" fmla="*/ 7 w 56"/>
                <a:gd name="T17" fmla="*/ 406 h 406"/>
                <a:gd name="T18" fmla="*/ 7 w 56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6" y="13"/>
                    <a:pt x="56" y="28"/>
                  </a:cubicBezTo>
                  <a:cubicBezTo>
                    <a:pt x="56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D3B127C7-22FD-48BC-9B8E-27EBE146499C}"/>
                </a:ext>
              </a:extLst>
            </p:cNvPr>
            <p:cNvSpPr>
              <a:spLocks/>
            </p:cNvSpPr>
            <p:nvPr/>
          </p:nvSpPr>
          <p:spPr bwMode="black">
            <a:xfrm>
              <a:off x="6335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2 w 230"/>
                <a:gd name="T3" fmla="*/ 233 h 308"/>
                <a:gd name="T4" fmla="*/ 122 w 230"/>
                <a:gd name="T5" fmla="*/ 270 h 308"/>
                <a:gd name="T6" fmla="*/ 187 w 230"/>
                <a:gd name="T7" fmla="*/ 224 h 308"/>
                <a:gd name="T8" fmla="*/ 113 w 230"/>
                <a:gd name="T9" fmla="*/ 170 h 308"/>
                <a:gd name="T10" fmla="*/ 14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2" y="233"/>
                    <a:pt x="22" y="233"/>
                    <a:pt x="22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7" y="252"/>
                    <a:pt x="187" y="224"/>
                  </a:cubicBezTo>
                  <a:cubicBezTo>
                    <a:pt x="187" y="192"/>
                    <a:pt x="153" y="182"/>
                    <a:pt x="113" y="170"/>
                  </a:cubicBezTo>
                  <a:cubicBezTo>
                    <a:pt x="42" y="150"/>
                    <a:pt x="14" y="129"/>
                    <a:pt x="14" y="86"/>
                  </a:cubicBezTo>
                  <a:cubicBezTo>
                    <a:pt x="14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3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DDC76C1-EE98-469A-A6AD-21148374D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8114" y="2908233"/>
            <a:ext cx="5354637" cy="895350"/>
          </a:xfrm>
        </p:spPr>
        <p:txBody>
          <a:bodyPr/>
          <a:lstStyle>
            <a:lvl1pPr>
              <a:defRPr sz="4900">
                <a:solidFill>
                  <a:schemeClr val="tx2"/>
                </a:solidFill>
              </a:defRPr>
            </a:lvl1pPr>
            <a:lvl2pPr>
              <a:defRPr sz="36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Metropolis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CB049186-CC25-4BD3-8410-4DE62ED4B08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38105"/>
            <a:ext cx="10962687" cy="24774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Is the Metropolis font installed on my computer?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A92F24-FC82-4FA9-9362-801284731CC8}"/>
              </a:ext>
            </a:extLst>
          </p:cNvPr>
          <p:cNvSpPr/>
          <p:nvPr userDrawn="1"/>
        </p:nvSpPr>
        <p:spPr bwMode="gray">
          <a:xfrm>
            <a:off x="623363" y="1616678"/>
            <a:ext cx="4633737" cy="2441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accent6"/>
                </a:solidFill>
              </a:rPr>
              <a:t>Do the fonts in these two sentences match on your screen?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9E37DB-3217-4772-AE8E-E9673A139975}"/>
              </a:ext>
            </a:extLst>
          </p:cNvPr>
          <p:cNvCxnSpPr>
            <a:cxnSpLocks/>
          </p:cNvCxnSpPr>
          <p:nvPr userDrawn="1"/>
        </p:nvCxnSpPr>
        <p:spPr>
          <a:xfrm>
            <a:off x="623364" y="1860778"/>
            <a:ext cx="7299849" cy="0"/>
          </a:xfrm>
          <a:prstGeom prst="line">
            <a:avLst/>
          </a:prstGeom>
          <a:ln w="25400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51A09A2-A0A2-4BD7-BA44-F2689E210F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Metropolis Font Check</a:t>
            </a:r>
          </a:p>
        </p:txBody>
      </p:sp>
    </p:spTree>
    <p:extLst>
      <p:ext uri="{BB962C8B-B14F-4D97-AF65-F5344CB8AC3E}">
        <p14:creationId xmlns:p14="http://schemas.microsoft.com/office/powerpoint/2010/main" val="54501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8442F8FF-5DB1-44B3-AF2C-1A531EA36FEA}"/>
              </a:ext>
            </a:extLst>
          </p:cNvPr>
          <p:cNvGrpSpPr/>
          <p:nvPr userDrawn="1"/>
        </p:nvGrpSpPr>
        <p:grpSpPr bwMode="gray">
          <a:xfrm>
            <a:off x="0" y="0"/>
            <a:ext cx="12188826" cy="6858004"/>
            <a:chOff x="0" y="-4"/>
            <a:chExt cx="12188826" cy="6858004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2F285D2-B641-461F-87F0-20A9C65B2EF7}"/>
                </a:ext>
              </a:extLst>
            </p:cNvPr>
            <p:cNvGrpSpPr/>
            <p:nvPr/>
          </p:nvGrpSpPr>
          <p:grpSpPr bwMode="gray">
            <a:xfrm>
              <a:off x="609441" y="1600198"/>
              <a:ext cx="10055941" cy="4580469"/>
              <a:chOff x="609441" y="1600198"/>
              <a:chExt cx="10055941" cy="4580469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15EE1AC-AAA1-4CAF-886B-474B1A0C95C4}"/>
                  </a:ext>
                </a:extLst>
              </p:cNvPr>
              <p:cNvSpPr/>
              <p:nvPr/>
            </p:nvSpPr>
            <p:spPr bwMode="gray">
              <a:xfrm>
                <a:off x="609441" y="1600199"/>
                <a:ext cx="914203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7037B7F2-249C-4DB7-A4FF-AD7E08892A0F}"/>
                  </a:ext>
                </a:extLst>
              </p:cNvPr>
              <p:cNvSpPr/>
              <p:nvPr/>
            </p:nvSpPr>
            <p:spPr bwMode="gray">
              <a:xfrm>
                <a:off x="2436448" y="1600198"/>
                <a:ext cx="915282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6B02FE08-2379-4E6C-AE27-D7D2ECAB18B8}"/>
                  </a:ext>
                </a:extLst>
              </p:cNvPr>
              <p:cNvSpPr/>
              <p:nvPr/>
            </p:nvSpPr>
            <p:spPr bwMode="gray">
              <a:xfrm>
                <a:off x="4263453" y="1600198"/>
                <a:ext cx="920909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7C17E9A-3B70-4668-8EAE-9C7D73BACCA1}"/>
                  </a:ext>
                </a:extLst>
              </p:cNvPr>
              <p:cNvSpPr/>
              <p:nvPr/>
            </p:nvSpPr>
            <p:spPr bwMode="gray">
              <a:xfrm>
                <a:off x="6090459" y="1600198"/>
                <a:ext cx="920909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02751E5-34AD-4357-BC67-2269F668FD57}"/>
                  </a:ext>
                </a:extLst>
              </p:cNvPr>
              <p:cNvSpPr/>
              <p:nvPr/>
            </p:nvSpPr>
            <p:spPr bwMode="gray">
              <a:xfrm>
                <a:off x="7921943" y="1600198"/>
                <a:ext cx="916431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52A85DA-B39F-40AB-B423-9F7CCB3D0D63}"/>
                  </a:ext>
                </a:extLst>
              </p:cNvPr>
              <p:cNvSpPr/>
              <p:nvPr/>
            </p:nvSpPr>
            <p:spPr bwMode="gray">
              <a:xfrm>
                <a:off x="9750028" y="1600198"/>
                <a:ext cx="915354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5C1459D-4F6E-4671-8566-3143311EA541}"/>
                </a:ext>
              </a:extLst>
            </p:cNvPr>
            <p:cNvGrpSpPr/>
            <p:nvPr userDrawn="1"/>
          </p:nvGrpSpPr>
          <p:grpSpPr bwMode="gray">
            <a:xfrm>
              <a:off x="0" y="-4"/>
              <a:ext cx="12188826" cy="6858004"/>
              <a:chOff x="0" y="-4"/>
              <a:chExt cx="12188826" cy="6858004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15AFD00-19E3-4F92-9570-1F3E8AEC3EC4}"/>
                  </a:ext>
                </a:extLst>
              </p:cNvPr>
              <p:cNvGrpSpPr/>
              <p:nvPr>
                <p:custDataLst>
                  <p:tags r:id="rId1"/>
                </p:custDataLst>
              </p:nvPr>
            </p:nvGrpSpPr>
            <p:grpSpPr bwMode="gray">
              <a:xfrm>
                <a:off x="0" y="-4"/>
                <a:ext cx="12188826" cy="6858004"/>
                <a:chOff x="0" y="1"/>
                <a:chExt cx="12188826" cy="6858004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56B51E9A-9BC0-4A23-95C7-9E14C94FDF8A}"/>
                    </a:ext>
                  </a:extLst>
                </p:cNvPr>
                <p:cNvGrpSpPr/>
                <p:nvPr/>
              </p:nvGrpSpPr>
              <p:grpSpPr bwMode="gray">
                <a:xfrm>
                  <a:off x="609601" y="2684"/>
                  <a:ext cx="10962504" cy="6855315"/>
                  <a:chOff x="0" y="0"/>
                  <a:chExt cx="10962504" cy="6858000"/>
                </a:xfrm>
              </p:grpSpPr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5B6B4CFD-041A-4081-89A4-C2B194E6465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C63B978F-4215-434A-A0BE-E77776CE37B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09EEB78C-3DA9-4AD7-BFB1-207EDE403F9D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37106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F062D7CE-4A4A-4C41-833F-B30B3E74AEA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82808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9C628EF-969E-4429-A992-9AD0AFECF81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28510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8C7BD383-0D5C-4E3A-99F7-4DC5A51DF94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74212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FAA2EE63-4F24-4A26-9268-D15D92D5B06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19914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F64BB08D-864A-44D4-88F6-679DBAE518B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65617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9FA3F8A1-60DA-47E1-92DD-967475B2DF5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11319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4DECF40D-CC60-45F8-B236-F9FAC1F3E8C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623BAEC6-A3C2-4892-9093-BD8EA8A7E0F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02723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D4E16FB9-EDCA-4CA6-9212-0AEBFCE175D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48425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F3AE637F-804F-4244-9AA9-FF4A629A143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94127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5EFB8414-3949-428A-B700-7C38A44425B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39829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BA61D1AB-B7D2-4169-B38F-56371D50E1DA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85532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D00C4593-A442-4B6C-8E9D-80BFEB1746D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31234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95B5E413-FAFF-430F-B105-4D122D50AEE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76936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2B845328-662D-4D12-A209-6A0B1E78DF14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22638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2AC19B5D-D919-4A48-953C-03994329E19B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2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AC81C8DC-CB2F-445A-8F7B-5A864393B553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68340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F3CD9F68-6C35-4B43-B8E1-1ABF75D8D58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59744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BBBCE95B-721C-44A5-8B94-8F0E42FF53F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05447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3B934F61-1ED7-4209-A1E3-04C68085B10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51149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8F636E46-095E-439D-B78B-EBC72DB23290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61497272-E949-488B-B9F6-FD10BA6526B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96250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B645DFBA-090A-4E89-BFE2-570C1D04D7A5}"/>
                    </a:ext>
                  </a:extLst>
                </p:cNvPr>
                <p:cNvGrpSpPr/>
                <p:nvPr/>
              </p:nvGrpSpPr>
              <p:grpSpPr bwMode="gray">
                <a:xfrm>
                  <a:off x="0" y="1"/>
                  <a:ext cx="12188826" cy="6858004"/>
                  <a:chOff x="0" y="1"/>
                  <a:chExt cx="12188826" cy="6858004"/>
                </a:xfrm>
              </p:grpSpPr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E34689D4-9BAE-40BF-B953-E1A0CA4F5C15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60944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674A3364-6F4C-4749-A110-B336801330E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690EC6B6-039D-4549-B1B1-8FF8A3FC2F6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1800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155F4FAC-9412-45E9-99EC-FDC351D60453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1202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5A0C0A33-67B3-48C9-9B83-C39DFDEF5E0A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6630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A87FF284-D960-4A05-8053-9886608C6599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2058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6BA61019-342C-4EDD-97C6-EDA59774644E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748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234785CB-17D0-49DD-8DC9-3C93626DC77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2914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425DB222-E3A0-48A3-BBD5-FD2616577D2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8342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C433E4E5-A945-4652-B574-37C6580344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flipH="1">
                    <a:off x="1" y="5717376"/>
                    <a:ext cx="12188825" cy="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352A597B-2B35-4BD4-B07E-D8CEF25A597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76359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9351C336-9D65-42C9-A33F-6971E6322E4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CAD9518-36D4-43F7-839D-D8FE389DF1F1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9514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55575B3F-2A8B-4175-B6A5-D60652B87ED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8625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1CCC90FC-8476-4A2A-8DF1-ECAB053A24F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30638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DFB03C8E-4661-465A-B25F-147D497525A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034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88C8E030-5491-4C40-9E10-B197BD5CD587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5774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E0EBA261-0409-41DC-98E2-4BF8173333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rot="5400000">
                    <a:off x="6094413" y="-4494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119DAC7-36FB-491E-A6EB-B78E57CAECBF}"/>
                  </a:ext>
                </a:extLst>
              </p:cNvPr>
              <p:cNvSpPr txBox="1"/>
              <p:nvPr userDrawn="1"/>
            </p:nvSpPr>
            <p:spPr bwMode="gray">
              <a:xfrm>
                <a:off x="592866" y="5723466"/>
                <a:ext cx="7329077" cy="47413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 dirty="0"/>
                  <a:t>Footnote: Lorem ipsum dolor sit amet, consectetur adipiscing elit. Maecenas dui magna, sagittis at feugiat eget, viverra eu libero. Vestibulum a justo mi. Etiam blandit tempus odio. Fusce orci lectus, tincidunt eget hendrerit quis, blandit non</a:t>
                </a:r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3003D616-1C7A-4AD3-981C-70DB508A7D5B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10D4FC6-3CB6-40CF-8E74-9D10BCBFD0C8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98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535B2D-9361-4E88-8BBD-C6E1EB066B37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898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ED08D-D489-4C23-BFE9-9C4A6A94C4DA}"/>
              </a:ext>
            </a:extLst>
          </p:cNvPr>
          <p:cNvSpPr txBox="1"/>
          <p:nvPr userDrawn="1"/>
        </p:nvSpPr>
        <p:spPr>
          <a:xfrm>
            <a:off x="606392" y="721895"/>
            <a:ext cx="10876547" cy="488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tx2"/>
                </a:solidFill>
              </a:rPr>
              <a:t>DO NOT USE </a:t>
            </a:r>
          </a:p>
          <a:p>
            <a:pPr algn="ctr">
              <a:lnSpc>
                <a:spcPct val="90000"/>
              </a:lnSpc>
            </a:pPr>
            <a:endParaRPr lang="en-US" sz="5400" spc="300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tx2"/>
                </a:solidFill>
              </a:rPr>
              <a:t>ALL LAYOUTS PAST THIS ARE NOT PART OF THIS TEMPLATE</a:t>
            </a:r>
          </a:p>
        </p:txBody>
      </p:sp>
    </p:spTree>
    <p:extLst>
      <p:ext uri="{BB962C8B-B14F-4D97-AF65-F5344CB8AC3E}">
        <p14:creationId xmlns:p14="http://schemas.microsoft.com/office/powerpoint/2010/main" val="94038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4363" y="1679667"/>
            <a:ext cx="6400800" cy="1234440"/>
          </a:xfrm>
        </p:spPr>
        <p:txBody>
          <a:bodyPr wrap="square" anchor="b"/>
          <a:lstStyle>
            <a:lvl1pPr algn="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7008812" y="2956717"/>
            <a:ext cx="4570379" cy="70088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3212" y="4231638"/>
            <a:ext cx="3657600" cy="355601"/>
          </a:xfrm>
        </p:spPr>
        <p:txBody>
          <a:bodyPr anchor="b"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3212" y="4866638"/>
            <a:ext cx="3657600" cy="355601"/>
          </a:xfrm>
        </p:spPr>
        <p:txBody>
          <a:bodyPr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3212" y="5655332"/>
            <a:ext cx="3657600" cy="112587"/>
          </a:xfrm>
        </p:spPr>
        <p:txBody>
          <a:bodyPr/>
          <a:lstStyle>
            <a:lvl1pPr algn="r">
              <a:buNone/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2" y="6392865"/>
            <a:ext cx="1424385" cy="224518"/>
            <a:chOff x="863272" y="6563918"/>
            <a:chExt cx="861082" cy="135727"/>
          </a:xfrm>
          <a:solidFill>
            <a:schemeClr val="tx2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6FCBCF-AFA0-4D2E-AF64-919BFE9B44B8}"/>
              </a:ext>
            </a:extLst>
          </p:cNvPr>
          <p:cNvSpPr txBox="1"/>
          <p:nvPr userDrawn="1"/>
        </p:nvSpPr>
        <p:spPr bwMode="white">
          <a:xfrm flipH="1">
            <a:off x="2220913" y="6453433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1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1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©2018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570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hank You /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flipH="1" flipV="1">
            <a:off x="4129912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041" y="3728720"/>
            <a:ext cx="6427328" cy="1229360"/>
          </a:xfrm>
        </p:spPr>
        <p:txBody>
          <a:bodyPr wrap="square" anchor="b"/>
          <a:lstStyle>
            <a:lvl1pPr algn="l">
              <a:defRPr sz="5000" b="0" cap="none" baseline="0"/>
            </a:lvl1pPr>
          </a:lstStyle>
          <a:p>
            <a:r>
              <a:rPr lang="en-US" dirty="0"/>
              <a:t>Thank You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8885EFB-2229-4796-8D57-8C571C2535ED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41" name="Freeform 6">
              <a:extLst>
                <a:ext uri="{FF2B5EF4-FFF2-40B4-BE49-F238E27FC236}">
                  <a16:creationId xmlns:a16="http://schemas.microsoft.com/office/drawing/2014/main" id="{CED77201-EF96-4E69-992A-CF56FF08D6C8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2" name="Freeform 7">
              <a:extLst>
                <a:ext uri="{FF2B5EF4-FFF2-40B4-BE49-F238E27FC236}">
                  <a16:creationId xmlns:a16="http://schemas.microsoft.com/office/drawing/2014/main" id="{F0E8F838-CCAD-4AD0-BFCB-F9EBD64AA16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3" name="Freeform 8">
              <a:extLst>
                <a:ext uri="{FF2B5EF4-FFF2-40B4-BE49-F238E27FC236}">
                  <a16:creationId xmlns:a16="http://schemas.microsoft.com/office/drawing/2014/main" id="{DAD5F303-4B2B-4BA7-9E3E-CF2ECE2DE1D8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4" name="Freeform 9">
              <a:extLst>
                <a:ext uri="{FF2B5EF4-FFF2-40B4-BE49-F238E27FC236}">
                  <a16:creationId xmlns:a16="http://schemas.microsoft.com/office/drawing/2014/main" id="{32B47895-6440-4252-83A9-6D02AEBE7B9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5" name="Freeform 10">
              <a:extLst>
                <a:ext uri="{FF2B5EF4-FFF2-40B4-BE49-F238E27FC236}">
                  <a16:creationId xmlns:a16="http://schemas.microsoft.com/office/drawing/2014/main" id="{8C4B9FB6-DFBC-448B-B083-4BA70D71CE1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6" name="Freeform 11">
              <a:extLst>
                <a:ext uri="{FF2B5EF4-FFF2-40B4-BE49-F238E27FC236}">
                  <a16:creationId xmlns:a16="http://schemas.microsoft.com/office/drawing/2014/main" id="{29826BF7-37CF-42AD-A881-1A8C836A493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7" name="Freeform 12">
              <a:extLst>
                <a:ext uri="{FF2B5EF4-FFF2-40B4-BE49-F238E27FC236}">
                  <a16:creationId xmlns:a16="http://schemas.microsoft.com/office/drawing/2014/main" id="{6CD892BB-45E6-46AC-9E99-F58D53FB63D6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1B41E9-D951-4347-864C-73789BD1F80F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857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183EB20-0C5F-4DF1-ACB7-C31AA75223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rot="16200000">
            <a:off x="8594080" y="298526"/>
            <a:ext cx="3893271" cy="3296220"/>
          </a:xfrm>
          <a:prstGeom prst="rect">
            <a:avLst/>
          </a:prstGeom>
        </p:spPr>
      </p:pic>
      <p:sp>
        <p:nvSpPr>
          <p:cNvPr id="756" name="TextBox 755">
            <a:extLst>
              <a:ext uri="{FF2B5EF4-FFF2-40B4-BE49-F238E27FC236}">
                <a16:creationId xmlns:a16="http://schemas.microsoft.com/office/drawing/2014/main" id="{2387BAEF-04D4-4DE9-B7A0-5B5AD8C8A831}"/>
              </a:ext>
            </a:extLst>
          </p:cNvPr>
          <p:cNvSpPr txBox="1"/>
          <p:nvPr userDrawn="1"/>
        </p:nvSpPr>
        <p:spPr>
          <a:xfrm>
            <a:off x="608013" y="1265019"/>
            <a:ext cx="1933864" cy="5348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accent5"/>
                </a:solidFill>
                <a:latin typeface="+mj-lt"/>
              </a:rPr>
              <a:t>Agenda</a:t>
            </a:r>
          </a:p>
        </p:txBody>
      </p:sp>
      <p:sp>
        <p:nvSpPr>
          <p:cNvPr id="730" name="TextBox 729">
            <a:extLst>
              <a:ext uri="{FF2B5EF4-FFF2-40B4-BE49-F238E27FC236}">
                <a16:creationId xmlns:a16="http://schemas.microsoft.com/office/drawing/2014/main" id="{AB8D1A6B-3CE6-468D-804E-6300F8B6DC81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 Placeholder 757">
            <a:extLst>
              <a:ext uri="{FF2B5EF4-FFF2-40B4-BE49-F238E27FC236}">
                <a16:creationId xmlns:a16="http://schemas.microsoft.com/office/drawing/2014/main" id="{B29EB907-51A5-4D60-B03A-85DECB7627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94013" y="1392216"/>
            <a:ext cx="7315200" cy="4322783"/>
          </a:xfrm>
        </p:spPr>
        <p:txBody>
          <a:bodyPr anchor="t"/>
          <a:lstStyle>
            <a:lvl1pPr marL="0" indent="0">
              <a:spcBef>
                <a:spcPts val="1800"/>
              </a:spcBef>
              <a:buClr>
                <a:schemeClr val="accent2"/>
              </a:buClr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accent1"/>
                </a:solidFill>
              </a:defRPr>
            </a:lvl2pPr>
            <a:lvl3pPr marL="342900" indent="0">
              <a:buFont typeface="Open Sans" panose="020B0606030504020204" pitchFamily="34" charset="0"/>
              <a:buNone/>
              <a:defRPr sz="1800"/>
            </a:lvl3pPr>
            <a:lvl4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4pPr>
            <a:lvl5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5pPr>
            <a:lvl6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6pPr>
            <a:lvl7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7pPr>
            <a:lvl8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8pPr>
            <a:lvl9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03D98A-D6D9-4EF5-A541-26E00799D077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©2018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C06013-757A-4FD4-A789-7E9656F64A59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5E650B00-898D-4367-B76F-5BF89476C91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A491FA9-9AD4-4837-B9D8-EA75606548C8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8AD407B-7DC8-4213-960A-A3752366687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F0E957BF-4633-4BC7-8378-1B670BA6A950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33412CC5-5B25-43E7-AFAC-0EF817E6F7F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0E0EEC98-4D81-4BBF-A18F-A2562013EC4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0624E438-D004-4788-9C41-D6E07F017AC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02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 with Photo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0378" y="3450868"/>
            <a:ext cx="596123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4768725"/>
            <a:ext cx="6863048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</a:t>
            </a:r>
            <a:r>
              <a:rPr lang="en-US"/>
              <a:t>edit master </a:t>
            </a:r>
            <a:r>
              <a:rPr lang="en-US" dirty="0"/>
              <a:t>subtitle style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7E09E63-24A8-49D3-9685-8578A82AA161}"/>
              </a:ext>
            </a:extLst>
          </p:cNvPr>
          <p:cNvGrpSpPr/>
          <p:nvPr userDrawn="1"/>
        </p:nvGrpSpPr>
        <p:grpSpPr bwMode="white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82AA2D8E-2CF2-47AE-8BA1-22AA0DC8C719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8" name="Freeform 7">
              <a:extLst>
                <a:ext uri="{FF2B5EF4-FFF2-40B4-BE49-F238E27FC236}">
                  <a16:creationId xmlns:a16="http://schemas.microsoft.com/office/drawing/2014/main" id="{DB231781-0913-4FEB-A765-B02F9675E9A8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3ABF11FB-C738-4E99-9D81-B317B3B4FFF4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0" name="Freeform 9">
              <a:extLst>
                <a:ext uri="{FF2B5EF4-FFF2-40B4-BE49-F238E27FC236}">
                  <a16:creationId xmlns:a16="http://schemas.microsoft.com/office/drawing/2014/main" id="{21F9AEA1-3F12-4EE4-9B0A-11F6FC2F34FF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87E382A9-F6F4-488E-98B8-A2C07D983E60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862FC631-21BD-4380-B20F-767EC3455CDB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E30874F8-CC58-4DC5-8229-E1032A3E49B3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EAC21F4-620C-4207-A01D-C082619C707B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B40497-F310-48EA-9016-3C0DFE5B848B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399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CFF92-6F45-4F17-811F-04EF3AFB1E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6465331" y="2011260"/>
            <a:ext cx="5724640" cy="48467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D79F707-A9A4-48DB-B7A8-862A7F5F3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2103302" cy="2121592"/>
          </a:xfrm>
          <a:prstGeom prst="rect">
            <a:avLst/>
          </a:prstGeom>
        </p:spPr>
      </p:pic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6688" y="5066406"/>
            <a:ext cx="4577726" cy="2492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800">
                <a:solidFill>
                  <a:schemeClr val="accent1"/>
                </a:solidFill>
              </a:defRPr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Source Name</a:t>
            </a:r>
          </a:p>
        </p:txBody>
      </p:sp>
      <p:sp>
        <p:nvSpPr>
          <p:cNvPr id="185" name="Picture Placeholder 184">
            <a:extLst>
              <a:ext uri="{FF2B5EF4-FFF2-40B4-BE49-F238E27FC236}">
                <a16:creationId xmlns:a16="http://schemas.microsoft.com/office/drawing/2014/main" id="{378C4D84-AD98-435A-9F11-B3CB29EA3C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37613" y="457200"/>
            <a:ext cx="2740025" cy="1371600"/>
          </a:xfrm>
          <a:noFill/>
        </p:spPr>
        <p:txBody>
          <a:bodyPr anchor="ctr"/>
          <a:lstStyle>
            <a:lvl1pPr algn="ctr">
              <a:defRPr sz="2400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925BD69-7B55-4D64-8B2C-06E34A6A573B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89" name="Freeform 6">
              <a:extLst>
                <a:ext uri="{FF2B5EF4-FFF2-40B4-BE49-F238E27FC236}">
                  <a16:creationId xmlns:a16="http://schemas.microsoft.com/office/drawing/2014/main" id="{2A6CDC2F-2239-466B-8A26-51E24B60D2A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7">
              <a:extLst>
                <a:ext uri="{FF2B5EF4-FFF2-40B4-BE49-F238E27FC236}">
                  <a16:creationId xmlns:a16="http://schemas.microsoft.com/office/drawing/2014/main" id="{93E73CA8-B585-405F-9E3D-46EE1893D710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8">
              <a:extLst>
                <a:ext uri="{FF2B5EF4-FFF2-40B4-BE49-F238E27FC236}">
                  <a16:creationId xmlns:a16="http://schemas.microsoft.com/office/drawing/2014/main" id="{B40B0DE4-0E7F-4DE2-A215-B0E4BCF4375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9">
              <a:extLst>
                <a:ext uri="{FF2B5EF4-FFF2-40B4-BE49-F238E27FC236}">
                  <a16:creationId xmlns:a16="http://schemas.microsoft.com/office/drawing/2014/main" id="{84A3CC07-CFF3-402C-88A1-0C33B169216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0">
              <a:extLst>
                <a:ext uri="{FF2B5EF4-FFF2-40B4-BE49-F238E27FC236}">
                  <a16:creationId xmlns:a16="http://schemas.microsoft.com/office/drawing/2014/main" id="{223CFCE1-BE7A-4664-929A-9AD81CA8045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1">
              <a:extLst>
                <a:ext uri="{FF2B5EF4-FFF2-40B4-BE49-F238E27FC236}">
                  <a16:creationId xmlns:a16="http://schemas.microsoft.com/office/drawing/2014/main" id="{53A2BE8A-BB25-4C20-B0B5-1FA2A33471E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2">
              <a:extLst>
                <a:ext uri="{FF2B5EF4-FFF2-40B4-BE49-F238E27FC236}">
                  <a16:creationId xmlns:a16="http://schemas.microsoft.com/office/drawing/2014/main" id="{6ACD31F9-9175-4E3B-B20A-0CBFA479BA6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D51C9E-7CEC-414C-A393-73D352F3496A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EC66B-487A-4C1D-9541-C5DC72DD73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5012" y="1600200"/>
            <a:ext cx="6191001" cy="3200400"/>
          </a:xfrm>
        </p:spPr>
        <p:txBody>
          <a:bodyPr anchor="b"/>
          <a:lstStyle>
            <a:lvl1pPr marL="228600" indent="-228600">
              <a:buClr>
                <a:schemeClr val="tx2"/>
              </a:buClr>
              <a:buSzPct val="100000"/>
              <a:buFont typeface="Metropolis" panose="00000500000000000000" pitchFamily="50" charset="0"/>
              <a:buChar char="“"/>
              <a:defRPr sz="28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393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Quote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1601" y="5726367"/>
            <a:ext cx="4126506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800">
                <a:solidFill>
                  <a:schemeClr val="tx2"/>
                </a:solidFill>
              </a:defRPr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Source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BE887AA-466F-4819-9C71-E7A3469F9FED}"/>
              </a:ext>
            </a:extLst>
          </p:cNvPr>
          <p:cNvGrpSpPr/>
          <p:nvPr userDrawn="1"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4067B72-DBFB-4029-8D5B-F1FF1EBE13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B12C03C-6596-4EA0-AD8E-20898D0524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5EC5438-9CA3-451C-BE1E-32649BA580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C779E55-6092-45FD-A207-F5F87653E6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6B14FE-24C9-470A-A53B-7F31452073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E375347-E880-4672-992A-C5D936A9A8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3103450-85A9-4D5B-A458-2662F6E6A1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509C4AD-2E3F-4500-A723-1F51B4906D51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7669F2-DB92-4920-A8A8-826B25591FE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57474-E36F-40E3-9802-188CF7438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13600" y="3886200"/>
            <a:ext cx="4364038" cy="1670050"/>
          </a:xfrm>
        </p:spPr>
        <p:txBody>
          <a:bodyPr anchor="b"/>
          <a:lstStyle>
            <a:lvl1pPr marL="228600" indent="-228600">
              <a:buClr>
                <a:schemeClr val="tx2"/>
              </a:buClr>
              <a:buSzPct val="100000"/>
              <a:buFont typeface="Metropolis" panose="00000500000000000000" pitchFamily="50" charset="0"/>
              <a:buChar char="“"/>
              <a:defRPr sz="2800">
                <a:solidFill>
                  <a:schemeClr val="tx2"/>
                </a:solidFill>
              </a:defRPr>
            </a:lvl1pPr>
            <a:lvl2pPr marL="27305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55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roup 363">
            <a:extLst>
              <a:ext uri="{FF2B5EF4-FFF2-40B4-BE49-F238E27FC236}">
                <a16:creationId xmlns:a16="http://schemas.microsoft.com/office/drawing/2014/main" id="{36D4A352-788D-4A34-985C-5081925387FE}"/>
              </a:ext>
            </a:extLst>
          </p:cNvPr>
          <p:cNvGrpSpPr/>
          <p:nvPr userDrawn="1"/>
        </p:nvGrpSpPr>
        <p:grpSpPr>
          <a:xfrm>
            <a:off x="-3443" y="-34225"/>
            <a:ext cx="12186286" cy="6959600"/>
            <a:chOff x="-3443" y="-34225"/>
            <a:chExt cx="12186286" cy="6959600"/>
          </a:xfrm>
        </p:grpSpPr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B5B5F53C-0F41-4CB1-A8D5-DFB5994F0A70}"/>
                </a:ext>
              </a:extLst>
            </p:cNvPr>
            <p:cNvGrpSpPr/>
            <p:nvPr userDrawn="1"/>
          </p:nvGrpSpPr>
          <p:grpSpPr>
            <a:xfrm>
              <a:off x="-3443" y="-34225"/>
              <a:ext cx="6964313" cy="6959600"/>
              <a:chOff x="2636987" y="0"/>
              <a:chExt cx="7313301" cy="7308352"/>
            </a:xfrm>
          </p:grpSpPr>
          <p:sp>
            <p:nvSpPr>
              <p:cNvPr id="442" name="Right Triangle 441">
                <a:extLst>
                  <a:ext uri="{FF2B5EF4-FFF2-40B4-BE49-F238E27FC236}">
                    <a16:creationId xmlns:a16="http://schemas.microsoft.com/office/drawing/2014/main" id="{DC554EEC-2221-4C05-BD8C-FEA21829F525}"/>
                  </a:ext>
                </a:extLst>
              </p:cNvPr>
              <p:cNvSpPr/>
              <p:nvPr/>
            </p:nvSpPr>
            <p:spPr>
              <a:xfrm rot="10800000" flipV="1">
                <a:off x="44630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3" name="Right Triangle 442">
                <a:extLst>
                  <a:ext uri="{FF2B5EF4-FFF2-40B4-BE49-F238E27FC236}">
                    <a16:creationId xmlns:a16="http://schemas.microsoft.com/office/drawing/2014/main" id="{6411753B-9574-440A-BA6D-E530BCA131AE}"/>
                  </a:ext>
                </a:extLst>
              </p:cNvPr>
              <p:cNvSpPr/>
              <p:nvPr/>
            </p:nvSpPr>
            <p:spPr>
              <a:xfrm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4" name="Right Triangle 443">
                <a:extLst>
                  <a:ext uri="{FF2B5EF4-FFF2-40B4-BE49-F238E27FC236}">
                    <a16:creationId xmlns:a16="http://schemas.microsoft.com/office/drawing/2014/main" id="{0123DDDE-F40A-40D9-9FF7-55F0E0FB2905}"/>
                  </a:ext>
                </a:extLst>
              </p:cNvPr>
              <p:cNvSpPr/>
              <p:nvPr/>
            </p:nvSpPr>
            <p:spPr>
              <a:xfrm rot="10800000"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5" name="Right Triangle 444">
                <a:extLst>
                  <a:ext uri="{FF2B5EF4-FFF2-40B4-BE49-F238E27FC236}">
                    <a16:creationId xmlns:a16="http://schemas.microsoft.com/office/drawing/2014/main" id="{3C270D7F-FE9B-4781-848A-833D34E33DE1}"/>
                  </a:ext>
                </a:extLst>
              </p:cNvPr>
              <p:cNvSpPr/>
              <p:nvPr/>
            </p:nvSpPr>
            <p:spPr>
              <a:xfrm flipV="1">
                <a:off x="44630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6" name="Right Triangle 445">
                <a:extLst>
                  <a:ext uri="{FF2B5EF4-FFF2-40B4-BE49-F238E27FC236}">
                    <a16:creationId xmlns:a16="http://schemas.microsoft.com/office/drawing/2014/main" id="{3A62CAC3-4419-4601-8682-72D92ECB4A28}"/>
                  </a:ext>
                </a:extLst>
              </p:cNvPr>
              <p:cNvSpPr/>
              <p:nvPr/>
            </p:nvSpPr>
            <p:spPr>
              <a:xfrm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7" name="Right Triangle 446">
                <a:extLst>
                  <a:ext uri="{FF2B5EF4-FFF2-40B4-BE49-F238E27FC236}">
                    <a16:creationId xmlns:a16="http://schemas.microsoft.com/office/drawing/2014/main" id="{488E15A8-0A56-408C-8F2F-39F90910E96A}"/>
                  </a:ext>
                </a:extLst>
              </p:cNvPr>
              <p:cNvSpPr/>
              <p:nvPr/>
            </p:nvSpPr>
            <p:spPr>
              <a:xfrm rot="10800000"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8" name="Right Triangle 447">
                <a:extLst>
                  <a:ext uri="{FF2B5EF4-FFF2-40B4-BE49-F238E27FC236}">
                    <a16:creationId xmlns:a16="http://schemas.microsoft.com/office/drawing/2014/main" id="{15CA1D11-D3F8-4F12-AAE5-63F1F8EB211A}"/>
                  </a:ext>
                </a:extLst>
              </p:cNvPr>
              <p:cNvSpPr/>
              <p:nvPr/>
            </p:nvSpPr>
            <p:spPr>
              <a:xfrm>
                <a:off x="44630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9" name="Right Triangle 448">
                <a:extLst>
                  <a:ext uri="{FF2B5EF4-FFF2-40B4-BE49-F238E27FC236}">
                    <a16:creationId xmlns:a16="http://schemas.microsoft.com/office/drawing/2014/main" id="{6A80AE85-FA9F-4F3D-9A2C-260B47126439}"/>
                  </a:ext>
                </a:extLst>
              </p:cNvPr>
              <p:cNvSpPr/>
              <p:nvPr/>
            </p:nvSpPr>
            <p:spPr>
              <a:xfrm flipV="1">
                <a:off x="44630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0" name="Right Triangle 449">
                <a:extLst>
                  <a:ext uri="{FF2B5EF4-FFF2-40B4-BE49-F238E27FC236}">
                    <a16:creationId xmlns:a16="http://schemas.microsoft.com/office/drawing/2014/main" id="{C9714CFB-F2C1-4A97-8578-99EE154BC670}"/>
                  </a:ext>
                </a:extLst>
              </p:cNvPr>
              <p:cNvSpPr/>
              <p:nvPr/>
            </p:nvSpPr>
            <p:spPr>
              <a:xfrm>
                <a:off x="44630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1" name="Right Triangle 450">
                <a:extLst>
                  <a:ext uri="{FF2B5EF4-FFF2-40B4-BE49-F238E27FC236}">
                    <a16:creationId xmlns:a16="http://schemas.microsoft.com/office/drawing/2014/main" id="{1458D211-78A3-490C-8A8D-C5204D780C62}"/>
                  </a:ext>
                </a:extLst>
              </p:cNvPr>
              <p:cNvSpPr/>
              <p:nvPr/>
            </p:nvSpPr>
            <p:spPr>
              <a:xfrm rot="10800000">
                <a:off x="44630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2" name="Right Triangle 451">
                <a:extLst>
                  <a:ext uri="{FF2B5EF4-FFF2-40B4-BE49-F238E27FC236}">
                    <a16:creationId xmlns:a16="http://schemas.microsoft.com/office/drawing/2014/main" id="{4E148481-7C93-4B60-811F-F9FFE7BE2295}"/>
                  </a:ext>
                </a:extLst>
              </p:cNvPr>
              <p:cNvSpPr/>
              <p:nvPr/>
            </p:nvSpPr>
            <p:spPr>
              <a:xfrm>
                <a:off x="44630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3" name="Right Triangle 452">
                <a:extLst>
                  <a:ext uri="{FF2B5EF4-FFF2-40B4-BE49-F238E27FC236}">
                    <a16:creationId xmlns:a16="http://schemas.microsoft.com/office/drawing/2014/main" id="{9A82A0D3-A8F4-4D83-9FA6-06C46FC18E97}"/>
                  </a:ext>
                </a:extLst>
              </p:cNvPr>
              <p:cNvSpPr/>
              <p:nvPr/>
            </p:nvSpPr>
            <p:spPr>
              <a:xfrm rot="10800000">
                <a:off x="44630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4" name="Right Triangle 453">
                <a:extLst>
                  <a:ext uri="{FF2B5EF4-FFF2-40B4-BE49-F238E27FC236}">
                    <a16:creationId xmlns:a16="http://schemas.microsoft.com/office/drawing/2014/main" id="{44E64BD3-B034-4E0F-85A8-3591220F48BF}"/>
                  </a:ext>
                </a:extLst>
              </p:cNvPr>
              <p:cNvSpPr/>
              <p:nvPr/>
            </p:nvSpPr>
            <p:spPr>
              <a:xfrm rot="10800000" flipH="1" flipV="1">
                <a:off x="53774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5" name="Right Triangle 454">
                <a:extLst>
                  <a:ext uri="{FF2B5EF4-FFF2-40B4-BE49-F238E27FC236}">
                    <a16:creationId xmlns:a16="http://schemas.microsoft.com/office/drawing/2014/main" id="{80090A7C-DB78-4365-AD5D-EC688680D64C}"/>
                  </a:ext>
                </a:extLst>
              </p:cNvPr>
              <p:cNvSpPr/>
              <p:nvPr/>
            </p:nvSpPr>
            <p:spPr>
              <a:xfrm flipH="1">
                <a:off x="53774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6" name="Right Triangle 455">
                <a:extLst>
                  <a:ext uri="{FF2B5EF4-FFF2-40B4-BE49-F238E27FC236}">
                    <a16:creationId xmlns:a16="http://schemas.microsoft.com/office/drawing/2014/main" id="{B8256E4E-ED21-4266-BADF-A126F51D6885}"/>
                  </a:ext>
                </a:extLst>
              </p:cNvPr>
              <p:cNvSpPr/>
              <p:nvPr/>
            </p:nvSpPr>
            <p:spPr>
              <a:xfrm flipH="1" flipV="1">
                <a:off x="53774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7" name="Right Triangle 456">
                <a:extLst>
                  <a:ext uri="{FF2B5EF4-FFF2-40B4-BE49-F238E27FC236}">
                    <a16:creationId xmlns:a16="http://schemas.microsoft.com/office/drawing/2014/main" id="{859FBD70-1E9C-42E2-9FAE-230DB0ABF6F7}"/>
                  </a:ext>
                </a:extLst>
              </p:cNvPr>
              <p:cNvSpPr/>
              <p:nvPr/>
            </p:nvSpPr>
            <p:spPr>
              <a:xfrm rot="10800000" flipH="1" flipV="1">
                <a:off x="53774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8" name="Right Triangle 457">
                <a:extLst>
                  <a:ext uri="{FF2B5EF4-FFF2-40B4-BE49-F238E27FC236}">
                    <a16:creationId xmlns:a16="http://schemas.microsoft.com/office/drawing/2014/main" id="{0FE32FD6-2E9B-42C9-BC04-235CD05EAFF6}"/>
                  </a:ext>
                </a:extLst>
              </p:cNvPr>
              <p:cNvSpPr/>
              <p:nvPr/>
            </p:nvSpPr>
            <p:spPr>
              <a:xfrm flipH="1">
                <a:off x="53774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9" name="Right Triangle 458">
                <a:extLst>
                  <a:ext uri="{FF2B5EF4-FFF2-40B4-BE49-F238E27FC236}">
                    <a16:creationId xmlns:a16="http://schemas.microsoft.com/office/drawing/2014/main" id="{AC6CAB90-600C-4F40-922A-D642C5A23C3F}"/>
                  </a:ext>
                </a:extLst>
              </p:cNvPr>
              <p:cNvSpPr/>
              <p:nvPr/>
            </p:nvSpPr>
            <p:spPr>
              <a:xfrm flipH="1">
                <a:off x="53774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0" name="Right Triangle 459">
                <a:extLst>
                  <a:ext uri="{FF2B5EF4-FFF2-40B4-BE49-F238E27FC236}">
                    <a16:creationId xmlns:a16="http://schemas.microsoft.com/office/drawing/2014/main" id="{E8497ADD-76F2-4D8D-BB28-35C9B435DCB1}"/>
                  </a:ext>
                </a:extLst>
              </p:cNvPr>
              <p:cNvSpPr/>
              <p:nvPr/>
            </p:nvSpPr>
            <p:spPr>
              <a:xfrm rot="10800000" flipH="1">
                <a:off x="537743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1" name="Right Triangle 460">
                <a:extLst>
                  <a:ext uri="{FF2B5EF4-FFF2-40B4-BE49-F238E27FC236}">
                    <a16:creationId xmlns:a16="http://schemas.microsoft.com/office/drawing/2014/main" id="{ED4F6847-83EE-49E6-9ACB-3C434898D2BB}"/>
                  </a:ext>
                </a:extLst>
              </p:cNvPr>
              <p:cNvSpPr/>
              <p:nvPr/>
            </p:nvSpPr>
            <p:spPr>
              <a:xfrm flipH="1" flipV="1">
                <a:off x="53774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2" name="Right Triangle 461">
                <a:extLst>
                  <a:ext uri="{FF2B5EF4-FFF2-40B4-BE49-F238E27FC236}">
                    <a16:creationId xmlns:a16="http://schemas.microsoft.com/office/drawing/2014/main" id="{6DC0E555-035C-4FEA-AAFF-5AF059ACDB77}"/>
                  </a:ext>
                </a:extLst>
              </p:cNvPr>
              <p:cNvSpPr/>
              <p:nvPr/>
            </p:nvSpPr>
            <p:spPr>
              <a:xfrm rot="10800000" flipH="1" flipV="1">
                <a:off x="537743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3" name="Right Triangle 462">
                <a:extLst>
                  <a:ext uri="{FF2B5EF4-FFF2-40B4-BE49-F238E27FC236}">
                    <a16:creationId xmlns:a16="http://schemas.microsoft.com/office/drawing/2014/main" id="{C362D385-2EBA-47F1-AA54-F513D36BE82E}"/>
                  </a:ext>
                </a:extLst>
              </p:cNvPr>
              <p:cNvSpPr/>
              <p:nvPr/>
            </p:nvSpPr>
            <p:spPr>
              <a:xfrm flipH="1">
                <a:off x="53774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4" name="Right Triangle 463">
                <a:extLst>
                  <a:ext uri="{FF2B5EF4-FFF2-40B4-BE49-F238E27FC236}">
                    <a16:creationId xmlns:a16="http://schemas.microsoft.com/office/drawing/2014/main" id="{44FDB670-029F-4D92-AF2F-63BC7E48F357}"/>
                  </a:ext>
                </a:extLst>
              </p:cNvPr>
              <p:cNvSpPr/>
              <p:nvPr/>
            </p:nvSpPr>
            <p:spPr>
              <a:xfrm rot="10800000" flipH="1">
                <a:off x="53774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5" name="Right Triangle 464">
                <a:extLst>
                  <a:ext uri="{FF2B5EF4-FFF2-40B4-BE49-F238E27FC236}">
                    <a16:creationId xmlns:a16="http://schemas.microsoft.com/office/drawing/2014/main" id="{BF7FCB2D-D853-4FAA-9D53-8216B06EF526}"/>
                  </a:ext>
                </a:extLst>
              </p:cNvPr>
              <p:cNvSpPr/>
              <p:nvPr/>
            </p:nvSpPr>
            <p:spPr>
              <a:xfrm flipH="1">
                <a:off x="53774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6" name="Right Triangle 465">
                <a:extLst>
                  <a:ext uri="{FF2B5EF4-FFF2-40B4-BE49-F238E27FC236}">
                    <a16:creationId xmlns:a16="http://schemas.microsoft.com/office/drawing/2014/main" id="{D7A2EF18-6ADE-46FB-ADA5-A705C05B9F12}"/>
                  </a:ext>
                </a:extLst>
              </p:cNvPr>
              <p:cNvSpPr/>
              <p:nvPr/>
            </p:nvSpPr>
            <p:spPr>
              <a:xfrm rot="10800000" flipH="1">
                <a:off x="53774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7" name="Right Triangle 466">
                <a:extLst>
                  <a:ext uri="{FF2B5EF4-FFF2-40B4-BE49-F238E27FC236}">
                    <a16:creationId xmlns:a16="http://schemas.microsoft.com/office/drawing/2014/main" id="{4BEA56FD-0FEE-4F20-B155-E52C55C85E10}"/>
                  </a:ext>
                </a:extLst>
              </p:cNvPr>
              <p:cNvSpPr/>
              <p:nvPr/>
            </p:nvSpPr>
            <p:spPr>
              <a:xfrm flipV="1">
                <a:off x="6291836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8" name="Right Triangle 467">
                <a:extLst>
                  <a:ext uri="{FF2B5EF4-FFF2-40B4-BE49-F238E27FC236}">
                    <a16:creationId xmlns:a16="http://schemas.microsoft.com/office/drawing/2014/main" id="{A3E20CA0-4342-4AC4-AF4E-F7050E5FB431}"/>
                  </a:ext>
                </a:extLst>
              </p:cNvPr>
              <p:cNvSpPr/>
              <p:nvPr/>
            </p:nvSpPr>
            <p:spPr>
              <a:xfrm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9" name="Right Triangle 468">
                <a:extLst>
                  <a:ext uri="{FF2B5EF4-FFF2-40B4-BE49-F238E27FC236}">
                    <a16:creationId xmlns:a16="http://schemas.microsoft.com/office/drawing/2014/main" id="{40FA8610-C4B3-4A48-AE21-8AE040D2767B}"/>
                  </a:ext>
                </a:extLst>
              </p:cNvPr>
              <p:cNvSpPr/>
              <p:nvPr/>
            </p:nvSpPr>
            <p:spPr>
              <a:xfrm rot="10800000"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0" name="Right Triangle 469">
                <a:extLst>
                  <a:ext uri="{FF2B5EF4-FFF2-40B4-BE49-F238E27FC236}">
                    <a16:creationId xmlns:a16="http://schemas.microsoft.com/office/drawing/2014/main" id="{F800BDC0-D415-4FAC-9FB3-275D1457F5C9}"/>
                  </a:ext>
                </a:extLst>
              </p:cNvPr>
              <p:cNvSpPr/>
              <p:nvPr/>
            </p:nvSpPr>
            <p:spPr>
              <a:xfrm flipV="1">
                <a:off x="6291836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1" name="Right Triangle 470">
                <a:extLst>
                  <a:ext uri="{FF2B5EF4-FFF2-40B4-BE49-F238E27FC236}">
                    <a16:creationId xmlns:a16="http://schemas.microsoft.com/office/drawing/2014/main" id="{0209195A-83F2-4821-911B-2BF237FC4641}"/>
                  </a:ext>
                </a:extLst>
              </p:cNvPr>
              <p:cNvSpPr/>
              <p:nvPr/>
            </p:nvSpPr>
            <p:spPr>
              <a:xfrm>
                <a:off x="6291836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2" name="Right Triangle 471">
                <a:extLst>
                  <a:ext uri="{FF2B5EF4-FFF2-40B4-BE49-F238E27FC236}">
                    <a16:creationId xmlns:a16="http://schemas.microsoft.com/office/drawing/2014/main" id="{6E2E7E61-3C84-4FD8-8580-F45F975F8A43}"/>
                  </a:ext>
                </a:extLst>
              </p:cNvPr>
              <p:cNvSpPr/>
              <p:nvPr/>
            </p:nvSpPr>
            <p:spPr>
              <a:xfrm rot="10800000">
                <a:off x="62918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3" name="Right Triangle 472">
                <a:extLst>
                  <a:ext uri="{FF2B5EF4-FFF2-40B4-BE49-F238E27FC236}">
                    <a16:creationId xmlns:a16="http://schemas.microsoft.com/office/drawing/2014/main" id="{89921BC3-8110-443D-B62C-633F90B9CBE8}"/>
                  </a:ext>
                </a:extLst>
              </p:cNvPr>
              <p:cNvSpPr/>
              <p:nvPr/>
            </p:nvSpPr>
            <p:spPr>
              <a:xfrm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4" name="Right Triangle 473">
                <a:extLst>
                  <a:ext uri="{FF2B5EF4-FFF2-40B4-BE49-F238E27FC236}">
                    <a16:creationId xmlns:a16="http://schemas.microsoft.com/office/drawing/2014/main" id="{E03C5487-8B03-48E8-9617-472F6F6B00C6}"/>
                  </a:ext>
                </a:extLst>
              </p:cNvPr>
              <p:cNvSpPr/>
              <p:nvPr/>
            </p:nvSpPr>
            <p:spPr>
              <a:xfrm rot="10800000"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5" name="Right Triangle 474">
                <a:extLst>
                  <a:ext uri="{FF2B5EF4-FFF2-40B4-BE49-F238E27FC236}">
                    <a16:creationId xmlns:a16="http://schemas.microsoft.com/office/drawing/2014/main" id="{29A717BE-A408-4ACD-B8CA-4C51A4FD30F2}"/>
                  </a:ext>
                </a:extLst>
              </p:cNvPr>
              <p:cNvSpPr/>
              <p:nvPr/>
            </p:nvSpPr>
            <p:spPr>
              <a:xfrm flipV="1">
                <a:off x="6291836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6" name="Right Triangle 475">
                <a:extLst>
                  <a:ext uri="{FF2B5EF4-FFF2-40B4-BE49-F238E27FC236}">
                    <a16:creationId xmlns:a16="http://schemas.microsoft.com/office/drawing/2014/main" id="{D1D6D794-7A8A-417A-9EA0-8F462207603F}"/>
                  </a:ext>
                </a:extLst>
              </p:cNvPr>
              <p:cNvSpPr/>
              <p:nvPr/>
            </p:nvSpPr>
            <p:spPr>
              <a:xfrm rot="10800000">
                <a:off x="6291836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7" name="Right Triangle 476">
                <a:extLst>
                  <a:ext uri="{FF2B5EF4-FFF2-40B4-BE49-F238E27FC236}">
                    <a16:creationId xmlns:a16="http://schemas.microsoft.com/office/drawing/2014/main" id="{4526E631-3B41-4E61-9B2F-137178F23ABD}"/>
                  </a:ext>
                </a:extLst>
              </p:cNvPr>
              <p:cNvSpPr/>
              <p:nvPr/>
            </p:nvSpPr>
            <p:spPr>
              <a:xfrm>
                <a:off x="6291836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8" name="Right Triangle 477">
                <a:extLst>
                  <a:ext uri="{FF2B5EF4-FFF2-40B4-BE49-F238E27FC236}">
                    <a16:creationId xmlns:a16="http://schemas.microsoft.com/office/drawing/2014/main" id="{6A5196F8-0936-40D2-A335-0F9B47901116}"/>
                  </a:ext>
                </a:extLst>
              </p:cNvPr>
              <p:cNvSpPr/>
              <p:nvPr/>
            </p:nvSpPr>
            <p:spPr>
              <a:xfrm flipH="1" flipV="1">
                <a:off x="72062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9" name="Right Triangle 478">
                <a:extLst>
                  <a:ext uri="{FF2B5EF4-FFF2-40B4-BE49-F238E27FC236}">
                    <a16:creationId xmlns:a16="http://schemas.microsoft.com/office/drawing/2014/main" id="{759D236C-F9BF-4825-BF7C-9638711EA5A7}"/>
                  </a:ext>
                </a:extLst>
              </p:cNvPr>
              <p:cNvSpPr/>
              <p:nvPr/>
            </p:nvSpPr>
            <p:spPr>
              <a:xfrm flipH="1">
                <a:off x="72062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0" name="Right Triangle 479">
                <a:extLst>
                  <a:ext uri="{FF2B5EF4-FFF2-40B4-BE49-F238E27FC236}">
                    <a16:creationId xmlns:a16="http://schemas.microsoft.com/office/drawing/2014/main" id="{F4FABE61-0927-4DA0-A34B-B3AD68A93BC2}"/>
                  </a:ext>
                </a:extLst>
              </p:cNvPr>
              <p:cNvSpPr/>
              <p:nvPr/>
            </p:nvSpPr>
            <p:spPr>
              <a:xfrm rot="10800000" flipH="1">
                <a:off x="7206238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1" name="Right Triangle 480">
                <a:extLst>
                  <a:ext uri="{FF2B5EF4-FFF2-40B4-BE49-F238E27FC236}">
                    <a16:creationId xmlns:a16="http://schemas.microsoft.com/office/drawing/2014/main" id="{4C88AC99-C1B9-402A-919F-AE603788BB24}"/>
                  </a:ext>
                </a:extLst>
              </p:cNvPr>
              <p:cNvSpPr/>
              <p:nvPr/>
            </p:nvSpPr>
            <p:spPr>
              <a:xfrm flipH="1" flipV="1">
                <a:off x="72062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2" name="Right Triangle 481">
                <a:extLst>
                  <a:ext uri="{FF2B5EF4-FFF2-40B4-BE49-F238E27FC236}">
                    <a16:creationId xmlns:a16="http://schemas.microsoft.com/office/drawing/2014/main" id="{9DC45E49-66D9-4659-B81E-E6F00A712E76}"/>
                  </a:ext>
                </a:extLst>
              </p:cNvPr>
              <p:cNvSpPr/>
              <p:nvPr/>
            </p:nvSpPr>
            <p:spPr>
              <a:xfrm rot="10800000" flipH="1" flipV="1">
                <a:off x="72062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3" name="Right Triangle 482">
                <a:extLst>
                  <a:ext uri="{FF2B5EF4-FFF2-40B4-BE49-F238E27FC236}">
                    <a16:creationId xmlns:a16="http://schemas.microsoft.com/office/drawing/2014/main" id="{638949CE-9716-472B-9A19-C0C6A9BDF40B}"/>
                  </a:ext>
                </a:extLst>
              </p:cNvPr>
              <p:cNvSpPr/>
              <p:nvPr/>
            </p:nvSpPr>
            <p:spPr>
              <a:xfrm flipH="1">
                <a:off x="72062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4" name="Right Triangle 483">
                <a:extLst>
                  <a:ext uri="{FF2B5EF4-FFF2-40B4-BE49-F238E27FC236}">
                    <a16:creationId xmlns:a16="http://schemas.microsoft.com/office/drawing/2014/main" id="{6B8D2950-E201-4DD3-AAB7-F14F4EA50842}"/>
                  </a:ext>
                </a:extLst>
              </p:cNvPr>
              <p:cNvSpPr/>
              <p:nvPr/>
            </p:nvSpPr>
            <p:spPr>
              <a:xfrm rot="10800000" flipH="1">
                <a:off x="72062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5" name="Right Triangle 484">
                <a:extLst>
                  <a:ext uri="{FF2B5EF4-FFF2-40B4-BE49-F238E27FC236}">
                    <a16:creationId xmlns:a16="http://schemas.microsoft.com/office/drawing/2014/main" id="{38E06C6E-E7C6-4790-A4DE-3C3C82D44E07}"/>
                  </a:ext>
                </a:extLst>
              </p:cNvPr>
              <p:cNvSpPr/>
              <p:nvPr/>
            </p:nvSpPr>
            <p:spPr>
              <a:xfrm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6" name="Right Triangle 485">
                <a:extLst>
                  <a:ext uri="{FF2B5EF4-FFF2-40B4-BE49-F238E27FC236}">
                    <a16:creationId xmlns:a16="http://schemas.microsoft.com/office/drawing/2014/main" id="{0150A1C3-EF41-464C-9352-B5471207BABD}"/>
                  </a:ext>
                </a:extLst>
              </p:cNvPr>
              <p:cNvSpPr/>
              <p:nvPr/>
            </p:nvSpPr>
            <p:spPr>
              <a:xfrm rot="10800000"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7" name="Right Triangle 486">
                <a:extLst>
                  <a:ext uri="{FF2B5EF4-FFF2-40B4-BE49-F238E27FC236}">
                    <a16:creationId xmlns:a16="http://schemas.microsoft.com/office/drawing/2014/main" id="{E2A15506-76C7-4C43-BD79-64B82058A3EB}"/>
                  </a:ext>
                </a:extLst>
              </p:cNvPr>
              <p:cNvSpPr/>
              <p:nvPr/>
            </p:nvSpPr>
            <p:spPr>
              <a:xfrm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8" name="Right Triangle 487">
                <a:extLst>
                  <a:ext uri="{FF2B5EF4-FFF2-40B4-BE49-F238E27FC236}">
                    <a16:creationId xmlns:a16="http://schemas.microsoft.com/office/drawing/2014/main" id="{91E89A97-DB10-480C-9289-4777A230CECB}"/>
                  </a:ext>
                </a:extLst>
              </p:cNvPr>
              <p:cNvSpPr/>
              <p:nvPr/>
            </p:nvSpPr>
            <p:spPr>
              <a:xfrm rot="10800000"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9" name="Right Triangle 488">
                <a:extLst>
                  <a:ext uri="{FF2B5EF4-FFF2-40B4-BE49-F238E27FC236}">
                    <a16:creationId xmlns:a16="http://schemas.microsoft.com/office/drawing/2014/main" id="{FDC83301-6F8A-4D12-AB3A-64AD50746A8A}"/>
                  </a:ext>
                </a:extLst>
              </p:cNvPr>
              <p:cNvSpPr/>
              <p:nvPr/>
            </p:nvSpPr>
            <p:spPr>
              <a:xfrm flipH="1">
                <a:off x="72062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1" name="Right Triangle 490">
                <a:extLst>
                  <a:ext uri="{FF2B5EF4-FFF2-40B4-BE49-F238E27FC236}">
                    <a16:creationId xmlns:a16="http://schemas.microsoft.com/office/drawing/2014/main" id="{84AE5E7E-84A4-4219-BFE7-BDB57001FA36}"/>
                  </a:ext>
                </a:extLst>
              </p:cNvPr>
              <p:cNvSpPr/>
              <p:nvPr/>
            </p:nvSpPr>
            <p:spPr>
              <a:xfrm rot="10800000" flipH="1">
                <a:off x="72062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2" name="Right Triangle 491">
                <a:extLst>
                  <a:ext uri="{FF2B5EF4-FFF2-40B4-BE49-F238E27FC236}">
                    <a16:creationId xmlns:a16="http://schemas.microsoft.com/office/drawing/2014/main" id="{7DEF8A34-AC1B-419F-9B22-B1C93113FEB6}"/>
                  </a:ext>
                </a:extLst>
              </p:cNvPr>
              <p:cNvSpPr/>
              <p:nvPr/>
            </p:nvSpPr>
            <p:spPr>
              <a:xfrm rot="10800000" flipH="1" flipV="1">
                <a:off x="90358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3" name="Right Triangle 492">
                <a:extLst>
                  <a:ext uri="{FF2B5EF4-FFF2-40B4-BE49-F238E27FC236}">
                    <a16:creationId xmlns:a16="http://schemas.microsoft.com/office/drawing/2014/main" id="{3FF6A359-9433-4A6B-BB9C-026E4C09938B}"/>
                  </a:ext>
                </a:extLst>
              </p:cNvPr>
              <p:cNvSpPr/>
              <p:nvPr/>
            </p:nvSpPr>
            <p:spPr>
              <a:xfrm flipH="1">
                <a:off x="90358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4" name="Right Triangle 493">
                <a:extLst>
                  <a:ext uri="{FF2B5EF4-FFF2-40B4-BE49-F238E27FC236}">
                    <a16:creationId xmlns:a16="http://schemas.microsoft.com/office/drawing/2014/main" id="{FC43AA7C-D5DD-456A-8CDE-83625921940E}"/>
                  </a:ext>
                </a:extLst>
              </p:cNvPr>
              <p:cNvSpPr/>
              <p:nvPr/>
            </p:nvSpPr>
            <p:spPr>
              <a:xfrm rot="10800000" flipH="1" flipV="1">
                <a:off x="90358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5" name="Right Triangle 494">
                <a:extLst>
                  <a:ext uri="{FF2B5EF4-FFF2-40B4-BE49-F238E27FC236}">
                    <a16:creationId xmlns:a16="http://schemas.microsoft.com/office/drawing/2014/main" id="{52A45A34-AFFB-4CCC-8E45-D96047C59D53}"/>
                  </a:ext>
                </a:extLst>
              </p:cNvPr>
              <p:cNvSpPr/>
              <p:nvPr/>
            </p:nvSpPr>
            <p:spPr>
              <a:xfrm rot="10800000" flipH="1">
                <a:off x="90358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6" name="Right Triangle 495">
                <a:extLst>
                  <a:ext uri="{FF2B5EF4-FFF2-40B4-BE49-F238E27FC236}">
                    <a16:creationId xmlns:a16="http://schemas.microsoft.com/office/drawing/2014/main" id="{D4CA0850-EE5D-4D41-A550-EDBFB0141A87}"/>
                  </a:ext>
                </a:extLst>
              </p:cNvPr>
              <p:cNvSpPr/>
              <p:nvPr/>
            </p:nvSpPr>
            <p:spPr>
              <a:xfrm flipH="1">
                <a:off x="90358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7" name="Right Triangle 496">
                <a:extLst>
                  <a:ext uri="{FF2B5EF4-FFF2-40B4-BE49-F238E27FC236}">
                    <a16:creationId xmlns:a16="http://schemas.microsoft.com/office/drawing/2014/main" id="{F18578AA-558B-4813-B6F7-3E806429CE26}"/>
                  </a:ext>
                </a:extLst>
              </p:cNvPr>
              <p:cNvSpPr/>
              <p:nvPr/>
            </p:nvSpPr>
            <p:spPr>
              <a:xfrm rot="10800000" flipH="1" flipV="1">
                <a:off x="903588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8" name="Right Triangle 497">
                <a:extLst>
                  <a:ext uri="{FF2B5EF4-FFF2-40B4-BE49-F238E27FC236}">
                    <a16:creationId xmlns:a16="http://schemas.microsoft.com/office/drawing/2014/main" id="{1425487B-8D83-4A0A-99BE-7F294EABAFB9}"/>
                  </a:ext>
                </a:extLst>
              </p:cNvPr>
              <p:cNvSpPr/>
              <p:nvPr/>
            </p:nvSpPr>
            <p:spPr>
              <a:xfrm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9" name="Right Triangle 498">
                <a:extLst>
                  <a:ext uri="{FF2B5EF4-FFF2-40B4-BE49-F238E27FC236}">
                    <a16:creationId xmlns:a16="http://schemas.microsoft.com/office/drawing/2014/main" id="{51607C85-EC0D-4561-B828-B4BA11DD4785}"/>
                  </a:ext>
                </a:extLst>
              </p:cNvPr>
              <p:cNvSpPr/>
              <p:nvPr/>
            </p:nvSpPr>
            <p:spPr>
              <a:xfrm rot="10800000"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0" name="Right Triangle 499">
                <a:extLst>
                  <a:ext uri="{FF2B5EF4-FFF2-40B4-BE49-F238E27FC236}">
                    <a16:creationId xmlns:a16="http://schemas.microsoft.com/office/drawing/2014/main" id="{E43496DC-EECE-4E9E-979E-4CE80A88DB7B}"/>
                  </a:ext>
                </a:extLst>
              </p:cNvPr>
              <p:cNvSpPr/>
              <p:nvPr/>
            </p:nvSpPr>
            <p:spPr>
              <a:xfrm flipH="1">
                <a:off x="90358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1" name="Right Triangle 500">
                <a:extLst>
                  <a:ext uri="{FF2B5EF4-FFF2-40B4-BE49-F238E27FC236}">
                    <a16:creationId xmlns:a16="http://schemas.microsoft.com/office/drawing/2014/main" id="{794BA343-3CB2-48F6-8500-AAB5BEC015E7}"/>
                  </a:ext>
                </a:extLst>
              </p:cNvPr>
              <p:cNvSpPr/>
              <p:nvPr/>
            </p:nvSpPr>
            <p:spPr>
              <a:xfrm rot="10800000" flipV="1">
                <a:off x="8121064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2" name="Right Triangle 501">
                <a:extLst>
                  <a:ext uri="{FF2B5EF4-FFF2-40B4-BE49-F238E27FC236}">
                    <a16:creationId xmlns:a16="http://schemas.microsoft.com/office/drawing/2014/main" id="{36F11128-B718-486C-ADC2-44420D2CBC69}"/>
                  </a:ext>
                </a:extLst>
              </p:cNvPr>
              <p:cNvSpPr/>
              <p:nvPr/>
            </p:nvSpPr>
            <p:spPr>
              <a:xfrm>
                <a:off x="8121063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3" name="Right Triangle 502">
                <a:extLst>
                  <a:ext uri="{FF2B5EF4-FFF2-40B4-BE49-F238E27FC236}">
                    <a16:creationId xmlns:a16="http://schemas.microsoft.com/office/drawing/2014/main" id="{EEE73D7F-4FCD-4C57-89F0-7F98B306B657}"/>
                  </a:ext>
                </a:extLst>
              </p:cNvPr>
              <p:cNvSpPr/>
              <p:nvPr/>
            </p:nvSpPr>
            <p:spPr>
              <a:xfrm rot="10800000">
                <a:off x="8121064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4" name="Right Triangle 503">
                <a:extLst>
                  <a:ext uri="{FF2B5EF4-FFF2-40B4-BE49-F238E27FC236}">
                    <a16:creationId xmlns:a16="http://schemas.microsoft.com/office/drawing/2014/main" id="{CDB2F853-39AE-429E-AF48-DD48B371E033}"/>
                  </a:ext>
                </a:extLst>
              </p:cNvPr>
              <p:cNvSpPr/>
              <p:nvPr/>
            </p:nvSpPr>
            <p:spPr>
              <a:xfrm flipV="1">
                <a:off x="8121063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5" name="Right Triangle 504">
                <a:extLst>
                  <a:ext uri="{FF2B5EF4-FFF2-40B4-BE49-F238E27FC236}">
                    <a16:creationId xmlns:a16="http://schemas.microsoft.com/office/drawing/2014/main" id="{288A5683-B5F1-4727-907A-B223277FF6A5}"/>
                  </a:ext>
                </a:extLst>
              </p:cNvPr>
              <p:cNvSpPr/>
              <p:nvPr/>
            </p:nvSpPr>
            <p:spPr>
              <a:xfrm rot="10800000" flipV="1">
                <a:off x="8121064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6" name="Right Triangle 505">
                <a:extLst>
                  <a:ext uri="{FF2B5EF4-FFF2-40B4-BE49-F238E27FC236}">
                    <a16:creationId xmlns:a16="http://schemas.microsoft.com/office/drawing/2014/main" id="{C53196B2-7A2B-4894-8650-23F2C1DF75B6}"/>
                  </a:ext>
                </a:extLst>
              </p:cNvPr>
              <p:cNvSpPr/>
              <p:nvPr/>
            </p:nvSpPr>
            <p:spPr>
              <a:xfrm rot="10800000">
                <a:off x="8121064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7" name="Right Triangle 506">
                <a:extLst>
                  <a:ext uri="{FF2B5EF4-FFF2-40B4-BE49-F238E27FC236}">
                    <a16:creationId xmlns:a16="http://schemas.microsoft.com/office/drawing/2014/main" id="{F38EB5CA-DB78-4858-886A-7C8837036C5D}"/>
                  </a:ext>
                </a:extLst>
              </p:cNvPr>
              <p:cNvSpPr/>
              <p:nvPr/>
            </p:nvSpPr>
            <p:spPr>
              <a:xfrm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8" name="Right Triangle 507">
                <a:extLst>
                  <a:ext uri="{FF2B5EF4-FFF2-40B4-BE49-F238E27FC236}">
                    <a16:creationId xmlns:a16="http://schemas.microsoft.com/office/drawing/2014/main" id="{AF60CFEB-045E-4AA2-AE34-5B8B0E045C7C}"/>
                  </a:ext>
                </a:extLst>
              </p:cNvPr>
              <p:cNvSpPr/>
              <p:nvPr/>
            </p:nvSpPr>
            <p:spPr>
              <a:xfrm rot="10800000"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9" name="Right Triangle 508">
                <a:extLst>
                  <a:ext uri="{FF2B5EF4-FFF2-40B4-BE49-F238E27FC236}">
                    <a16:creationId xmlns:a16="http://schemas.microsoft.com/office/drawing/2014/main" id="{D7CE208B-67D1-4A0B-AE34-85447EC45B61}"/>
                  </a:ext>
                </a:extLst>
              </p:cNvPr>
              <p:cNvSpPr/>
              <p:nvPr/>
            </p:nvSpPr>
            <p:spPr>
              <a:xfrm flipV="1">
                <a:off x="8121063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0" name="Right Triangle 509">
                <a:extLst>
                  <a:ext uri="{FF2B5EF4-FFF2-40B4-BE49-F238E27FC236}">
                    <a16:creationId xmlns:a16="http://schemas.microsoft.com/office/drawing/2014/main" id="{DB2CA238-8A95-412C-BD9E-61A2A9873CDC}"/>
                  </a:ext>
                </a:extLst>
              </p:cNvPr>
              <p:cNvSpPr/>
              <p:nvPr/>
            </p:nvSpPr>
            <p:spPr>
              <a:xfrm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1" name="Right Triangle 510">
                <a:extLst>
                  <a:ext uri="{FF2B5EF4-FFF2-40B4-BE49-F238E27FC236}">
                    <a16:creationId xmlns:a16="http://schemas.microsoft.com/office/drawing/2014/main" id="{53CB3C90-8D26-47E1-B1DD-A91D8813F1B9}"/>
                  </a:ext>
                </a:extLst>
              </p:cNvPr>
              <p:cNvSpPr/>
              <p:nvPr/>
            </p:nvSpPr>
            <p:spPr>
              <a:xfrm rot="10800000"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2" name="Right Triangle 511">
                <a:extLst>
                  <a:ext uri="{FF2B5EF4-FFF2-40B4-BE49-F238E27FC236}">
                    <a16:creationId xmlns:a16="http://schemas.microsoft.com/office/drawing/2014/main" id="{51E7C63A-7C58-401D-87DD-22482D20BFFC}"/>
                  </a:ext>
                </a:extLst>
              </p:cNvPr>
              <p:cNvSpPr/>
              <p:nvPr/>
            </p:nvSpPr>
            <p:spPr>
              <a:xfrm>
                <a:off x="8121063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3" name="Right Triangle 512">
                <a:extLst>
                  <a:ext uri="{FF2B5EF4-FFF2-40B4-BE49-F238E27FC236}">
                    <a16:creationId xmlns:a16="http://schemas.microsoft.com/office/drawing/2014/main" id="{E3466401-8014-4222-8198-7C8B19EF432B}"/>
                  </a:ext>
                </a:extLst>
              </p:cNvPr>
              <p:cNvSpPr/>
              <p:nvPr/>
            </p:nvSpPr>
            <p:spPr>
              <a:xfrm rot="10800000">
                <a:off x="8121063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4" name="Right Triangle 513">
                <a:extLst>
                  <a:ext uri="{FF2B5EF4-FFF2-40B4-BE49-F238E27FC236}">
                    <a16:creationId xmlns:a16="http://schemas.microsoft.com/office/drawing/2014/main" id="{7DB95E6C-C5A6-42B7-842E-9F87231F30F1}"/>
                  </a:ext>
                </a:extLst>
              </p:cNvPr>
              <p:cNvSpPr/>
              <p:nvPr/>
            </p:nvSpPr>
            <p:spPr>
              <a:xfrm flipV="1">
                <a:off x="263698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5" name="Right Triangle 514">
                <a:extLst>
                  <a:ext uri="{FF2B5EF4-FFF2-40B4-BE49-F238E27FC236}">
                    <a16:creationId xmlns:a16="http://schemas.microsoft.com/office/drawing/2014/main" id="{D2D8F061-74DA-40BF-9F8A-634D621692B8}"/>
                  </a:ext>
                </a:extLst>
              </p:cNvPr>
              <p:cNvSpPr/>
              <p:nvPr/>
            </p:nvSpPr>
            <p:spPr>
              <a:xfrm rot="10800000" flipV="1">
                <a:off x="26369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6" name="Right Triangle 515">
                <a:extLst>
                  <a:ext uri="{FF2B5EF4-FFF2-40B4-BE49-F238E27FC236}">
                    <a16:creationId xmlns:a16="http://schemas.microsoft.com/office/drawing/2014/main" id="{1FA1317E-5CB6-4037-BF32-23A8B7DAD023}"/>
                  </a:ext>
                </a:extLst>
              </p:cNvPr>
              <p:cNvSpPr/>
              <p:nvPr/>
            </p:nvSpPr>
            <p:spPr>
              <a:xfrm>
                <a:off x="26369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8" name="Right Triangle 517">
                <a:extLst>
                  <a:ext uri="{FF2B5EF4-FFF2-40B4-BE49-F238E27FC236}">
                    <a16:creationId xmlns:a16="http://schemas.microsoft.com/office/drawing/2014/main" id="{4C5D7ADE-0C1C-4EC8-9221-3B11D253F885}"/>
                  </a:ext>
                </a:extLst>
              </p:cNvPr>
              <p:cNvSpPr/>
              <p:nvPr/>
            </p:nvSpPr>
            <p:spPr>
              <a:xfrm flipV="1">
                <a:off x="263698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4" name="Right Triangle 523">
                <a:extLst>
                  <a:ext uri="{FF2B5EF4-FFF2-40B4-BE49-F238E27FC236}">
                    <a16:creationId xmlns:a16="http://schemas.microsoft.com/office/drawing/2014/main" id="{CDCA1396-C65F-4918-8A65-C12A1DBB12E5}"/>
                  </a:ext>
                </a:extLst>
              </p:cNvPr>
              <p:cNvSpPr/>
              <p:nvPr/>
            </p:nvSpPr>
            <p:spPr>
              <a:xfrm rot="10800000" flipV="1">
                <a:off x="26369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5" name="Right Triangle 524">
                <a:extLst>
                  <a:ext uri="{FF2B5EF4-FFF2-40B4-BE49-F238E27FC236}">
                    <a16:creationId xmlns:a16="http://schemas.microsoft.com/office/drawing/2014/main" id="{977B5BB2-2213-4CDA-89AF-5FA022D606EE}"/>
                  </a:ext>
                </a:extLst>
              </p:cNvPr>
              <p:cNvSpPr/>
              <p:nvPr/>
            </p:nvSpPr>
            <p:spPr>
              <a:xfrm>
                <a:off x="263698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6" name="Right Triangle 525">
                <a:extLst>
                  <a:ext uri="{FF2B5EF4-FFF2-40B4-BE49-F238E27FC236}">
                    <a16:creationId xmlns:a16="http://schemas.microsoft.com/office/drawing/2014/main" id="{04696D12-24E4-4D1A-AF19-D292921EC68F}"/>
                  </a:ext>
                </a:extLst>
              </p:cNvPr>
              <p:cNvSpPr/>
              <p:nvPr/>
            </p:nvSpPr>
            <p:spPr>
              <a:xfrm rot="10800000">
                <a:off x="26369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7" name="Right Triangle 526">
                <a:extLst>
                  <a:ext uri="{FF2B5EF4-FFF2-40B4-BE49-F238E27FC236}">
                    <a16:creationId xmlns:a16="http://schemas.microsoft.com/office/drawing/2014/main" id="{8394135F-636A-458A-953F-89994A0966F6}"/>
                  </a:ext>
                </a:extLst>
              </p:cNvPr>
              <p:cNvSpPr/>
              <p:nvPr/>
            </p:nvSpPr>
            <p:spPr>
              <a:xfrm>
                <a:off x="26369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8" name="Right Triangle 527">
                <a:extLst>
                  <a:ext uri="{FF2B5EF4-FFF2-40B4-BE49-F238E27FC236}">
                    <a16:creationId xmlns:a16="http://schemas.microsoft.com/office/drawing/2014/main" id="{4B09D4C2-4713-45A5-9C69-3BCF39AA9199}"/>
                  </a:ext>
                </a:extLst>
              </p:cNvPr>
              <p:cNvSpPr/>
              <p:nvPr/>
            </p:nvSpPr>
            <p:spPr>
              <a:xfrm rot="10800000">
                <a:off x="263698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9" name="Right Triangle 528">
                <a:extLst>
                  <a:ext uri="{FF2B5EF4-FFF2-40B4-BE49-F238E27FC236}">
                    <a16:creationId xmlns:a16="http://schemas.microsoft.com/office/drawing/2014/main" id="{A79D9AE3-7822-4273-BB88-7ADC78C547AB}"/>
                  </a:ext>
                </a:extLst>
              </p:cNvPr>
              <p:cNvSpPr/>
              <p:nvPr/>
            </p:nvSpPr>
            <p:spPr>
              <a:xfrm rot="10800000" flipV="1">
                <a:off x="2636988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0" name="Right Triangle 529">
                <a:extLst>
                  <a:ext uri="{FF2B5EF4-FFF2-40B4-BE49-F238E27FC236}">
                    <a16:creationId xmlns:a16="http://schemas.microsoft.com/office/drawing/2014/main" id="{5685EB5C-341C-4B56-8A94-A84CB5C13625}"/>
                  </a:ext>
                </a:extLst>
              </p:cNvPr>
              <p:cNvSpPr/>
              <p:nvPr/>
            </p:nvSpPr>
            <p:spPr>
              <a:xfrm>
                <a:off x="2636987" y="182103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1" name="Right Triangle 530">
                <a:extLst>
                  <a:ext uri="{FF2B5EF4-FFF2-40B4-BE49-F238E27FC236}">
                    <a16:creationId xmlns:a16="http://schemas.microsoft.com/office/drawing/2014/main" id="{87B681F8-DB1B-4009-8694-1EC04013DE3E}"/>
                  </a:ext>
                </a:extLst>
              </p:cNvPr>
              <p:cNvSpPr/>
              <p:nvPr/>
            </p:nvSpPr>
            <p:spPr>
              <a:xfrm rot="10800000">
                <a:off x="263698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2" name="Right Triangle 531">
                <a:extLst>
                  <a:ext uri="{FF2B5EF4-FFF2-40B4-BE49-F238E27FC236}">
                    <a16:creationId xmlns:a16="http://schemas.microsoft.com/office/drawing/2014/main" id="{37FF5853-402D-4584-8D30-A6689BE2E658}"/>
                  </a:ext>
                </a:extLst>
              </p:cNvPr>
              <p:cNvSpPr/>
              <p:nvPr/>
            </p:nvSpPr>
            <p:spPr>
              <a:xfrm>
                <a:off x="26369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3" name="Right Triangle 532">
                <a:extLst>
                  <a:ext uri="{FF2B5EF4-FFF2-40B4-BE49-F238E27FC236}">
                    <a16:creationId xmlns:a16="http://schemas.microsoft.com/office/drawing/2014/main" id="{70D62F21-EA97-4F13-B1A9-21700FADD115}"/>
                  </a:ext>
                </a:extLst>
              </p:cNvPr>
              <p:cNvSpPr/>
              <p:nvPr/>
            </p:nvSpPr>
            <p:spPr>
              <a:xfrm rot="10800000">
                <a:off x="2636988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4" name="Right Triangle 533">
                <a:extLst>
                  <a:ext uri="{FF2B5EF4-FFF2-40B4-BE49-F238E27FC236}">
                    <a16:creationId xmlns:a16="http://schemas.microsoft.com/office/drawing/2014/main" id="{4DECF3D0-C7B3-4F84-AC3F-A3A1B223EB27}"/>
                  </a:ext>
                </a:extLst>
              </p:cNvPr>
              <p:cNvSpPr/>
              <p:nvPr/>
            </p:nvSpPr>
            <p:spPr>
              <a:xfrm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5" name="Right Triangle 534">
                <a:extLst>
                  <a:ext uri="{FF2B5EF4-FFF2-40B4-BE49-F238E27FC236}">
                    <a16:creationId xmlns:a16="http://schemas.microsoft.com/office/drawing/2014/main" id="{86853A54-7A15-4949-80A5-B3AF2B14385C}"/>
                  </a:ext>
                </a:extLst>
              </p:cNvPr>
              <p:cNvSpPr/>
              <p:nvPr/>
            </p:nvSpPr>
            <p:spPr>
              <a:xfrm rot="10800000"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6" name="Right Triangle 535">
                <a:extLst>
                  <a:ext uri="{FF2B5EF4-FFF2-40B4-BE49-F238E27FC236}">
                    <a16:creationId xmlns:a16="http://schemas.microsoft.com/office/drawing/2014/main" id="{B0FE84F9-98AD-40E9-B02A-DEE9D0AE27DC}"/>
                  </a:ext>
                </a:extLst>
              </p:cNvPr>
              <p:cNvSpPr/>
              <p:nvPr/>
            </p:nvSpPr>
            <p:spPr>
              <a:xfrm flipH="1" flipV="1">
                <a:off x="3548522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7" name="Right Triangle 536">
                <a:extLst>
                  <a:ext uri="{FF2B5EF4-FFF2-40B4-BE49-F238E27FC236}">
                    <a16:creationId xmlns:a16="http://schemas.microsoft.com/office/drawing/2014/main" id="{A11A48F8-847B-4B8F-93D4-1956391788A8}"/>
                  </a:ext>
                </a:extLst>
              </p:cNvPr>
              <p:cNvSpPr/>
              <p:nvPr/>
            </p:nvSpPr>
            <p:spPr>
              <a:xfrm rot="10800000" flipH="1">
                <a:off x="3548522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8" name="Right Triangle 537">
                <a:extLst>
                  <a:ext uri="{FF2B5EF4-FFF2-40B4-BE49-F238E27FC236}">
                    <a16:creationId xmlns:a16="http://schemas.microsoft.com/office/drawing/2014/main" id="{A7A73F04-CA62-433D-BDDB-AD4FA973B505}"/>
                  </a:ext>
                </a:extLst>
              </p:cNvPr>
              <p:cNvSpPr/>
              <p:nvPr/>
            </p:nvSpPr>
            <p:spPr>
              <a:xfrm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9" name="Right Triangle 538">
                <a:extLst>
                  <a:ext uri="{FF2B5EF4-FFF2-40B4-BE49-F238E27FC236}">
                    <a16:creationId xmlns:a16="http://schemas.microsoft.com/office/drawing/2014/main" id="{067DF207-EEF2-4BC8-8253-AD1C9523D6DB}"/>
                  </a:ext>
                </a:extLst>
              </p:cNvPr>
              <p:cNvSpPr/>
              <p:nvPr/>
            </p:nvSpPr>
            <p:spPr>
              <a:xfrm rot="10800000"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0" name="Right Triangle 539">
                <a:extLst>
                  <a:ext uri="{FF2B5EF4-FFF2-40B4-BE49-F238E27FC236}">
                    <a16:creationId xmlns:a16="http://schemas.microsoft.com/office/drawing/2014/main" id="{8144F0D8-AFA1-4098-9F1B-C0A091BAE241}"/>
                  </a:ext>
                </a:extLst>
              </p:cNvPr>
              <p:cNvSpPr/>
              <p:nvPr/>
            </p:nvSpPr>
            <p:spPr>
              <a:xfrm flipH="1" flipV="1">
                <a:off x="3548522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1" name="Right Triangle 540">
                <a:extLst>
                  <a:ext uri="{FF2B5EF4-FFF2-40B4-BE49-F238E27FC236}">
                    <a16:creationId xmlns:a16="http://schemas.microsoft.com/office/drawing/2014/main" id="{3412390D-41FB-4EA1-B499-5DA8D022F398}"/>
                  </a:ext>
                </a:extLst>
              </p:cNvPr>
              <p:cNvSpPr/>
              <p:nvPr/>
            </p:nvSpPr>
            <p:spPr>
              <a:xfrm flipH="1">
                <a:off x="3548522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2" name="Right Triangle 541">
                <a:extLst>
                  <a:ext uri="{FF2B5EF4-FFF2-40B4-BE49-F238E27FC236}">
                    <a16:creationId xmlns:a16="http://schemas.microsoft.com/office/drawing/2014/main" id="{41A0A739-D1B5-4CB5-A5F5-28B82A3B573C}"/>
                  </a:ext>
                </a:extLst>
              </p:cNvPr>
              <p:cNvSpPr/>
              <p:nvPr/>
            </p:nvSpPr>
            <p:spPr>
              <a:xfrm rot="10800000" flipH="1">
                <a:off x="354852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3" name="Right Triangle 542">
                <a:extLst>
                  <a:ext uri="{FF2B5EF4-FFF2-40B4-BE49-F238E27FC236}">
                    <a16:creationId xmlns:a16="http://schemas.microsoft.com/office/drawing/2014/main" id="{F8467C5C-3723-4F23-B452-213768ECA49F}"/>
                  </a:ext>
                </a:extLst>
              </p:cNvPr>
              <p:cNvSpPr/>
              <p:nvPr/>
            </p:nvSpPr>
            <p:spPr>
              <a:xfrm flipH="1">
                <a:off x="3548522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4" name="Right Triangle 543">
                <a:extLst>
                  <a:ext uri="{FF2B5EF4-FFF2-40B4-BE49-F238E27FC236}">
                    <a16:creationId xmlns:a16="http://schemas.microsoft.com/office/drawing/2014/main" id="{EE6CC74C-1809-4792-A52A-76D434EAAA51}"/>
                  </a:ext>
                </a:extLst>
              </p:cNvPr>
              <p:cNvSpPr/>
              <p:nvPr/>
            </p:nvSpPr>
            <p:spPr>
              <a:xfrm rot="10800000" flipH="1">
                <a:off x="3548522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1BE53E2C-AA9B-47FC-BAE7-1FAFDA00F38C}"/>
                </a:ext>
              </a:extLst>
            </p:cNvPr>
            <p:cNvGrpSpPr/>
            <p:nvPr userDrawn="1"/>
          </p:nvGrpSpPr>
          <p:grpSpPr>
            <a:xfrm>
              <a:off x="6960870" y="-34225"/>
              <a:ext cx="5221973" cy="6959600"/>
              <a:chOff x="6960870" y="-34225"/>
              <a:chExt cx="5221973" cy="6959600"/>
            </a:xfrm>
          </p:grpSpPr>
          <p:sp>
            <p:nvSpPr>
              <p:cNvPr id="367" name="Right Triangle 366">
                <a:extLst>
                  <a:ext uri="{FF2B5EF4-FFF2-40B4-BE49-F238E27FC236}">
                    <a16:creationId xmlns:a16="http://schemas.microsoft.com/office/drawing/2014/main" id="{AE042DC9-2910-458F-8940-491E9B68BFA3}"/>
                  </a:ext>
                </a:extLst>
              </p:cNvPr>
              <p:cNvSpPr/>
              <p:nvPr/>
            </p:nvSpPr>
            <p:spPr>
              <a:xfrm rot="10800000" flipV="1">
                <a:off x="8699782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8" name="Right Triangle 367">
                <a:extLst>
                  <a:ext uri="{FF2B5EF4-FFF2-40B4-BE49-F238E27FC236}">
                    <a16:creationId xmlns:a16="http://schemas.microsoft.com/office/drawing/2014/main" id="{C37C0CB3-CEA9-4F34-B26A-0DB9F8F0F46A}"/>
                  </a:ext>
                </a:extLst>
              </p:cNvPr>
              <p:cNvSpPr/>
              <p:nvPr/>
            </p:nvSpPr>
            <p:spPr>
              <a:xfrm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9" name="Right Triangle 368">
                <a:extLst>
                  <a:ext uri="{FF2B5EF4-FFF2-40B4-BE49-F238E27FC236}">
                    <a16:creationId xmlns:a16="http://schemas.microsoft.com/office/drawing/2014/main" id="{0F363D94-2196-444D-8B98-01309D43C355}"/>
                  </a:ext>
                </a:extLst>
              </p:cNvPr>
              <p:cNvSpPr/>
              <p:nvPr/>
            </p:nvSpPr>
            <p:spPr>
              <a:xfrm rot="10800000"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0" name="Right Triangle 369">
                <a:extLst>
                  <a:ext uri="{FF2B5EF4-FFF2-40B4-BE49-F238E27FC236}">
                    <a16:creationId xmlns:a16="http://schemas.microsoft.com/office/drawing/2014/main" id="{6E3F647A-9A0A-4E12-BFA8-F9E6D0E75FC5}"/>
                  </a:ext>
                </a:extLst>
              </p:cNvPr>
              <p:cNvSpPr/>
              <p:nvPr/>
            </p:nvSpPr>
            <p:spPr>
              <a:xfrm flipV="1">
                <a:off x="8699782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1" name="Right Triangle 370">
                <a:extLst>
                  <a:ext uri="{FF2B5EF4-FFF2-40B4-BE49-F238E27FC236}">
                    <a16:creationId xmlns:a16="http://schemas.microsoft.com/office/drawing/2014/main" id="{202E2F4E-9796-468B-AFA8-E2CE22A139A4}"/>
                  </a:ext>
                </a:extLst>
              </p:cNvPr>
              <p:cNvSpPr/>
              <p:nvPr/>
            </p:nvSpPr>
            <p:spPr>
              <a:xfrm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2" name="Right Triangle 371">
                <a:extLst>
                  <a:ext uri="{FF2B5EF4-FFF2-40B4-BE49-F238E27FC236}">
                    <a16:creationId xmlns:a16="http://schemas.microsoft.com/office/drawing/2014/main" id="{285C30C9-A49A-4A8F-9615-B7E037FBD3D4}"/>
                  </a:ext>
                </a:extLst>
              </p:cNvPr>
              <p:cNvSpPr/>
              <p:nvPr/>
            </p:nvSpPr>
            <p:spPr>
              <a:xfrm rot="10800000"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3" name="Right Triangle 372">
                <a:extLst>
                  <a:ext uri="{FF2B5EF4-FFF2-40B4-BE49-F238E27FC236}">
                    <a16:creationId xmlns:a16="http://schemas.microsoft.com/office/drawing/2014/main" id="{D1BBF616-AABD-4DF7-B5ED-5478254883DC}"/>
                  </a:ext>
                </a:extLst>
              </p:cNvPr>
              <p:cNvSpPr/>
              <p:nvPr/>
            </p:nvSpPr>
            <p:spPr>
              <a:xfrm>
                <a:off x="8699782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4" name="Right Triangle 373">
                <a:extLst>
                  <a:ext uri="{FF2B5EF4-FFF2-40B4-BE49-F238E27FC236}">
                    <a16:creationId xmlns:a16="http://schemas.microsoft.com/office/drawing/2014/main" id="{380F46AD-9FC2-4C8A-867A-DFA18FB7A88C}"/>
                  </a:ext>
                </a:extLst>
              </p:cNvPr>
              <p:cNvSpPr/>
              <p:nvPr/>
            </p:nvSpPr>
            <p:spPr>
              <a:xfrm flipV="1">
                <a:off x="8699782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5" name="Right Triangle 374">
                <a:extLst>
                  <a:ext uri="{FF2B5EF4-FFF2-40B4-BE49-F238E27FC236}">
                    <a16:creationId xmlns:a16="http://schemas.microsoft.com/office/drawing/2014/main" id="{86820F10-0197-4633-89F1-94A4B32F9F1B}"/>
                  </a:ext>
                </a:extLst>
              </p:cNvPr>
              <p:cNvSpPr/>
              <p:nvPr/>
            </p:nvSpPr>
            <p:spPr>
              <a:xfrm>
                <a:off x="8699782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6" name="Right Triangle 375">
                <a:extLst>
                  <a:ext uri="{FF2B5EF4-FFF2-40B4-BE49-F238E27FC236}">
                    <a16:creationId xmlns:a16="http://schemas.microsoft.com/office/drawing/2014/main" id="{159BC322-91BE-4557-A090-9996321DBF67}"/>
                  </a:ext>
                </a:extLst>
              </p:cNvPr>
              <p:cNvSpPr/>
              <p:nvPr/>
            </p:nvSpPr>
            <p:spPr>
              <a:xfrm rot="10800000">
                <a:off x="8699783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7" name="Right Triangle 376">
                <a:extLst>
                  <a:ext uri="{FF2B5EF4-FFF2-40B4-BE49-F238E27FC236}">
                    <a16:creationId xmlns:a16="http://schemas.microsoft.com/office/drawing/2014/main" id="{1C4778B0-F6EF-40E6-ABA6-674EA6508CA2}"/>
                  </a:ext>
                </a:extLst>
              </p:cNvPr>
              <p:cNvSpPr/>
              <p:nvPr/>
            </p:nvSpPr>
            <p:spPr>
              <a:xfrm>
                <a:off x="8699782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8" name="Right Triangle 377">
                <a:extLst>
                  <a:ext uri="{FF2B5EF4-FFF2-40B4-BE49-F238E27FC236}">
                    <a16:creationId xmlns:a16="http://schemas.microsoft.com/office/drawing/2014/main" id="{704AFA5C-C37C-41E2-98E1-4DA24C29A2C8}"/>
                  </a:ext>
                </a:extLst>
              </p:cNvPr>
              <p:cNvSpPr/>
              <p:nvPr/>
            </p:nvSpPr>
            <p:spPr>
              <a:xfrm rot="10800000">
                <a:off x="8699782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9" name="Right Triangle 378">
                <a:extLst>
                  <a:ext uri="{FF2B5EF4-FFF2-40B4-BE49-F238E27FC236}">
                    <a16:creationId xmlns:a16="http://schemas.microsoft.com/office/drawing/2014/main" id="{75A57016-D5F4-4C3F-BBCC-875FA5658F45}"/>
                  </a:ext>
                </a:extLst>
              </p:cNvPr>
              <p:cNvSpPr/>
              <p:nvPr/>
            </p:nvSpPr>
            <p:spPr>
              <a:xfrm rot="10800000" flipH="1" flipV="1">
                <a:off x="957054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0" name="Right Triangle 379">
                <a:extLst>
                  <a:ext uri="{FF2B5EF4-FFF2-40B4-BE49-F238E27FC236}">
                    <a16:creationId xmlns:a16="http://schemas.microsoft.com/office/drawing/2014/main" id="{85E24694-B04D-4B77-968C-6F5DCA3CC646}"/>
                  </a:ext>
                </a:extLst>
              </p:cNvPr>
              <p:cNvSpPr/>
              <p:nvPr/>
            </p:nvSpPr>
            <p:spPr>
              <a:xfrm flipH="1">
                <a:off x="957054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1" name="Right Triangle 380">
                <a:extLst>
                  <a:ext uri="{FF2B5EF4-FFF2-40B4-BE49-F238E27FC236}">
                    <a16:creationId xmlns:a16="http://schemas.microsoft.com/office/drawing/2014/main" id="{CFA3EBF4-1EDC-44B3-87F2-646499DE3F0D}"/>
                  </a:ext>
                </a:extLst>
              </p:cNvPr>
              <p:cNvSpPr/>
              <p:nvPr/>
            </p:nvSpPr>
            <p:spPr>
              <a:xfrm flipH="1" flipV="1">
                <a:off x="957054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2" name="Right Triangle 381">
                <a:extLst>
                  <a:ext uri="{FF2B5EF4-FFF2-40B4-BE49-F238E27FC236}">
                    <a16:creationId xmlns:a16="http://schemas.microsoft.com/office/drawing/2014/main" id="{2792AE92-ECC8-4D73-98FA-DD4E330FDE56}"/>
                  </a:ext>
                </a:extLst>
              </p:cNvPr>
              <p:cNvSpPr/>
              <p:nvPr/>
            </p:nvSpPr>
            <p:spPr>
              <a:xfrm rot="10800000" flipH="1" flipV="1">
                <a:off x="957054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3" name="Right Triangle 382">
                <a:extLst>
                  <a:ext uri="{FF2B5EF4-FFF2-40B4-BE49-F238E27FC236}">
                    <a16:creationId xmlns:a16="http://schemas.microsoft.com/office/drawing/2014/main" id="{C763EFBD-48AF-4701-820C-07FCAE6FF436}"/>
                  </a:ext>
                </a:extLst>
              </p:cNvPr>
              <p:cNvSpPr/>
              <p:nvPr/>
            </p:nvSpPr>
            <p:spPr>
              <a:xfrm flipH="1">
                <a:off x="957054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4" name="Right Triangle 383">
                <a:extLst>
                  <a:ext uri="{FF2B5EF4-FFF2-40B4-BE49-F238E27FC236}">
                    <a16:creationId xmlns:a16="http://schemas.microsoft.com/office/drawing/2014/main" id="{E2BC3922-4C50-447D-890C-BBF18004F842}"/>
                  </a:ext>
                </a:extLst>
              </p:cNvPr>
              <p:cNvSpPr/>
              <p:nvPr/>
            </p:nvSpPr>
            <p:spPr>
              <a:xfrm flipH="1">
                <a:off x="957054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5" name="Right Triangle 384">
                <a:extLst>
                  <a:ext uri="{FF2B5EF4-FFF2-40B4-BE49-F238E27FC236}">
                    <a16:creationId xmlns:a16="http://schemas.microsoft.com/office/drawing/2014/main" id="{AFE70784-E39A-4882-9077-3C2F32946B44}"/>
                  </a:ext>
                </a:extLst>
              </p:cNvPr>
              <p:cNvSpPr/>
              <p:nvPr/>
            </p:nvSpPr>
            <p:spPr>
              <a:xfrm rot="10800000" flipH="1">
                <a:off x="9570548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6" name="Right Triangle 385">
                <a:extLst>
                  <a:ext uri="{FF2B5EF4-FFF2-40B4-BE49-F238E27FC236}">
                    <a16:creationId xmlns:a16="http://schemas.microsoft.com/office/drawing/2014/main" id="{7726FA82-6134-40D4-A3FE-1AFE0745C505}"/>
                  </a:ext>
                </a:extLst>
              </p:cNvPr>
              <p:cNvSpPr/>
              <p:nvPr/>
            </p:nvSpPr>
            <p:spPr>
              <a:xfrm flipH="1" flipV="1">
                <a:off x="957054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7" name="Right Triangle 386">
                <a:extLst>
                  <a:ext uri="{FF2B5EF4-FFF2-40B4-BE49-F238E27FC236}">
                    <a16:creationId xmlns:a16="http://schemas.microsoft.com/office/drawing/2014/main" id="{1C24D411-CFD8-41B5-AB24-EED32F1D38F7}"/>
                  </a:ext>
                </a:extLst>
              </p:cNvPr>
              <p:cNvSpPr/>
              <p:nvPr/>
            </p:nvSpPr>
            <p:spPr>
              <a:xfrm rot="10800000" flipH="1" flipV="1">
                <a:off x="9570547" y="834409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8" name="Right Triangle 387">
                <a:extLst>
                  <a:ext uri="{FF2B5EF4-FFF2-40B4-BE49-F238E27FC236}">
                    <a16:creationId xmlns:a16="http://schemas.microsoft.com/office/drawing/2014/main" id="{DAAACD69-D9BC-4854-BFBE-39D12136408A}"/>
                  </a:ext>
                </a:extLst>
              </p:cNvPr>
              <p:cNvSpPr/>
              <p:nvPr/>
            </p:nvSpPr>
            <p:spPr>
              <a:xfrm flipH="1">
                <a:off x="957054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9" name="Right Triangle 388">
                <a:extLst>
                  <a:ext uri="{FF2B5EF4-FFF2-40B4-BE49-F238E27FC236}">
                    <a16:creationId xmlns:a16="http://schemas.microsoft.com/office/drawing/2014/main" id="{848753F2-C597-4B37-8A84-E180B37AFCEE}"/>
                  </a:ext>
                </a:extLst>
              </p:cNvPr>
              <p:cNvSpPr/>
              <p:nvPr/>
            </p:nvSpPr>
            <p:spPr>
              <a:xfrm rot="10800000" flipH="1">
                <a:off x="9570548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0" name="Right Triangle 389">
                <a:extLst>
                  <a:ext uri="{FF2B5EF4-FFF2-40B4-BE49-F238E27FC236}">
                    <a16:creationId xmlns:a16="http://schemas.microsoft.com/office/drawing/2014/main" id="{26FBEE79-A3A9-49E0-8642-5E1D45A3FE62}"/>
                  </a:ext>
                </a:extLst>
              </p:cNvPr>
              <p:cNvSpPr/>
              <p:nvPr/>
            </p:nvSpPr>
            <p:spPr>
              <a:xfrm flipH="1">
                <a:off x="957054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1" name="Right Triangle 390">
                <a:extLst>
                  <a:ext uri="{FF2B5EF4-FFF2-40B4-BE49-F238E27FC236}">
                    <a16:creationId xmlns:a16="http://schemas.microsoft.com/office/drawing/2014/main" id="{FBFB65C1-57C7-44D3-8112-819456478868}"/>
                  </a:ext>
                </a:extLst>
              </p:cNvPr>
              <p:cNvSpPr/>
              <p:nvPr/>
            </p:nvSpPr>
            <p:spPr>
              <a:xfrm rot="10800000" flipH="1">
                <a:off x="957054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2" name="Right Triangle 391">
                <a:extLst>
                  <a:ext uri="{FF2B5EF4-FFF2-40B4-BE49-F238E27FC236}">
                    <a16:creationId xmlns:a16="http://schemas.microsoft.com/office/drawing/2014/main" id="{C0C0E5CF-8C87-4093-8714-45CF9305F22B}"/>
                  </a:ext>
                </a:extLst>
              </p:cNvPr>
              <p:cNvSpPr/>
              <p:nvPr/>
            </p:nvSpPr>
            <p:spPr>
              <a:xfrm flipV="1">
                <a:off x="1044131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3" name="Right Triangle 392">
                <a:extLst>
                  <a:ext uri="{FF2B5EF4-FFF2-40B4-BE49-F238E27FC236}">
                    <a16:creationId xmlns:a16="http://schemas.microsoft.com/office/drawing/2014/main" id="{7415A5CF-BF35-4614-AE36-8DFF0D92D9D0}"/>
                  </a:ext>
                </a:extLst>
              </p:cNvPr>
              <p:cNvSpPr/>
              <p:nvPr/>
            </p:nvSpPr>
            <p:spPr>
              <a:xfrm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4" name="Right Triangle 393">
                <a:extLst>
                  <a:ext uri="{FF2B5EF4-FFF2-40B4-BE49-F238E27FC236}">
                    <a16:creationId xmlns:a16="http://schemas.microsoft.com/office/drawing/2014/main" id="{21057E2F-518C-41CA-AA4C-830F8731BE30}"/>
                  </a:ext>
                </a:extLst>
              </p:cNvPr>
              <p:cNvSpPr/>
              <p:nvPr/>
            </p:nvSpPr>
            <p:spPr>
              <a:xfrm rot="10800000"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5" name="Right Triangle 394">
                <a:extLst>
                  <a:ext uri="{FF2B5EF4-FFF2-40B4-BE49-F238E27FC236}">
                    <a16:creationId xmlns:a16="http://schemas.microsoft.com/office/drawing/2014/main" id="{807525D9-6704-48FC-9A18-95F727A17B6E}"/>
                  </a:ext>
                </a:extLst>
              </p:cNvPr>
              <p:cNvSpPr/>
              <p:nvPr/>
            </p:nvSpPr>
            <p:spPr>
              <a:xfrm flipV="1">
                <a:off x="1044131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6" name="Right Triangle 395">
                <a:extLst>
                  <a:ext uri="{FF2B5EF4-FFF2-40B4-BE49-F238E27FC236}">
                    <a16:creationId xmlns:a16="http://schemas.microsoft.com/office/drawing/2014/main" id="{31380781-117A-4E15-B13C-783DCF082B88}"/>
                  </a:ext>
                </a:extLst>
              </p:cNvPr>
              <p:cNvSpPr/>
              <p:nvPr/>
            </p:nvSpPr>
            <p:spPr>
              <a:xfrm>
                <a:off x="1044131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7" name="Right Triangle 396">
                <a:extLst>
                  <a:ext uri="{FF2B5EF4-FFF2-40B4-BE49-F238E27FC236}">
                    <a16:creationId xmlns:a16="http://schemas.microsoft.com/office/drawing/2014/main" id="{4CB6A375-2E11-40B3-B101-1670D1AC93A2}"/>
                  </a:ext>
                </a:extLst>
              </p:cNvPr>
              <p:cNvSpPr/>
              <p:nvPr/>
            </p:nvSpPr>
            <p:spPr>
              <a:xfrm rot="10800000">
                <a:off x="1044131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8" name="Right Triangle 397">
                <a:extLst>
                  <a:ext uri="{FF2B5EF4-FFF2-40B4-BE49-F238E27FC236}">
                    <a16:creationId xmlns:a16="http://schemas.microsoft.com/office/drawing/2014/main" id="{73D9199E-0B8D-44CF-9389-D06B984F6399}"/>
                  </a:ext>
                </a:extLst>
              </p:cNvPr>
              <p:cNvSpPr/>
              <p:nvPr/>
            </p:nvSpPr>
            <p:spPr>
              <a:xfrm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9" name="Right Triangle 398">
                <a:extLst>
                  <a:ext uri="{FF2B5EF4-FFF2-40B4-BE49-F238E27FC236}">
                    <a16:creationId xmlns:a16="http://schemas.microsoft.com/office/drawing/2014/main" id="{53E9A8BC-D37A-400F-9BC3-D67400C60519}"/>
                  </a:ext>
                </a:extLst>
              </p:cNvPr>
              <p:cNvSpPr/>
              <p:nvPr/>
            </p:nvSpPr>
            <p:spPr>
              <a:xfrm rot="10800000"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0" name="Right Triangle 399">
                <a:extLst>
                  <a:ext uri="{FF2B5EF4-FFF2-40B4-BE49-F238E27FC236}">
                    <a16:creationId xmlns:a16="http://schemas.microsoft.com/office/drawing/2014/main" id="{ED58FCA3-37C2-49C1-90AD-8BA086AC9A5A}"/>
                  </a:ext>
                </a:extLst>
              </p:cNvPr>
              <p:cNvSpPr/>
              <p:nvPr/>
            </p:nvSpPr>
            <p:spPr>
              <a:xfrm flipV="1">
                <a:off x="1044131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1" name="Right Triangle 400">
                <a:extLst>
                  <a:ext uri="{FF2B5EF4-FFF2-40B4-BE49-F238E27FC236}">
                    <a16:creationId xmlns:a16="http://schemas.microsoft.com/office/drawing/2014/main" id="{DF25C740-15C0-481B-A90B-60BD8F8169B2}"/>
                  </a:ext>
                </a:extLst>
              </p:cNvPr>
              <p:cNvSpPr/>
              <p:nvPr/>
            </p:nvSpPr>
            <p:spPr>
              <a:xfrm rot="10800000">
                <a:off x="1044131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2" name="Right Triangle 401">
                <a:extLst>
                  <a:ext uri="{FF2B5EF4-FFF2-40B4-BE49-F238E27FC236}">
                    <a16:creationId xmlns:a16="http://schemas.microsoft.com/office/drawing/2014/main" id="{C4E62D09-B797-4DB0-854E-2E71A6AA600A}"/>
                  </a:ext>
                </a:extLst>
              </p:cNvPr>
              <p:cNvSpPr/>
              <p:nvPr/>
            </p:nvSpPr>
            <p:spPr>
              <a:xfrm>
                <a:off x="10441311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3" name="Right Triangle 402">
                <a:extLst>
                  <a:ext uri="{FF2B5EF4-FFF2-40B4-BE49-F238E27FC236}">
                    <a16:creationId xmlns:a16="http://schemas.microsoft.com/office/drawing/2014/main" id="{67929E03-9E6C-4E11-93A0-0A7C55BF2A0E}"/>
                  </a:ext>
                </a:extLst>
              </p:cNvPr>
              <p:cNvSpPr/>
              <p:nvPr/>
            </p:nvSpPr>
            <p:spPr>
              <a:xfrm rot="10800000">
                <a:off x="1044131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4" name="Right Triangle 403">
                <a:extLst>
                  <a:ext uri="{FF2B5EF4-FFF2-40B4-BE49-F238E27FC236}">
                    <a16:creationId xmlns:a16="http://schemas.microsoft.com/office/drawing/2014/main" id="{069E862B-88E0-418E-B4C3-5EC9A08DC56D}"/>
                  </a:ext>
                </a:extLst>
              </p:cNvPr>
              <p:cNvSpPr/>
              <p:nvPr/>
            </p:nvSpPr>
            <p:spPr>
              <a:xfrm flipH="1" flipV="1">
                <a:off x="1131207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5" name="Right Triangle 404">
                <a:extLst>
                  <a:ext uri="{FF2B5EF4-FFF2-40B4-BE49-F238E27FC236}">
                    <a16:creationId xmlns:a16="http://schemas.microsoft.com/office/drawing/2014/main" id="{4C7DBE7F-7C37-441A-ABBD-F0F91E31D1E8}"/>
                  </a:ext>
                </a:extLst>
              </p:cNvPr>
              <p:cNvSpPr/>
              <p:nvPr/>
            </p:nvSpPr>
            <p:spPr>
              <a:xfrm flipH="1">
                <a:off x="1131207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6" name="Right Triangle 405">
                <a:extLst>
                  <a:ext uri="{FF2B5EF4-FFF2-40B4-BE49-F238E27FC236}">
                    <a16:creationId xmlns:a16="http://schemas.microsoft.com/office/drawing/2014/main" id="{CBA5F6A5-4001-43E4-BB5E-C4825561AD64}"/>
                  </a:ext>
                </a:extLst>
              </p:cNvPr>
              <p:cNvSpPr/>
              <p:nvPr/>
            </p:nvSpPr>
            <p:spPr>
              <a:xfrm rot="10800000" flipH="1">
                <a:off x="11312078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7" name="Right Triangle 406">
                <a:extLst>
                  <a:ext uri="{FF2B5EF4-FFF2-40B4-BE49-F238E27FC236}">
                    <a16:creationId xmlns:a16="http://schemas.microsoft.com/office/drawing/2014/main" id="{E9A497C6-058E-4F6D-B78D-2903452D8105}"/>
                  </a:ext>
                </a:extLst>
              </p:cNvPr>
              <p:cNvSpPr/>
              <p:nvPr/>
            </p:nvSpPr>
            <p:spPr>
              <a:xfrm flipH="1" flipV="1">
                <a:off x="1131207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8" name="Right Triangle 407">
                <a:extLst>
                  <a:ext uri="{FF2B5EF4-FFF2-40B4-BE49-F238E27FC236}">
                    <a16:creationId xmlns:a16="http://schemas.microsoft.com/office/drawing/2014/main" id="{D905C2BE-CF51-48F4-A0FA-A13F065B6E10}"/>
                  </a:ext>
                </a:extLst>
              </p:cNvPr>
              <p:cNvSpPr/>
              <p:nvPr/>
            </p:nvSpPr>
            <p:spPr>
              <a:xfrm rot="10800000" flipH="1" flipV="1">
                <a:off x="1131207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9" name="Right Triangle 408">
                <a:extLst>
                  <a:ext uri="{FF2B5EF4-FFF2-40B4-BE49-F238E27FC236}">
                    <a16:creationId xmlns:a16="http://schemas.microsoft.com/office/drawing/2014/main" id="{4788F5D1-B60D-432C-AF63-A21B3EDA056D}"/>
                  </a:ext>
                </a:extLst>
              </p:cNvPr>
              <p:cNvSpPr/>
              <p:nvPr/>
            </p:nvSpPr>
            <p:spPr>
              <a:xfrm flipH="1">
                <a:off x="1131207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0" name="Right Triangle 409">
                <a:extLst>
                  <a:ext uri="{FF2B5EF4-FFF2-40B4-BE49-F238E27FC236}">
                    <a16:creationId xmlns:a16="http://schemas.microsoft.com/office/drawing/2014/main" id="{2A994588-FD8B-4666-857C-2545687B22F4}"/>
                  </a:ext>
                </a:extLst>
              </p:cNvPr>
              <p:cNvSpPr/>
              <p:nvPr/>
            </p:nvSpPr>
            <p:spPr>
              <a:xfrm rot="10800000" flipH="1">
                <a:off x="1131207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1" name="Right Triangle 410">
                <a:extLst>
                  <a:ext uri="{FF2B5EF4-FFF2-40B4-BE49-F238E27FC236}">
                    <a16:creationId xmlns:a16="http://schemas.microsoft.com/office/drawing/2014/main" id="{C8B73F0F-A42A-4C92-9EC8-6BD279EC6644}"/>
                  </a:ext>
                </a:extLst>
              </p:cNvPr>
              <p:cNvSpPr/>
              <p:nvPr/>
            </p:nvSpPr>
            <p:spPr>
              <a:xfrm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2" name="Right Triangle 411">
                <a:extLst>
                  <a:ext uri="{FF2B5EF4-FFF2-40B4-BE49-F238E27FC236}">
                    <a16:creationId xmlns:a16="http://schemas.microsoft.com/office/drawing/2014/main" id="{083061A6-F82A-4953-B022-663A6F87BC42}"/>
                  </a:ext>
                </a:extLst>
              </p:cNvPr>
              <p:cNvSpPr/>
              <p:nvPr/>
            </p:nvSpPr>
            <p:spPr>
              <a:xfrm rot="10800000"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3" name="Right Triangle 412">
                <a:extLst>
                  <a:ext uri="{FF2B5EF4-FFF2-40B4-BE49-F238E27FC236}">
                    <a16:creationId xmlns:a16="http://schemas.microsoft.com/office/drawing/2014/main" id="{3D82A6A8-B4F3-42CE-BBF3-DCB714BE5FE5}"/>
                  </a:ext>
                </a:extLst>
              </p:cNvPr>
              <p:cNvSpPr/>
              <p:nvPr/>
            </p:nvSpPr>
            <p:spPr>
              <a:xfrm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4" name="Right Triangle 413">
                <a:extLst>
                  <a:ext uri="{FF2B5EF4-FFF2-40B4-BE49-F238E27FC236}">
                    <a16:creationId xmlns:a16="http://schemas.microsoft.com/office/drawing/2014/main" id="{EC357040-46B5-4DDE-95DF-8B6A06FFC294}"/>
                  </a:ext>
                </a:extLst>
              </p:cNvPr>
              <p:cNvSpPr/>
              <p:nvPr/>
            </p:nvSpPr>
            <p:spPr>
              <a:xfrm rot="10800000"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5" name="Right Triangle 414">
                <a:extLst>
                  <a:ext uri="{FF2B5EF4-FFF2-40B4-BE49-F238E27FC236}">
                    <a16:creationId xmlns:a16="http://schemas.microsoft.com/office/drawing/2014/main" id="{C51013F7-9970-4E3D-A81B-9C726CC04910}"/>
                  </a:ext>
                </a:extLst>
              </p:cNvPr>
              <p:cNvSpPr/>
              <p:nvPr/>
            </p:nvSpPr>
            <p:spPr>
              <a:xfrm flipH="1">
                <a:off x="1131207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6" name="Right Triangle 415">
                <a:extLst>
                  <a:ext uri="{FF2B5EF4-FFF2-40B4-BE49-F238E27FC236}">
                    <a16:creationId xmlns:a16="http://schemas.microsoft.com/office/drawing/2014/main" id="{8B886FEE-E1AC-47D8-9FCC-226CC11B4E63}"/>
                  </a:ext>
                </a:extLst>
              </p:cNvPr>
              <p:cNvSpPr/>
              <p:nvPr/>
            </p:nvSpPr>
            <p:spPr>
              <a:xfrm rot="10800000" flipH="1">
                <a:off x="1131207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7" name="Right Triangle 416">
                <a:extLst>
                  <a:ext uri="{FF2B5EF4-FFF2-40B4-BE49-F238E27FC236}">
                    <a16:creationId xmlns:a16="http://schemas.microsoft.com/office/drawing/2014/main" id="{6C8AD54E-D64C-4B91-9024-D517260C98F3}"/>
                  </a:ext>
                </a:extLst>
              </p:cNvPr>
              <p:cNvSpPr/>
              <p:nvPr/>
            </p:nvSpPr>
            <p:spPr>
              <a:xfrm flipV="1">
                <a:off x="6960870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8" name="Right Triangle 417">
                <a:extLst>
                  <a:ext uri="{FF2B5EF4-FFF2-40B4-BE49-F238E27FC236}">
                    <a16:creationId xmlns:a16="http://schemas.microsoft.com/office/drawing/2014/main" id="{4380BB37-697A-4DAA-A4FB-C568880E9613}"/>
                  </a:ext>
                </a:extLst>
              </p:cNvPr>
              <p:cNvSpPr/>
              <p:nvPr/>
            </p:nvSpPr>
            <p:spPr>
              <a:xfrm rot="10800000" flipV="1">
                <a:off x="696087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9" name="Right Triangle 418">
                <a:extLst>
                  <a:ext uri="{FF2B5EF4-FFF2-40B4-BE49-F238E27FC236}">
                    <a16:creationId xmlns:a16="http://schemas.microsoft.com/office/drawing/2014/main" id="{74EC9BD2-2B28-4785-AAF1-0C12B07C6B9D}"/>
                  </a:ext>
                </a:extLst>
              </p:cNvPr>
              <p:cNvSpPr/>
              <p:nvPr/>
            </p:nvSpPr>
            <p:spPr>
              <a:xfrm>
                <a:off x="6960870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0" name="Right Triangle 419">
                <a:extLst>
                  <a:ext uri="{FF2B5EF4-FFF2-40B4-BE49-F238E27FC236}">
                    <a16:creationId xmlns:a16="http://schemas.microsoft.com/office/drawing/2014/main" id="{E8B81F02-FEBB-442F-906C-C42F275146CA}"/>
                  </a:ext>
                </a:extLst>
              </p:cNvPr>
              <p:cNvSpPr/>
              <p:nvPr userDrawn="1"/>
            </p:nvSpPr>
            <p:spPr>
              <a:xfrm flipV="1">
                <a:off x="6960870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1" name="Right Triangle 420">
                <a:extLst>
                  <a:ext uri="{FF2B5EF4-FFF2-40B4-BE49-F238E27FC236}">
                    <a16:creationId xmlns:a16="http://schemas.microsoft.com/office/drawing/2014/main" id="{21CB6980-3A85-4717-B27D-114F59037B46}"/>
                  </a:ext>
                </a:extLst>
              </p:cNvPr>
              <p:cNvSpPr/>
              <p:nvPr/>
            </p:nvSpPr>
            <p:spPr>
              <a:xfrm rot="10800000" flipV="1">
                <a:off x="696087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2" name="Right Triangle 421">
                <a:extLst>
                  <a:ext uri="{FF2B5EF4-FFF2-40B4-BE49-F238E27FC236}">
                    <a16:creationId xmlns:a16="http://schemas.microsoft.com/office/drawing/2014/main" id="{9377F707-5055-43F0-9BDB-832E192F1DFC}"/>
                  </a:ext>
                </a:extLst>
              </p:cNvPr>
              <p:cNvSpPr/>
              <p:nvPr/>
            </p:nvSpPr>
            <p:spPr>
              <a:xfrm>
                <a:off x="6960870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3" name="Right Triangle 422">
                <a:extLst>
                  <a:ext uri="{FF2B5EF4-FFF2-40B4-BE49-F238E27FC236}">
                    <a16:creationId xmlns:a16="http://schemas.microsoft.com/office/drawing/2014/main" id="{EEF5DEE3-AA9E-4D21-A97F-4AB1A718DCAC}"/>
                  </a:ext>
                </a:extLst>
              </p:cNvPr>
              <p:cNvSpPr/>
              <p:nvPr/>
            </p:nvSpPr>
            <p:spPr>
              <a:xfrm rot="10800000">
                <a:off x="696087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4" name="Right Triangle 423">
                <a:extLst>
                  <a:ext uri="{FF2B5EF4-FFF2-40B4-BE49-F238E27FC236}">
                    <a16:creationId xmlns:a16="http://schemas.microsoft.com/office/drawing/2014/main" id="{85C6D16A-0385-4FE0-A822-569FF52187AC}"/>
                  </a:ext>
                </a:extLst>
              </p:cNvPr>
              <p:cNvSpPr/>
              <p:nvPr/>
            </p:nvSpPr>
            <p:spPr>
              <a:xfrm>
                <a:off x="6960870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5" name="Right Triangle 424">
                <a:extLst>
                  <a:ext uri="{FF2B5EF4-FFF2-40B4-BE49-F238E27FC236}">
                    <a16:creationId xmlns:a16="http://schemas.microsoft.com/office/drawing/2014/main" id="{9D4DF2D1-7023-48B9-9C1F-AF22F6C72637}"/>
                  </a:ext>
                </a:extLst>
              </p:cNvPr>
              <p:cNvSpPr/>
              <p:nvPr/>
            </p:nvSpPr>
            <p:spPr>
              <a:xfrm rot="10800000">
                <a:off x="696087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6" name="Right Triangle 425">
                <a:extLst>
                  <a:ext uri="{FF2B5EF4-FFF2-40B4-BE49-F238E27FC236}">
                    <a16:creationId xmlns:a16="http://schemas.microsoft.com/office/drawing/2014/main" id="{00A94884-6C20-4DEE-8954-2CC3152BADE6}"/>
                  </a:ext>
                </a:extLst>
              </p:cNvPr>
              <p:cNvSpPr/>
              <p:nvPr/>
            </p:nvSpPr>
            <p:spPr>
              <a:xfrm rot="10800000" flipV="1">
                <a:off x="696087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7" name="Right Triangle 426">
                <a:extLst>
                  <a:ext uri="{FF2B5EF4-FFF2-40B4-BE49-F238E27FC236}">
                    <a16:creationId xmlns:a16="http://schemas.microsoft.com/office/drawing/2014/main" id="{A011D062-1DDA-488D-9CB7-D23D0D53F466}"/>
                  </a:ext>
                </a:extLst>
              </p:cNvPr>
              <p:cNvSpPr/>
              <p:nvPr/>
            </p:nvSpPr>
            <p:spPr>
              <a:xfrm>
                <a:off x="6960870" y="169991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8" name="Right Triangle 427">
                <a:extLst>
                  <a:ext uri="{FF2B5EF4-FFF2-40B4-BE49-F238E27FC236}">
                    <a16:creationId xmlns:a16="http://schemas.microsoft.com/office/drawing/2014/main" id="{971071FA-C41B-4C88-A337-F99E7F58BA44}"/>
                  </a:ext>
                </a:extLst>
              </p:cNvPr>
              <p:cNvSpPr/>
              <p:nvPr/>
            </p:nvSpPr>
            <p:spPr>
              <a:xfrm rot="10800000">
                <a:off x="696087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9" name="Right Triangle 428">
                <a:extLst>
                  <a:ext uri="{FF2B5EF4-FFF2-40B4-BE49-F238E27FC236}">
                    <a16:creationId xmlns:a16="http://schemas.microsoft.com/office/drawing/2014/main" id="{DC834B17-78BF-416F-9067-77F425D5CE87}"/>
                  </a:ext>
                </a:extLst>
              </p:cNvPr>
              <p:cNvSpPr/>
              <p:nvPr/>
            </p:nvSpPr>
            <p:spPr>
              <a:xfrm>
                <a:off x="6960870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0" name="Right Triangle 429">
                <a:extLst>
                  <a:ext uri="{FF2B5EF4-FFF2-40B4-BE49-F238E27FC236}">
                    <a16:creationId xmlns:a16="http://schemas.microsoft.com/office/drawing/2014/main" id="{3FDB3B6A-9CEB-419F-91D3-D1EE1F7CC3D9}"/>
                  </a:ext>
                </a:extLst>
              </p:cNvPr>
              <p:cNvSpPr/>
              <p:nvPr/>
            </p:nvSpPr>
            <p:spPr>
              <a:xfrm rot="10800000">
                <a:off x="696087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1" name="Right Triangle 430">
                <a:extLst>
                  <a:ext uri="{FF2B5EF4-FFF2-40B4-BE49-F238E27FC236}">
                    <a16:creationId xmlns:a16="http://schemas.microsoft.com/office/drawing/2014/main" id="{CD4137F7-7B0E-4F16-A5C7-EF6D3A9C35C5}"/>
                  </a:ext>
                </a:extLst>
              </p:cNvPr>
              <p:cNvSpPr/>
              <p:nvPr userDrawn="1"/>
            </p:nvSpPr>
            <p:spPr>
              <a:xfrm flipH="1" flipV="1">
                <a:off x="782890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2" name="Right Triangle 431">
                <a:extLst>
                  <a:ext uri="{FF2B5EF4-FFF2-40B4-BE49-F238E27FC236}">
                    <a16:creationId xmlns:a16="http://schemas.microsoft.com/office/drawing/2014/main" id="{04C4F377-1053-459B-996F-1469860F69AC}"/>
                  </a:ext>
                </a:extLst>
              </p:cNvPr>
              <p:cNvSpPr/>
              <p:nvPr/>
            </p:nvSpPr>
            <p:spPr>
              <a:xfrm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3" name="Right Triangle 432">
                <a:extLst>
                  <a:ext uri="{FF2B5EF4-FFF2-40B4-BE49-F238E27FC236}">
                    <a16:creationId xmlns:a16="http://schemas.microsoft.com/office/drawing/2014/main" id="{028D5660-228A-4CB8-ACB3-4DD8F846DA9A}"/>
                  </a:ext>
                </a:extLst>
              </p:cNvPr>
              <p:cNvSpPr/>
              <p:nvPr/>
            </p:nvSpPr>
            <p:spPr>
              <a:xfrm rot="10800000"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4" name="Right Triangle 433">
                <a:extLst>
                  <a:ext uri="{FF2B5EF4-FFF2-40B4-BE49-F238E27FC236}">
                    <a16:creationId xmlns:a16="http://schemas.microsoft.com/office/drawing/2014/main" id="{4AD1BFEE-5C5F-4077-AAE5-C09010EF6B0A}"/>
                  </a:ext>
                </a:extLst>
              </p:cNvPr>
              <p:cNvSpPr/>
              <p:nvPr/>
            </p:nvSpPr>
            <p:spPr>
              <a:xfrm flipH="1" flipV="1">
                <a:off x="782890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5" name="Right Triangle 434">
                <a:extLst>
                  <a:ext uri="{FF2B5EF4-FFF2-40B4-BE49-F238E27FC236}">
                    <a16:creationId xmlns:a16="http://schemas.microsoft.com/office/drawing/2014/main" id="{74B292CA-096D-4102-8A04-A798C39FD15E}"/>
                  </a:ext>
                </a:extLst>
              </p:cNvPr>
              <p:cNvSpPr/>
              <p:nvPr/>
            </p:nvSpPr>
            <p:spPr>
              <a:xfrm rot="10800000" flipH="1">
                <a:off x="782890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6" name="Right Triangle 435">
                <a:extLst>
                  <a:ext uri="{FF2B5EF4-FFF2-40B4-BE49-F238E27FC236}">
                    <a16:creationId xmlns:a16="http://schemas.microsoft.com/office/drawing/2014/main" id="{5BBC49E3-034D-44E4-B950-08A84E7E3737}"/>
                  </a:ext>
                </a:extLst>
              </p:cNvPr>
              <p:cNvSpPr/>
              <p:nvPr/>
            </p:nvSpPr>
            <p:spPr>
              <a:xfrm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7" name="Right Triangle 436">
                <a:extLst>
                  <a:ext uri="{FF2B5EF4-FFF2-40B4-BE49-F238E27FC236}">
                    <a16:creationId xmlns:a16="http://schemas.microsoft.com/office/drawing/2014/main" id="{71A91E61-CEB1-4A97-B1F4-45F5FF1AC9F9}"/>
                  </a:ext>
                </a:extLst>
              </p:cNvPr>
              <p:cNvSpPr/>
              <p:nvPr/>
            </p:nvSpPr>
            <p:spPr>
              <a:xfrm rot="10800000"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8" name="Right Triangle 437">
                <a:extLst>
                  <a:ext uri="{FF2B5EF4-FFF2-40B4-BE49-F238E27FC236}">
                    <a16:creationId xmlns:a16="http://schemas.microsoft.com/office/drawing/2014/main" id="{24513B02-0929-4FE2-8AAA-DDB0F7F3750C}"/>
                  </a:ext>
                </a:extLst>
              </p:cNvPr>
              <p:cNvSpPr/>
              <p:nvPr/>
            </p:nvSpPr>
            <p:spPr>
              <a:xfrm flipH="1" flipV="1">
                <a:off x="782890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9" name="Right Triangle 438">
                <a:extLst>
                  <a:ext uri="{FF2B5EF4-FFF2-40B4-BE49-F238E27FC236}">
                    <a16:creationId xmlns:a16="http://schemas.microsoft.com/office/drawing/2014/main" id="{E15AB718-6411-43CF-B698-20196E8BC32D}"/>
                  </a:ext>
                </a:extLst>
              </p:cNvPr>
              <p:cNvSpPr/>
              <p:nvPr/>
            </p:nvSpPr>
            <p:spPr>
              <a:xfrm flipH="1">
                <a:off x="782890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0" name="Right Triangle 439">
                <a:extLst>
                  <a:ext uri="{FF2B5EF4-FFF2-40B4-BE49-F238E27FC236}">
                    <a16:creationId xmlns:a16="http://schemas.microsoft.com/office/drawing/2014/main" id="{0C0B5005-0686-49DE-9979-189D230B690E}"/>
                  </a:ext>
                </a:extLst>
              </p:cNvPr>
              <p:cNvSpPr/>
              <p:nvPr/>
            </p:nvSpPr>
            <p:spPr>
              <a:xfrm flipH="1">
                <a:off x="782890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1" name="Right Triangle 440">
                <a:extLst>
                  <a:ext uri="{FF2B5EF4-FFF2-40B4-BE49-F238E27FC236}">
                    <a16:creationId xmlns:a16="http://schemas.microsoft.com/office/drawing/2014/main" id="{1A6421A1-5280-407B-90E8-45B5811DE4FF}"/>
                  </a:ext>
                </a:extLst>
              </p:cNvPr>
              <p:cNvSpPr/>
              <p:nvPr/>
            </p:nvSpPr>
            <p:spPr>
              <a:xfrm rot="10800000" flipH="1">
                <a:off x="782890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0D6575D-FA54-4D6B-A120-8F91FF4ED0F9}"/>
              </a:ext>
            </a:extLst>
          </p:cNvPr>
          <p:cNvSpPr/>
          <p:nvPr userDrawn="1"/>
        </p:nvSpPr>
        <p:spPr>
          <a:xfrm>
            <a:off x="1" y="0"/>
            <a:ext cx="12188822" cy="6858000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849086" y="2628217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 userDrawn="1"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62" name="Group 761">
            <a:extLst>
              <a:ext uri="{FF2B5EF4-FFF2-40B4-BE49-F238E27FC236}">
                <a16:creationId xmlns:a16="http://schemas.microsoft.com/office/drawing/2014/main" id="{96955FCA-8B11-477A-9A36-9D9A120498A2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774" name="Freeform 6">
              <a:extLst>
                <a:ext uri="{FF2B5EF4-FFF2-40B4-BE49-F238E27FC236}">
                  <a16:creationId xmlns:a16="http://schemas.microsoft.com/office/drawing/2014/main" id="{8119CEA8-7D2F-44AF-B42B-37924DB314A6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87" name="Freeform 7">
              <a:extLst>
                <a:ext uri="{FF2B5EF4-FFF2-40B4-BE49-F238E27FC236}">
                  <a16:creationId xmlns:a16="http://schemas.microsoft.com/office/drawing/2014/main" id="{7E1EA447-080C-4747-801E-7AA70CCE913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99" name="Freeform 8">
              <a:extLst>
                <a:ext uri="{FF2B5EF4-FFF2-40B4-BE49-F238E27FC236}">
                  <a16:creationId xmlns:a16="http://schemas.microsoft.com/office/drawing/2014/main" id="{6372DABB-C0FD-41BC-B584-95F58B0393A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12" name="Freeform 9">
              <a:extLst>
                <a:ext uri="{FF2B5EF4-FFF2-40B4-BE49-F238E27FC236}">
                  <a16:creationId xmlns:a16="http://schemas.microsoft.com/office/drawing/2014/main" id="{69673DE0-9CCC-4A63-9A87-940CB560CBC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34" name="Freeform 10">
              <a:extLst>
                <a:ext uri="{FF2B5EF4-FFF2-40B4-BE49-F238E27FC236}">
                  <a16:creationId xmlns:a16="http://schemas.microsoft.com/office/drawing/2014/main" id="{ABAD9A92-A0D4-4804-B114-CF0DA29A147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35" name="Freeform 11">
              <a:extLst>
                <a:ext uri="{FF2B5EF4-FFF2-40B4-BE49-F238E27FC236}">
                  <a16:creationId xmlns:a16="http://schemas.microsoft.com/office/drawing/2014/main" id="{160007E3-2542-4058-B0C8-17A6B1D181E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61" name="Freeform 12">
              <a:extLst>
                <a:ext uri="{FF2B5EF4-FFF2-40B4-BE49-F238E27FC236}">
                  <a16:creationId xmlns:a16="http://schemas.microsoft.com/office/drawing/2014/main" id="{2E0E48D4-9CE0-44CE-8AFF-A45861D2B75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865" name="Freeform: Shape 864">
            <a:extLst>
              <a:ext uri="{FF2B5EF4-FFF2-40B4-BE49-F238E27FC236}">
                <a16:creationId xmlns:a16="http://schemas.microsoft.com/office/drawing/2014/main" id="{E144BB42-8F82-4E98-A22B-CA1ED09613AE}"/>
              </a:ext>
            </a:extLst>
          </p:cNvPr>
          <p:cNvSpPr/>
          <p:nvPr userDrawn="1"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1B677D45-7C55-46A3-A34D-865BE90DF49B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377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ig Statem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 189">
            <a:extLst>
              <a:ext uri="{FF2B5EF4-FFF2-40B4-BE49-F238E27FC236}">
                <a16:creationId xmlns:a16="http://schemas.microsoft.com/office/drawing/2014/main" id="{5A4BBD85-196B-4B66-893B-858FFB9DF44B}"/>
              </a:ext>
            </a:extLst>
          </p:cNvPr>
          <p:cNvGrpSpPr/>
          <p:nvPr userDrawn="1"/>
        </p:nvGrpSpPr>
        <p:grpSpPr>
          <a:xfrm>
            <a:off x="-3443" y="-34225"/>
            <a:ext cx="12186286" cy="6959600"/>
            <a:chOff x="-3443" y="-34225"/>
            <a:chExt cx="12186286" cy="6959600"/>
          </a:xfrm>
        </p:grpSpPr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9B18FDF9-B97C-4B75-BB80-C9A3EB311175}"/>
                </a:ext>
              </a:extLst>
            </p:cNvPr>
            <p:cNvGrpSpPr/>
            <p:nvPr userDrawn="1"/>
          </p:nvGrpSpPr>
          <p:grpSpPr>
            <a:xfrm>
              <a:off x="-3443" y="-34225"/>
              <a:ext cx="6964313" cy="6959600"/>
              <a:chOff x="2636987" y="0"/>
              <a:chExt cx="7313301" cy="7308352"/>
            </a:xfrm>
          </p:grpSpPr>
          <p:sp>
            <p:nvSpPr>
              <p:cNvPr id="443" name="Right Triangle 442">
                <a:extLst>
                  <a:ext uri="{FF2B5EF4-FFF2-40B4-BE49-F238E27FC236}">
                    <a16:creationId xmlns:a16="http://schemas.microsoft.com/office/drawing/2014/main" id="{6C427723-5F33-4C92-9327-C7B47D3B0E90}"/>
                  </a:ext>
                </a:extLst>
              </p:cNvPr>
              <p:cNvSpPr/>
              <p:nvPr/>
            </p:nvSpPr>
            <p:spPr>
              <a:xfrm rot="10800000" flipV="1">
                <a:off x="44630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4" name="Right Triangle 443">
                <a:extLst>
                  <a:ext uri="{FF2B5EF4-FFF2-40B4-BE49-F238E27FC236}">
                    <a16:creationId xmlns:a16="http://schemas.microsoft.com/office/drawing/2014/main" id="{FCD775BD-1619-4085-8BE6-DD0B28D3BE5E}"/>
                  </a:ext>
                </a:extLst>
              </p:cNvPr>
              <p:cNvSpPr/>
              <p:nvPr/>
            </p:nvSpPr>
            <p:spPr>
              <a:xfrm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5" name="Right Triangle 444">
                <a:extLst>
                  <a:ext uri="{FF2B5EF4-FFF2-40B4-BE49-F238E27FC236}">
                    <a16:creationId xmlns:a16="http://schemas.microsoft.com/office/drawing/2014/main" id="{7B6B0083-BD82-41B0-896B-3D508CD9CB9A}"/>
                  </a:ext>
                </a:extLst>
              </p:cNvPr>
              <p:cNvSpPr/>
              <p:nvPr/>
            </p:nvSpPr>
            <p:spPr>
              <a:xfrm rot="10800000"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6" name="Right Triangle 445">
                <a:extLst>
                  <a:ext uri="{FF2B5EF4-FFF2-40B4-BE49-F238E27FC236}">
                    <a16:creationId xmlns:a16="http://schemas.microsoft.com/office/drawing/2014/main" id="{98ECFDB1-D4F4-4A46-8D0F-E91C17B869D8}"/>
                  </a:ext>
                </a:extLst>
              </p:cNvPr>
              <p:cNvSpPr/>
              <p:nvPr/>
            </p:nvSpPr>
            <p:spPr>
              <a:xfrm flipV="1">
                <a:off x="44630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7" name="Right Triangle 446">
                <a:extLst>
                  <a:ext uri="{FF2B5EF4-FFF2-40B4-BE49-F238E27FC236}">
                    <a16:creationId xmlns:a16="http://schemas.microsoft.com/office/drawing/2014/main" id="{E4A52D6A-2749-4B8D-9A6D-F940E4B33475}"/>
                  </a:ext>
                </a:extLst>
              </p:cNvPr>
              <p:cNvSpPr/>
              <p:nvPr/>
            </p:nvSpPr>
            <p:spPr>
              <a:xfrm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8" name="Right Triangle 447">
                <a:extLst>
                  <a:ext uri="{FF2B5EF4-FFF2-40B4-BE49-F238E27FC236}">
                    <a16:creationId xmlns:a16="http://schemas.microsoft.com/office/drawing/2014/main" id="{0B5D23EF-739E-4286-8EA4-245305CF4A97}"/>
                  </a:ext>
                </a:extLst>
              </p:cNvPr>
              <p:cNvSpPr/>
              <p:nvPr/>
            </p:nvSpPr>
            <p:spPr>
              <a:xfrm rot="10800000"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9" name="Right Triangle 448">
                <a:extLst>
                  <a:ext uri="{FF2B5EF4-FFF2-40B4-BE49-F238E27FC236}">
                    <a16:creationId xmlns:a16="http://schemas.microsoft.com/office/drawing/2014/main" id="{C5CB39F3-B9C9-47E2-AA19-45EBAEB8031B}"/>
                  </a:ext>
                </a:extLst>
              </p:cNvPr>
              <p:cNvSpPr/>
              <p:nvPr/>
            </p:nvSpPr>
            <p:spPr>
              <a:xfrm>
                <a:off x="44630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0" name="Right Triangle 449">
                <a:extLst>
                  <a:ext uri="{FF2B5EF4-FFF2-40B4-BE49-F238E27FC236}">
                    <a16:creationId xmlns:a16="http://schemas.microsoft.com/office/drawing/2014/main" id="{1F2E1AD0-4517-43EC-ABFE-8CA39676EECD}"/>
                  </a:ext>
                </a:extLst>
              </p:cNvPr>
              <p:cNvSpPr/>
              <p:nvPr/>
            </p:nvSpPr>
            <p:spPr>
              <a:xfrm flipV="1">
                <a:off x="44630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1" name="Right Triangle 450">
                <a:extLst>
                  <a:ext uri="{FF2B5EF4-FFF2-40B4-BE49-F238E27FC236}">
                    <a16:creationId xmlns:a16="http://schemas.microsoft.com/office/drawing/2014/main" id="{39893BC3-084B-4D76-864D-710E7B8632FD}"/>
                  </a:ext>
                </a:extLst>
              </p:cNvPr>
              <p:cNvSpPr/>
              <p:nvPr/>
            </p:nvSpPr>
            <p:spPr>
              <a:xfrm>
                <a:off x="44630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2" name="Right Triangle 451">
                <a:extLst>
                  <a:ext uri="{FF2B5EF4-FFF2-40B4-BE49-F238E27FC236}">
                    <a16:creationId xmlns:a16="http://schemas.microsoft.com/office/drawing/2014/main" id="{7D975B6D-4AF5-4BE0-824D-2804256BDC25}"/>
                  </a:ext>
                </a:extLst>
              </p:cNvPr>
              <p:cNvSpPr/>
              <p:nvPr/>
            </p:nvSpPr>
            <p:spPr>
              <a:xfrm rot="10800000">
                <a:off x="44630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3" name="Right Triangle 452">
                <a:extLst>
                  <a:ext uri="{FF2B5EF4-FFF2-40B4-BE49-F238E27FC236}">
                    <a16:creationId xmlns:a16="http://schemas.microsoft.com/office/drawing/2014/main" id="{42CA244B-0874-453A-B1B8-FF5763261A72}"/>
                  </a:ext>
                </a:extLst>
              </p:cNvPr>
              <p:cNvSpPr/>
              <p:nvPr/>
            </p:nvSpPr>
            <p:spPr>
              <a:xfrm>
                <a:off x="44630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4" name="Right Triangle 453">
                <a:extLst>
                  <a:ext uri="{FF2B5EF4-FFF2-40B4-BE49-F238E27FC236}">
                    <a16:creationId xmlns:a16="http://schemas.microsoft.com/office/drawing/2014/main" id="{2E43F69C-6CF9-4FD7-87EC-34E24C00C22F}"/>
                  </a:ext>
                </a:extLst>
              </p:cNvPr>
              <p:cNvSpPr/>
              <p:nvPr/>
            </p:nvSpPr>
            <p:spPr>
              <a:xfrm rot="10800000">
                <a:off x="44630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5" name="Right Triangle 454">
                <a:extLst>
                  <a:ext uri="{FF2B5EF4-FFF2-40B4-BE49-F238E27FC236}">
                    <a16:creationId xmlns:a16="http://schemas.microsoft.com/office/drawing/2014/main" id="{EA70BC26-32B8-4477-854B-15B52EAD8020}"/>
                  </a:ext>
                </a:extLst>
              </p:cNvPr>
              <p:cNvSpPr/>
              <p:nvPr/>
            </p:nvSpPr>
            <p:spPr>
              <a:xfrm rot="10800000" flipH="1" flipV="1">
                <a:off x="53774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6" name="Right Triangle 455">
                <a:extLst>
                  <a:ext uri="{FF2B5EF4-FFF2-40B4-BE49-F238E27FC236}">
                    <a16:creationId xmlns:a16="http://schemas.microsoft.com/office/drawing/2014/main" id="{C5DE102D-0C74-4597-B626-1F1007C2DD4A}"/>
                  </a:ext>
                </a:extLst>
              </p:cNvPr>
              <p:cNvSpPr/>
              <p:nvPr/>
            </p:nvSpPr>
            <p:spPr>
              <a:xfrm flipH="1">
                <a:off x="53774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7" name="Right Triangle 456">
                <a:extLst>
                  <a:ext uri="{FF2B5EF4-FFF2-40B4-BE49-F238E27FC236}">
                    <a16:creationId xmlns:a16="http://schemas.microsoft.com/office/drawing/2014/main" id="{A4DABDEF-1C4F-4C81-8EFF-8037BD43DD4B}"/>
                  </a:ext>
                </a:extLst>
              </p:cNvPr>
              <p:cNvSpPr/>
              <p:nvPr/>
            </p:nvSpPr>
            <p:spPr>
              <a:xfrm flipH="1" flipV="1">
                <a:off x="53774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8" name="Right Triangle 457">
                <a:extLst>
                  <a:ext uri="{FF2B5EF4-FFF2-40B4-BE49-F238E27FC236}">
                    <a16:creationId xmlns:a16="http://schemas.microsoft.com/office/drawing/2014/main" id="{AB2B85EF-FCE8-4764-B738-739F154E4C0D}"/>
                  </a:ext>
                </a:extLst>
              </p:cNvPr>
              <p:cNvSpPr/>
              <p:nvPr/>
            </p:nvSpPr>
            <p:spPr>
              <a:xfrm rot="10800000" flipH="1" flipV="1">
                <a:off x="53774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9" name="Right Triangle 458">
                <a:extLst>
                  <a:ext uri="{FF2B5EF4-FFF2-40B4-BE49-F238E27FC236}">
                    <a16:creationId xmlns:a16="http://schemas.microsoft.com/office/drawing/2014/main" id="{A9A7DC68-01E1-4E99-888C-421A41E6D39F}"/>
                  </a:ext>
                </a:extLst>
              </p:cNvPr>
              <p:cNvSpPr/>
              <p:nvPr/>
            </p:nvSpPr>
            <p:spPr>
              <a:xfrm flipH="1">
                <a:off x="53774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0" name="Right Triangle 459">
                <a:extLst>
                  <a:ext uri="{FF2B5EF4-FFF2-40B4-BE49-F238E27FC236}">
                    <a16:creationId xmlns:a16="http://schemas.microsoft.com/office/drawing/2014/main" id="{C2C6F742-9641-4A3C-AB3B-4620E7C7EEAA}"/>
                  </a:ext>
                </a:extLst>
              </p:cNvPr>
              <p:cNvSpPr/>
              <p:nvPr/>
            </p:nvSpPr>
            <p:spPr>
              <a:xfrm flipH="1">
                <a:off x="53774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1" name="Right Triangle 460">
                <a:extLst>
                  <a:ext uri="{FF2B5EF4-FFF2-40B4-BE49-F238E27FC236}">
                    <a16:creationId xmlns:a16="http://schemas.microsoft.com/office/drawing/2014/main" id="{48588FA6-42C7-4603-9867-9B0B393FAB45}"/>
                  </a:ext>
                </a:extLst>
              </p:cNvPr>
              <p:cNvSpPr/>
              <p:nvPr/>
            </p:nvSpPr>
            <p:spPr>
              <a:xfrm rot="10800000" flipH="1">
                <a:off x="537743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2" name="Right Triangle 461">
                <a:extLst>
                  <a:ext uri="{FF2B5EF4-FFF2-40B4-BE49-F238E27FC236}">
                    <a16:creationId xmlns:a16="http://schemas.microsoft.com/office/drawing/2014/main" id="{2A1CEDD4-A14F-48BE-9E0D-5747C601B896}"/>
                  </a:ext>
                </a:extLst>
              </p:cNvPr>
              <p:cNvSpPr/>
              <p:nvPr/>
            </p:nvSpPr>
            <p:spPr>
              <a:xfrm flipH="1" flipV="1">
                <a:off x="53774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3" name="Right Triangle 462">
                <a:extLst>
                  <a:ext uri="{FF2B5EF4-FFF2-40B4-BE49-F238E27FC236}">
                    <a16:creationId xmlns:a16="http://schemas.microsoft.com/office/drawing/2014/main" id="{9778B71A-375E-487B-909A-0BECD8E1113D}"/>
                  </a:ext>
                </a:extLst>
              </p:cNvPr>
              <p:cNvSpPr/>
              <p:nvPr/>
            </p:nvSpPr>
            <p:spPr>
              <a:xfrm rot="10800000" flipH="1" flipV="1">
                <a:off x="537743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4" name="Right Triangle 463">
                <a:extLst>
                  <a:ext uri="{FF2B5EF4-FFF2-40B4-BE49-F238E27FC236}">
                    <a16:creationId xmlns:a16="http://schemas.microsoft.com/office/drawing/2014/main" id="{B72E7751-6C57-4A3F-92D6-111C57E5262D}"/>
                  </a:ext>
                </a:extLst>
              </p:cNvPr>
              <p:cNvSpPr/>
              <p:nvPr/>
            </p:nvSpPr>
            <p:spPr>
              <a:xfrm flipH="1">
                <a:off x="53774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5" name="Right Triangle 464">
                <a:extLst>
                  <a:ext uri="{FF2B5EF4-FFF2-40B4-BE49-F238E27FC236}">
                    <a16:creationId xmlns:a16="http://schemas.microsoft.com/office/drawing/2014/main" id="{DF724458-F599-4E99-B142-EC14D69D4CBE}"/>
                  </a:ext>
                </a:extLst>
              </p:cNvPr>
              <p:cNvSpPr/>
              <p:nvPr/>
            </p:nvSpPr>
            <p:spPr>
              <a:xfrm rot="10800000" flipH="1">
                <a:off x="53774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6" name="Right Triangle 465">
                <a:extLst>
                  <a:ext uri="{FF2B5EF4-FFF2-40B4-BE49-F238E27FC236}">
                    <a16:creationId xmlns:a16="http://schemas.microsoft.com/office/drawing/2014/main" id="{C98F0101-AA65-435A-B103-FCC2AEE52574}"/>
                  </a:ext>
                </a:extLst>
              </p:cNvPr>
              <p:cNvSpPr/>
              <p:nvPr/>
            </p:nvSpPr>
            <p:spPr>
              <a:xfrm flipH="1">
                <a:off x="53774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7" name="Right Triangle 466">
                <a:extLst>
                  <a:ext uri="{FF2B5EF4-FFF2-40B4-BE49-F238E27FC236}">
                    <a16:creationId xmlns:a16="http://schemas.microsoft.com/office/drawing/2014/main" id="{72D37045-0C46-442A-BD89-04D401A62233}"/>
                  </a:ext>
                </a:extLst>
              </p:cNvPr>
              <p:cNvSpPr/>
              <p:nvPr/>
            </p:nvSpPr>
            <p:spPr>
              <a:xfrm rot="10800000" flipH="1">
                <a:off x="53774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8" name="Right Triangle 467">
                <a:extLst>
                  <a:ext uri="{FF2B5EF4-FFF2-40B4-BE49-F238E27FC236}">
                    <a16:creationId xmlns:a16="http://schemas.microsoft.com/office/drawing/2014/main" id="{80FB41AB-F964-49A5-AE11-A9AF7E5F411E}"/>
                  </a:ext>
                </a:extLst>
              </p:cNvPr>
              <p:cNvSpPr/>
              <p:nvPr/>
            </p:nvSpPr>
            <p:spPr>
              <a:xfrm flipV="1">
                <a:off x="6291836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9" name="Right Triangle 468">
                <a:extLst>
                  <a:ext uri="{FF2B5EF4-FFF2-40B4-BE49-F238E27FC236}">
                    <a16:creationId xmlns:a16="http://schemas.microsoft.com/office/drawing/2014/main" id="{143EE0C5-CF11-4B44-AD46-CEBE684D1852}"/>
                  </a:ext>
                </a:extLst>
              </p:cNvPr>
              <p:cNvSpPr/>
              <p:nvPr/>
            </p:nvSpPr>
            <p:spPr>
              <a:xfrm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0" name="Right Triangle 469">
                <a:extLst>
                  <a:ext uri="{FF2B5EF4-FFF2-40B4-BE49-F238E27FC236}">
                    <a16:creationId xmlns:a16="http://schemas.microsoft.com/office/drawing/2014/main" id="{19BF13F6-BE1B-4787-9A1F-85F16A54150E}"/>
                  </a:ext>
                </a:extLst>
              </p:cNvPr>
              <p:cNvSpPr/>
              <p:nvPr/>
            </p:nvSpPr>
            <p:spPr>
              <a:xfrm rot="10800000"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1" name="Right Triangle 470">
                <a:extLst>
                  <a:ext uri="{FF2B5EF4-FFF2-40B4-BE49-F238E27FC236}">
                    <a16:creationId xmlns:a16="http://schemas.microsoft.com/office/drawing/2014/main" id="{B16F230A-AAB8-4CB9-AC3C-6A754987146B}"/>
                  </a:ext>
                </a:extLst>
              </p:cNvPr>
              <p:cNvSpPr/>
              <p:nvPr/>
            </p:nvSpPr>
            <p:spPr>
              <a:xfrm flipV="1">
                <a:off x="6291836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2" name="Right Triangle 471">
                <a:extLst>
                  <a:ext uri="{FF2B5EF4-FFF2-40B4-BE49-F238E27FC236}">
                    <a16:creationId xmlns:a16="http://schemas.microsoft.com/office/drawing/2014/main" id="{3A6D04FF-8FD6-4F12-A105-86DEAD4A8A54}"/>
                  </a:ext>
                </a:extLst>
              </p:cNvPr>
              <p:cNvSpPr/>
              <p:nvPr/>
            </p:nvSpPr>
            <p:spPr>
              <a:xfrm>
                <a:off x="6291836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3" name="Right Triangle 472">
                <a:extLst>
                  <a:ext uri="{FF2B5EF4-FFF2-40B4-BE49-F238E27FC236}">
                    <a16:creationId xmlns:a16="http://schemas.microsoft.com/office/drawing/2014/main" id="{E7AC73E1-3B21-454E-9D8A-FB9EE6D98532}"/>
                  </a:ext>
                </a:extLst>
              </p:cNvPr>
              <p:cNvSpPr/>
              <p:nvPr/>
            </p:nvSpPr>
            <p:spPr>
              <a:xfrm rot="10800000">
                <a:off x="62918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4" name="Right Triangle 473">
                <a:extLst>
                  <a:ext uri="{FF2B5EF4-FFF2-40B4-BE49-F238E27FC236}">
                    <a16:creationId xmlns:a16="http://schemas.microsoft.com/office/drawing/2014/main" id="{3675FA34-05C6-481F-99AF-394A026E2B59}"/>
                  </a:ext>
                </a:extLst>
              </p:cNvPr>
              <p:cNvSpPr/>
              <p:nvPr/>
            </p:nvSpPr>
            <p:spPr>
              <a:xfrm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5" name="Right Triangle 474">
                <a:extLst>
                  <a:ext uri="{FF2B5EF4-FFF2-40B4-BE49-F238E27FC236}">
                    <a16:creationId xmlns:a16="http://schemas.microsoft.com/office/drawing/2014/main" id="{40B1CB4A-149B-4358-A3D7-7AF844177DD8}"/>
                  </a:ext>
                </a:extLst>
              </p:cNvPr>
              <p:cNvSpPr/>
              <p:nvPr/>
            </p:nvSpPr>
            <p:spPr>
              <a:xfrm rot="10800000"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6" name="Right Triangle 475">
                <a:extLst>
                  <a:ext uri="{FF2B5EF4-FFF2-40B4-BE49-F238E27FC236}">
                    <a16:creationId xmlns:a16="http://schemas.microsoft.com/office/drawing/2014/main" id="{E54246B3-369C-4D5E-9890-4E48E9840526}"/>
                  </a:ext>
                </a:extLst>
              </p:cNvPr>
              <p:cNvSpPr/>
              <p:nvPr/>
            </p:nvSpPr>
            <p:spPr>
              <a:xfrm flipV="1">
                <a:off x="6291836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7" name="Right Triangle 476">
                <a:extLst>
                  <a:ext uri="{FF2B5EF4-FFF2-40B4-BE49-F238E27FC236}">
                    <a16:creationId xmlns:a16="http://schemas.microsoft.com/office/drawing/2014/main" id="{3ECF62F4-F89A-44E3-8370-2C112424FADF}"/>
                  </a:ext>
                </a:extLst>
              </p:cNvPr>
              <p:cNvSpPr/>
              <p:nvPr/>
            </p:nvSpPr>
            <p:spPr>
              <a:xfrm rot="10800000">
                <a:off x="6291836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8" name="Right Triangle 477">
                <a:extLst>
                  <a:ext uri="{FF2B5EF4-FFF2-40B4-BE49-F238E27FC236}">
                    <a16:creationId xmlns:a16="http://schemas.microsoft.com/office/drawing/2014/main" id="{67812F49-31CA-459A-9412-A61554AA0D57}"/>
                  </a:ext>
                </a:extLst>
              </p:cNvPr>
              <p:cNvSpPr/>
              <p:nvPr/>
            </p:nvSpPr>
            <p:spPr>
              <a:xfrm>
                <a:off x="6291836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9" name="Right Triangle 478">
                <a:extLst>
                  <a:ext uri="{FF2B5EF4-FFF2-40B4-BE49-F238E27FC236}">
                    <a16:creationId xmlns:a16="http://schemas.microsoft.com/office/drawing/2014/main" id="{A3F06E52-847E-4A30-B153-5582A7E4897D}"/>
                  </a:ext>
                </a:extLst>
              </p:cNvPr>
              <p:cNvSpPr/>
              <p:nvPr/>
            </p:nvSpPr>
            <p:spPr>
              <a:xfrm flipH="1" flipV="1">
                <a:off x="72062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0" name="Right Triangle 479">
                <a:extLst>
                  <a:ext uri="{FF2B5EF4-FFF2-40B4-BE49-F238E27FC236}">
                    <a16:creationId xmlns:a16="http://schemas.microsoft.com/office/drawing/2014/main" id="{4CDC1206-8A1F-43E2-B146-1A37685B48EA}"/>
                  </a:ext>
                </a:extLst>
              </p:cNvPr>
              <p:cNvSpPr/>
              <p:nvPr/>
            </p:nvSpPr>
            <p:spPr>
              <a:xfrm flipH="1">
                <a:off x="72062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1" name="Right Triangle 480">
                <a:extLst>
                  <a:ext uri="{FF2B5EF4-FFF2-40B4-BE49-F238E27FC236}">
                    <a16:creationId xmlns:a16="http://schemas.microsoft.com/office/drawing/2014/main" id="{FAA34870-8DF6-426D-8981-91AB5611BACF}"/>
                  </a:ext>
                </a:extLst>
              </p:cNvPr>
              <p:cNvSpPr/>
              <p:nvPr/>
            </p:nvSpPr>
            <p:spPr>
              <a:xfrm rot="10800000" flipH="1">
                <a:off x="7206238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2" name="Right Triangle 481">
                <a:extLst>
                  <a:ext uri="{FF2B5EF4-FFF2-40B4-BE49-F238E27FC236}">
                    <a16:creationId xmlns:a16="http://schemas.microsoft.com/office/drawing/2014/main" id="{E76236DE-5096-4042-AF46-7FE9A151E4B2}"/>
                  </a:ext>
                </a:extLst>
              </p:cNvPr>
              <p:cNvSpPr/>
              <p:nvPr/>
            </p:nvSpPr>
            <p:spPr>
              <a:xfrm flipH="1" flipV="1">
                <a:off x="72062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3" name="Right Triangle 482">
                <a:extLst>
                  <a:ext uri="{FF2B5EF4-FFF2-40B4-BE49-F238E27FC236}">
                    <a16:creationId xmlns:a16="http://schemas.microsoft.com/office/drawing/2014/main" id="{3D6034B2-2C6D-46DD-9B6F-18F4CB0A0952}"/>
                  </a:ext>
                </a:extLst>
              </p:cNvPr>
              <p:cNvSpPr/>
              <p:nvPr/>
            </p:nvSpPr>
            <p:spPr>
              <a:xfrm rot="10800000" flipH="1" flipV="1">
                <a:off x="72062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4" name="Right Triangle 483">
                <a:extLst>
                  <a:ext uri="{FF2B5EF4-FFF2-40B4-BE49-F238E27FC236}">
                    <a16:creationId xmlns:a16="http://schemas.microsoft.com/office/drawing/2014/main" id="{B3CAEB59-CBA2-4431-A828-E15F6D4C4A65}"/>
                  </a:ext>
                </a:extLst>
              </p:cNvPr>
              <p:cNvSpPr/>
              <p:nvPr/>
            </p:nvSpPr>
            <p:spPr>
              <a:xfrm flipH="1">
                <a:off x="72062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5" name="Right Triangle 484">
                <a:extLst>
                  <a:ext uri="{FF2B5EF4-FFF2-40B4-BE49-F238E27FC236}">
                    <a16:creationId xmlns:a16="http://schemas.microsoft.com/office/drawing/2014/main" id="{65AC3467-57D2-416A-8BD9-89FE35853D35}"/>
                  </a:ext>
                </a:extLst>
              </p:cNvPr>
              <p:cNvSpPr/>
              <p:nvPr/>
            </p:nvSpPr>
            <p:spPr>
              <a:xfrm rot="10800000" flipH="1">
                <a:off x="72062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6" name="Right Triangle 485">
                <a:extLst>
                  <a:ext uri="{FF2B5EF4-FFF2-40B4-BE49-F238E27FC236}">
                    <a16:creationId xmlns:a16="http://schemas.microsoft.com/office/drawing/2014/main" id="{B93BE8A1-8D75-4867-AD7C-4C75AA38C73A}"/>
                  </a:ext>
                </a:extLst>
              </p:cNvPr>
              <p:cNvSpPr/>
              <p:nvPr/>
            </p:nvSpPr>
            <p:spPr>
              <a:xfrm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7" name="Right Triangle 486">
                <a:extLst>
                  <a:ext uri="{FF2B5EF4-FFF2-40B4-BE49-F238E27FC236}">
                    <a16:creationId xmlns:a16="http://schemas.microsoft.com/office/drawing/2014/main" id="{D8040E7D-AFEE-4B43-B319-84B0353EDC28}"/>
                  </a:ext>
                </a:extLst>
              </p:cNvPr>
              <p:cNvSpPr/>
              <p:nvPr/>
            </p:nvSpPr>
            <p:spPr>
              <a:xfrm rot="10800000"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8" name="Right Triangle 487">
                <a:extLst>
                  <a:ext uri="{FF2B5EF4-FFF2-40B4-BE49-F238E27FC236}">
                    <a16:creationId xmlns:a16="http://schemas.microsoft.com/office/drawing/2014/main" id="{A0553D4B-CF92-483D-B0DB-4B3EC66ABFE1}"/>
                  </a:ext>
                </a:extLst>
              </p:cNvPr>
              <p:cNvSpPr/>
              <p:nvPr/>
            </p:nvSpPr>
            <p:spPr>
              <a:xfrm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9" name="Right Triangle 488">
                <a:extLst>
                  <a:ext uri="{FF2B5EF4-FFF2-40B4-BE49-F238E27FC236}">
                    <a16:creationId xmlns:a16="http://schemas.microsoft.com/office/drawing/2014/main" id="{90C6C6D2-7AFA-4880-8287-20225A0DB27F}"/>
                  </a:ext>
                </a:extLst>
              </p:cNvPr>
              <p:cNvSpPr/>
              <p:nvPr/>
            </p:nvSpPr>
            <p:spPr>
              <a:xfrm rot="10800000"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0" name="Right Triangle 489">
                <a:extLst>
                  <a:ext uri="{FF2B5EF4-FFF2-40B4-BE49-F238E27FC236}">
                    <a16:creationId xmlns:a16="http://schemas.microsoft.com/office/drawing/2014/main" id="{7D66F887-1A23-46DD-A602-EAFB5A10105A}"/>
                  </a:ext>
                </a:extLst>
              </p:cNvPr>
              <p:cNvSpPr/>
              <p:nvPr/>
            </p:nvSpPr>
            <p:spPr>
              <a:xfrm flipH="1">
                <a:off x="72062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1" name="Right Triangle 490">
                <a:extLst>
                  <a:ext uri="{FF2B5EF4-FFF2-40B4-BE49-F238E27FC236}">
                    <a16:creationId xmlns:a16="http://schemas.microsoft.com/office/drawing/2014/main" id="{064C8100-C294-4360-926B-AD30E784F64C}"/>
                  </a:ext>
                </a:extLst>
              </p:cNvPr>
              <p:cNvSpPr/>
              <p:nvPr/>
            </p:nvSpPr>
            <p:spPr>
              <a:xfrm rot="10800000" flipH="1">
                <a:off x="72062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2" name="Right Triangle 491">
                <a:extLst>
                  <a:ext uri="{FF2B5EF4-FFF2-40B4-BE49-F238E27FC236}">
                    <a16:creationId xmlns:a16="http://schemas.microsoft.com/office/drawing/2014/main" id="{211A1A2F-1F0C-4105-A72E-2712F370B15C}"/>
                  </a:ext>
                </a:extLst>
              </p:cNvPr>
              <p:cNvSpPr/>
              <p:nvPr/>
            </p:nvSpPr>
            <p:spPr>
              <a:xfrm rot="10800000" flipH="1" flipV="1">
                <a:off x="90358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3" name="Right Triangle 492">
                <a:extLst>
                  <a:ext uri="{FF2B5EF4-FFF2-40B4-BE49-F238E27FC236}">
                    <a16:creationId xmlns:a16="http://schemas.microsoft.com/office/drawing/2014/main" id="{31BD08FF-266C-44E1-AF76-71FC5EA620B5}"/>
                  </a:ext>
                </a:extLst>
              </p:cNvPr>
              <p:cNvSpPr/>
              <p:nvPr/>
            </p:nvSpPr>
            <p:spPr>
              <a:xfrm flipH="1">
                <a:off x="90358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4" name="Right Triangle 493">
                <a:extLst>
                  <a:ext uri="{FF2B5EF4-FFF2-40B4-BE49-F238E27FC236}">
                    <a16:creationId xmlns:a16="http://schemas.microsoft.com/office/drawing/2014/main" id="{5305734B-502E-41DE-B5FD-978DC384E933}"/>
                  </a:ext>
                </a:extLst>
              </p:cNvPr>
              <p:cNvSpPr/>
              <p:nvPr/>
            </p:nvSpPr>
            <p:spPr>
              <a:xfrm rot="10800000" flipH="1" flipV="1">
                <a:off x="90358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5" name="Right Triangle 494">
                <a:extLst>
                  <a:ext uri="{FF2B5EF4-FFF2-40B4-BE49-F238E27FC236}">
                    <a16:creationId xmlns:a16="http://schemas.microsoft.com/office/drawing/2014/main" id="{C3639A69-6748-4D4F-A90D-383E3A42B8FB}"/>
                  </a:ext>
                </a:extLst>
              </p:cNvPr>
              <p:cNvSpPr/>
              <p:nvPr/>
            </p:nvSpPr>
            <p:spPr>
              <a:xfrm rot="10800000" flipH="1">
                <a:off x="90358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6" name="Right Triangle 495">
                <a:extLst>
                  <a:ext uri="{FF2B5EF4-FFF2-40B4-BE49-F238E27FC236}">
                    <a16:creationId xmlns:a16="http://schemas.microsoft.com/office/drawing/2014/main" id="{3B60B605-48CE-450B-93F6-7C04481B2B9E}"/>
                  </a:ext>
                </a:extLst>
              </p:cNvPr>
              <p:cNvSpPr/>
              <p:nvPr/>
            </p:nvSpPr>
            <p:spPr>
              <a:xfrm flipH="1">
                <a:off x="90358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7" name="Right Triangle 496">
                <a:extLst>
                  <a:ext uri="{FF2B5EF4-FFF2-40B4-BE49-F238E27FC236}">
                    <a16:creationId xmlns:a16="http://schemas.microsoft.com/office/drawing/2014/main" id="{6437E851-3C51-481C-82EC-8266983A3CCF}"/>
                  </a:ext>
                </a:extLst>
              </p:cNvPr>
              <p:cNvSpPr/>
              <p:nvPr/>
            </p:nvSpPr>
            <p:spPr>
              <a:xfrm rot="10800000" flipH="1" flipV="1">
                <a:off x="903588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8" name="Right Triangle 497">
                <a:extLst>
                  <a:ext uri="{FF2B5EF4-FFF2-40B4-BE49-F238E27FC236}">
                    <a16:creationId xmlns:a16="http://schemas.microsoft.com/office/drawing/2014/main" id="{27171693-CDF8-4310-801C-D6B1FF16DF37}"/>
                  </a:ext>
                </a:extLst>
              </p:cNvPr>
              <p:cNvSpPr/>
              <p:nvPr/>
            </p:nvSpPr>
            <p:spPr>
              <a:xfrm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9" name="Right Triangle 498">
                <a:extLst>
                  <a:ext uri="{FF2B5EF4-FFF2-40B4-BE49-F238E27FC236}">
                    <a16:creationId xmlns:a16="http://schemas.microsoft.com/office/drawing/2014/main" id="{94EE8A96-C806-4524-912F-EF6D08F65D90}"/>
                  </a:ext>
                </a:extLst>
              </p:cNvPr>
              <p:cNvSpPr/>
              <p:nvPr/>
            </p:nvSpPr>
            <p:spPr>
              <a:xfrm rot="10800000"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0" name="Right Triangle 499">
                <a:extLst>
                  <a:ext uri="{FF2B5EF4-FFF2-40B4-BE49-F238E27FC236}">
                    <a16:creationId xmlns:a16="http://schemas.microsoft.com/office/drawing/2014/main" id="{6EB49674-EA1F-445C-A541-1B3635819B04}"/>
                  </a:ext>
                </a:extLst>
              </p:cNvPr>
              <p:cNvSpPr/>
              <p:nvPr/>
            </p:nvSpPr>
            <p:spPr>
              <a:xfrm flipH="1">
                <a:off x="90358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1" name="Right Triangle 500">
                <a:extLst>
                  <a:ext uri="{FF2B5EF4-FFF2-40B4-BE49-F238E27FC236}">
                    <a16:creationId xmlns:a16="http://schemas.microsoft.com/office/drawing/2014/main" id="{CE9DA881-580A-4748-AD73-751D0DDE7595}"/>
                  </a:ext>
                </a:extLst>
              </p:cNvPr>
              <p:cNvSpPr/>
              <p:nvPr/>
            </p:nvSpPr>
            <p:spPr>
              <a:xfrm rot="10800000" flipV="1">
                <a:off x="8121064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3" name="Right Triangle 502">
                <a:extLst>
                  <a:ext uri="{FF2B5EF4-FFF2-40B4-BE49-F238E27FC236}">
                    <a16:creationId xmlns:a16="http://schemas.microsoft.com/office/drawing/2014/main" id="{98237378-E75E-43F8-B0D4-275C0BA64B3B}"/>
                  </a:ext>
                </a:extLst>
              </p:cNvPr>
              <p:cNvSpPr/>
              <p:nvPr/>
            </p:nvSpPr>
            <p:spPr>
              <a:xfrm>
                <a:off x="8121063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4" name="Right Triangle 503">
                <a:extLst>
                  <a:ext uri="{FF2B5EF4-FFF2-40B4-BE49-F238E27FC236}">
                    <a16:creationId xmlns:a16="http://schemas.microsoft.com/office/drawing/2014/main" id="{5EC3860C-97EB-4665-8ADE-1BEC2E9A5214}"/>
                  </a:ext>
                </a:extLst>
              </p:cNvPr>
              <p:cNvSpPr/>
              <p:nvPr/>
            </p:nvSpPr>
            <p:spPr>
              <a:xfrm rot="10800000">
                <a:off x="8121064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5" name="Right Triangle 504">
                <a:extLst>
                  <a:ext uri="{FF2B5EF4-FFF2-40B4-BE49-F238E27FC236}">
                    <a16:creationId xmlns:a16="http://schemas.microsoft.com/office/drawing/2014/main" id="{89043380-9B52-4F6A-932F-CC13948C5FE7}"/>
                  </a:ext>
                </a:extLst>
              </p:cNvPr>
              <p:cNvSpPr/>
              <p:nvPr/>
            </p:nvSpPr>
            <p:spPr>
              <a:xfrm flipV="1">
                <a:off x="8121063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6" name="Right Triangle 505">
                <a:extLst>
                  <a:ext uri="{FF2B5EF4-FFF2-40B4-BE49-F238E27FC236}">
                    <a16:creationId xmlns:a16="http://schemas.microsoft.com/office/drawing/2014/main" id="{A07B4D24-1CA0-4BC1-BFAD-90038FF0B087}"/>
                  </a:ext>
                </a:extLst>
              </p:cNvPr>
              <p:cNvSpPr/>
              <p:nvPr/>
            </p:nvSpPr>
            <p:spPr>
              <a:xfrm rot="10800000" flipV="1">
                <a:off x="8121064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7" name="Right Triangle 506">
                <a:extLst>
                  <a:ext uri="{FF2B5EF4-FFF2-40B4-BE49-F238E27FC236}">
                    <a16:creationId xmlns:a16="http://schemas.microsoft.com/office/drawing/2014/main" id="{72699CED-D06D-418E-94AB-9D4B082ED52E}"/>
                  </a:ext>
                </a:extLst>
              </p:cNvPr>
              <p:cNvSpPr/>
              <p:nvPr/>
            </p:nvSpPr>
            <p:spPr>
              <a:xfrm rot="10800000">
                <a:off x="8121064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8" name="Right Triangle 507">
                <a:extLst>
                  <a:ext uri="{FF2B5EF4-FFF2-40B4-BE49-F238E27FC236}">
                    <a16:creationId xmlns:a16="http://schemas.microsoft.com/office/drawing/2014/main" id="{4869788C-F6DF-43ED-94E0-A1DCA28AF45F}"/>
                  </a:ext>
                </a:extLst>
              </p:cNvPr>
              <p:cNvSpPr/>
              <p:nvPr/>
            </p:nvSpPr>
            <p:spPr>
              <a:xfrm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9" name="Right Triangle 508">
                <a:extLst>
                  <a:ext uri="{FF2B5EF4-FFF2-40B4-BE49-F238E27FC236}">
                    <a16:creationId xmlns:a16="http://schemas.microsoft.com/office/drawing/2014/main" id="{36713D83-2346-43A0-9CC9-C2929EA809F8}"/>
                  </a:ext>
                </a:extLst>
              </p:cNvPr>
              <p:cNvSpPr/>
              <p:nvPr/>
            </p:nvSpPr>
            <p:spPr>
              <a:xfrm rot="10800000"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0" name="Right Triangle 509">
                <a:extLst>
                  <a:ext uri="{FF2B5EF4-FFF2-40B4-BE49-F238E27FC236}">
                    <a16:creationId xmlns:a16="http://schemas.microsoft.com/office/drawing/2014/main" id="{6DD8DA4C-B77C-4DCA-8E8B-DC5B0CAF09D2}"/>
                  </a:ext>
                </a:extLst>
              </p:cNvPr>
              <p:cNvSpPr/>
              <p:nvPr/>
            </p:nvSpPr>
            <p:spPr>
              <a:xfrm flipV="1">
                <a:off x="8121063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1" name="Right Triangle 510">
                <a:extLst>
                  <a:ext uri="{FF2B5EF4-FFF2-40B4-BE49-F238E27FC236}">
                    <a16:creationId xmlns:a16="http://schemas.microsoft.com/office/drawing/2014/main" id="{1EAB4DB9-D2DA-4D81-AF16-A799416E0898}"/>
                  </a:ext>
                </a:extLst>
              </p:cNvPr>
              <p:cNvSpPr/>
              <p:nvPr/>
            </p:nvSpPr>
            <p:spPr>
              <a:xfrm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2" name="Right Triangle 511">
                <a:extLst>
                  <a:ext uri="{FF2B5EF4-FFF2-40B4-BE49-F238E27FC236}">
                    <a16:creationId xmlns:a16="http://schemas.microsoft.com/office/drawing/2014/main" id="{1ACB815C-105D-4F63-8AF0-085B1A278DE4}"/>
                  </a:ext>
                </a:extLst>
              </p:cNvPr>
              <p:cNvSpPr/>
              <p:nvPr/>
            </p:nvSpPr>
            <p:spPr>
              <a:xfrm rot="10800000"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3" name="Right Triangle 512">
                <a:extLst>
                  <a:ext uri="{FF2B5EF4-FFF2-40B4-BE49-F238E27FC236}">
                    <a16:creationId xmlns:a16="http://schemas.microsoft.com/office/drawing/2014/main" id="{B8AF979B-2CBF-4A2D-B4A3-5E5D85B030E1}"/>
                  </a:ext>
                </a:extLst>
              </p:cNvPr>
              <p:cNvSpPr/>
              <p:nvPr/>
            </p:nvSpPr>
            <p:spPr>
              <a:xfrm>
                <a:off x="8121063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4" name="Right Triangle 513">
                <a:extLst>
                  <a:ext uri="{FF2B5EF4-FFF2-40B4-BE49-F238E27FC236}">
                    <a16:creationId xmlns:a16="http://schemas.microsoft.com/office/drawing/2014/main" id="{4378DB95-0F11-4A7A-8838-4323D9A89563}"/>
                  </a:ext>
                </a:extLst>
              </p:cNvPr>
              <p:cNvSpPr/>
              <p:nvPr/>
            </p:nvSpPr>
            <p:spPr>
              <a:xfrm rot="10800000">
                <a:off x="8121063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5" name="Right Triangle 514">
                <a:extLst>
                  <a:ext uri="{FF2B5EF4-FFF2-40B4-BE49-F238E27FC236}">
                    <a16:creationId xmlns:a16="http://schemas.microsoft.com/office/drawing/2014/main" id="{36769E8F-32B2-4E7A-8790-49D93320783D}"/>
                  </a:ext>
                </a:extLst>
              </p:cNvPr>
              <p:cNvSpPr/>
              <p:nvPr/>
            </p:nvSpPr>
            <p:spPr>
              <a:xfrm flipV="1">
                <a:off x="263698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6" name="Right Triangle 515">
                <a:extLst>
                  <a:ext uri="{FF2B5EF4-FFF2-40B4-BE49-F238E27FC236}">
                    <a16:creationId xmlns:a16="http://schemas.microsoft.com/office/drawing/2014/main" id="{58B96030-A012-4435-9C02-547E5E503A7D}"/>
                  </a:ext>
                </a:extLst>
              </p:cNvPr>
              <p:cNvSpPr/>
              <p:nvPr/>
            </p:nvSpPr>
            <p:spPr>
              <a:xfrm rot="10800000" flipV="1">
                <a:off x="26369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7" name="Right Triangle 516">
                <a:extLst>
                  <a:ext uri="{FF2B5EF4-FFF2-40B4-BE49-F238E27FC236}">
                    <a16:creationId xmlns:a16="http://schemas.microsoft.com/office/drawing/2014/main" id="{93386226-2625-4A9E-AE92-BB4DB4B9EA54}"/>
                  </a:ext>
                </a:extLst>
              </p:cNvPr>
              <p:cNvSpPr/>
              <p:nvPr/>
            </p:nvSpPr>
            <p:spPr>
              <a:xfrm>
                <a:off x="26369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8" name="Right Triangle 517">
                <a:extLst>
                  <a:ext uri="{FF2B5EF4-FFF2-40B4-BE49-F238E27FC236}">
                    <a16:creationId xmlns:a16="http://schemas.microsoft.com/office/drawing/2014/main" id="{7A97EC39-3032-4892-B5EA-CD8556459ED8}"/>
                  </a:ext>
                </a:extLst>
              </p:cNvPr>
              <p:cNvSpPr/>
              <p:nvPr/>
            </p:nvSpPr>
            <p:spPr>
              <a:xfrm flipV="1">
                <a:off x="263698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9" name="Right Triangle 518">
                <a:extLst>
                  <a:ext uri="{FF2B5EF4-FFF2-40B4-BE49-F238E27FC236}">
                    <a16:creationId xmlns:a16="http://schemas.microsoft.com/office/drawing/2014/main" id="{067FADA0-C6DC-46F3-ACBC-594FB7870507}"/>
                  </a:ext>
                </a:extLst>
              </p:cNvPr>
              <p:cNvSpPr/>
              <p:nvPr/>
            </p:nvSpPr>
            <p:spPr>
              <a:xfrm rot="10800000" flipV="1">
                <a:off x="26369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0" name="Right Triangle 519">
                <a:extLst>
                  <a:ext uri="{FF2B5EF4-FFF2-40B4-BE49-F238E27FC236}">
                    <a16:creationId xmlns:a16="http://schemas.microsoft.com/office/drawing/2014/main" id="{E9EE47F6-2555-4C81-9020-D422EEDE63C2}"/>
                  </a:ext>
                </a:extLst>
              </p:cNvPr>
              <p:cNvSpPr/>
              <p:nvPr/>
            </p:nvSpPr>
            <p:spPr>
              <a:xfrm>
                <a:off x="263698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1" name="Right Triangle 520">
                <a:extLst>
                  <a:ext uri="{FF2B5EF4-FFF2-40B4-BE49-F238E27FC236}">
                    <a16:creationId xmlns:a16="http://schemas.microsoft.com/office/drawing/2014/main" id="{C6DEC70D-6D50-4945-8ACA-FE28BCD578B7}"/>
                  </a:ext>
                </a:extLst>
              </p:cNvPr>
              <p:cNvSpPr/>
              <p:nvPr/>
            </p:nvSpPr>
            <p:spPr>
              <a:xfrm rot="10800000">
                <a:off x="26369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2" name="Right Triangle 521">
                <a:extLst>
                  <a:ext uri="{FF2B5EF4-FFF2-40B4-BE49-F238E27FC236}">
                    <a16:creationId xmlns:a16="http://schemas.microsoft.com/office/drawing/2014/main" id="{818516B8-D97B-4CD5-ABAC-06BA01AEA2F1}"/>
                  </a:ext>
                </a:extLst>
              </p:cNvPr>
              <p:cNvSpPr/>
              <p:nvPr/>
            </p:nvSpPr>
            <p:spPr>
              <a:xfrm>
                <a:off x="26369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3" name="Right Triangle 522">
                <a:extLst>
                  <a:ext uri="{FF2B5EF4-FFF2-40B4-BE49-F238E27FC236}">
                    <a16:creationId xmlns:a16="http://schemas.microsoft.com/office/drawing/2014/main" id="{912D2EA3-CAB0-4131-A093-74AD704F239A}"/>
                  </a:ext>
                </a:extLst>
              </p:cNvPr>
              <p:cNvSpPr/>
              <p:nvPr/>
            </p:nvSpPr>
            <p:spPr>
              <a:xfrm rot="10800000">
                <a:off x="263698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4" name="Right Triangle 523">
                <a:extLst>
                  <a:ext uri="{FF2B5EF4-FFF2-40B4-BE49-F238E27FC236}">
                    <a16:creationId xmlns:a16="http://schemas.microsoft.com/office/drawing/2014/main" id="{3C911DED-6CEB-4B36-8C8E-80358383EABB}"/>
                  </a:ext>
                </a:extLst>
              </p:cNvPr>
              <p:cNvSpPr/>
              <p:nvPr/>
            </p:nvSpPr>
            <p:spPr>
              <a:xfrm rot="10800000" flipV="1">
                <a:off x="2636988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5" name="Right Triangle 524">
                <a:extLst>
                  <a:ext uri="{FF2B5EF4-FFF2-40B4-BE49-F238E27FC236}">
                    <a16:creationId xmlns:a16="http://schemas.microsoft.com/office/drawing/2014/main" id="{50DCF110-8F82-4806-A3EC-CB7A94646F0F}"/>
                  </a:ext>
                </a:extLst>
              </p:cNvPr>
              <p:cNvSpPr/>
              <p:nvPr/>
            </p:nvSpPr>
            <p:spPr>
              <a:xfrm>
                <a:off x="2636987" y="182103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6" name="Right Triangle 525">
                <a:extLst>
                  <a:ext uri="{FF2B5EF4-FFF2-40B4-BE49-F238E27FC236}">
                    <a16:creationId xmlns:a16="http://schemas.microsoft.com/office/drawing/2014/main" id="{115141F6-454F-4748-835C-45525F1A2637}"/>
                  </a:ext>
                </a:extLst>
              </p:cNvPr>
              <p:cNvSpPr/>
              <p:nvPr/>
            </p:nvSpPr>
            <p:spPr>
              <a:xfrm rot="10800000">
                <a:off x="263698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7" name="Right Triangle 526">
                <a:extLst>
                  <a:ext uri="{FF2B5EF4-FFF2-40B4-BE49-F238E27FC236}">
                    <a16:creationId xmlns:a16="http://schemas.microsoft.com/office/drawing/2014/main" id="{3F28C314-B8A5-4F68-AA0B-5C49318E52A0}"/>
                  </a:ext>
                </a:extLst>
              </p:cNvPr>
              <p:cNvSpPr/>
              <p:nvPr/>
            </p:nvSpPr>
            <p:spPr>
              <a:xfrm>
                <a:off x="26369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8" name="Right Triangle 527">
                <a:extLst>
                  <a:ext uri="{FF2B5EF4-FFF2-40B4-BE49-F238E27FC236}">
                    <a16:creationId xmlns:a16="http://schemas.microsoft.com/office/drawing/2014/main" id="{20AC663A-85E2-45AE-90F2-1AD76DBA38D5}"/>
                  </a:ext>
                </a:extLst>
              </p:cNvPr>
              <p:cNvSpPr/>
              <p:nvPr/>
            </p:nvSpPr>
            <p:spPr>
              <a:xfrm rot="10800000">
                <a:off x="2636988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9" name="Right Triangle 528">
                <a:extLst>
                  <a:ext uri="{FF2B5EF4-FFF2-40B4-BE49-F238E27FC236}">
                    <a16:creationId xmlns:a16="http://schemas.microsoft.com/office/drawing/2014/main" id="{288501DB-3F6A-4901-A125-AB906B76B8C4}"/>
                  </a:ext>
                </a:extLst>
              </p:cNvPr>
              <p:cNvSpPr/>
              <p:nvPr/>
            </p:nvSpPr>
            <p:spPr>
              <a:xfrm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0" name="Right Triangle 529">
                <a:extLst>
                  <a:ext uri="{FF2B5EF4-FFF2-40B4-BE49-F238E27FC236}">
                    <a16:creationId xmlns:a16="http://schemas.microsoft.com/office/drawing/2014/main" id="{6232E62C-6E4A-4EF3-B479-4757A4A8A32F}"/>
                  </a:ext>
                </a:extLst>
              </p:cNvPr>
              <p:cNvSpPr/>
              <p:nvPr/>
            </p:nvSpPr>
            <p:spPr>
              <a:xfrm rot="10800000"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1" name="Right Triangle 530">
                <a:extLst>
                  <a:ext uri="{FF2B5EF4-FFF2-40B4-BE49-F238E27FC236}">
                    <a16:creationId xmlns:a16="http://schemas.microsoft.com/office/drawing/2014/main" id="{3D92A901-D3E6-4778-A948-A6877EDD225E}"/>
                  </a:ext>
                </a:extLst>
              </p:cNvPr>
              <p:cNvSpPr/>
              <p:nvPr/>
            </p:nvSpPr>
            <p:spPr>
              <a:xfrm flipH="1" flipV="1">
                <a:off x="3548522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2" name="Right Triangle 531">
                <a:extLst>
                  <a:ext uri="{FF2B5EF4-FFF2-40B4-BE49-F238E27FC236}">
                    <a16:creationId xmlns:a16="http://schemas.microsoft.com/office/drawing/2014/main" id="{43DDF75F-4E4E-4006-B710-5B405E563D72}"/>
                  </a:ext>
                </a:extLst>
              </p:cNvPr>
              <p:cNvSpPr/>
              <p:nvPr/>
            </p:nvSpPr>
            <p:spPr>
              <a:xfrm rot="10800000" flipH="1">
                <a:off x="3548522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3" name="Right Triangle 532">
                <a:extLst>
                  <a:ext uri="{FF2B5EF4-FFF2-40B4-BE49-F238E27FC236}">
                    <a16:creationId xmlns:a16="http://schemas.microsoft.com/office/drawing/2014/main" id="{10B0B345-7D2D-4151-A8DE-E14AF34BAF65}"/>
                  </a:ext>
                </a:extLst>
              </p:cNvPr>
              <p:cNvSpPr/>
              <p:nvPr/>
            </p:nvSpPr>
            <p:spPr>
              <a:xfrm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4" name="Right Triangle 533">
                <a:extLst>
                  <a:ext uri="{FF2B5EF4-FFF2-40B4-BE49-F238E27FC236}">
                    <a16:creationId xmlns:a16="http://schemas.microsoft.com/office/drawing/2014/main" id="{EA6DBCBE-E1CE-45FD-8387-8E63183AADFB}"/>
                  </a:ext>
                </a:extLst>
              </p:cNvPr>
              <p:cNvSpPr/>
              <p:nvPr/>
            </p:nvSpPr>
            <p:spPr>
              <a:xfrm rot="10800000"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5" name="Right Triangle 534">
                <a:extLst>
                  <a:ext uri="{FF2B5EF4-FFF2-40B4-BE49-F238E27FC236}">
                    <a16:creationId xmlns:a16="http://schemas.microsoft.com/office/drawing/2014/main" id="{91997B52-26D2-4A92-AA11-7F6CBE9A1C90}"/>
                  </a:ext>
                </a:extLst>
              </p:cNvPr>
              <p:cNvSpPr/>
              <p:nvPr/>
            </p:nvSpPr>
            <p:spPr>
              <a:xfrm flipH="1" flipV="1">
                <a:off x="3548522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6" name="Right Triangle 535">
                <a:extLst>
                  <a:ext uri="{FF2B5EF4-FFF2-40B4-BE49-F238E27FC236}">
                    <a16:creationId xmlns:a16="http://schemas.microsoft.com/office/drawing/2014/main" id="{150C7C74-5325-4848-98C9-28AB95DB2561}"/>
                  </a:ext>
                </a:extLst>
              </p:cNvPr>
              <p:cNvSpPr/>
              <p:nvPr/>
            </p:nvSpPr>
            <p:spPr>
              <a:xfrm flipH="1">
                <a:off x="3548522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7" name="Right Triangle 536">
                <a:extLst>
                  <a:ext uri="{FF2B5EF4-FFF2-40B4-BE49-F238E27FC236}">
                    <a16:creationId xmlns:a16="http://schemas.microsoft.com/office/drawing/2014/main" id="{5D00686D-147E-413C-A77A-6A341A5F711B}"/>
                  </a:ext>
                </a:extLst>
              </p:cNvPr>
              <p:cNvSpPr/>
              <p:nvPr/>
            </p:nvSpPr>
            <p:spPr>
              <a:xfrm rot="10800000" flipH="1">
                <a:off x="354852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8" name="Right Triangle 537">
                <a:extLst>
                  <a:ext uri="{FF2B5EF4-FFF2-40B4-BE49-F238E27FC236}">
                    <a16:creationId xmlns:a16="http://schemas.microsoft.com/office/drawing/2014/main" id="{A197E590-5600-47B2-B66B-B9B0E670F38F}"/>
                  </a:ext>
                </a:extLst>
              </p:cNvPr>
              <p:cNvSpPr/>
              <p:nvPr/>
            </p:nvSpPr>
            <p:spPr>
              <a:xfrm flipH="1">
                <a:off x="3548522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9" name="Right Triangle 538">
                <a:extLst>
                  <a:ext uri="{FF2B5EF4-FFF2-40B4-BE49-F238E27FC236}">
                    <a16:creationId xmlns:a16="http://schemas.microsoft.com/office/drawing/2014/main" id="{3F662941-4F4E-4987-80FF-0AFEA5C177B1}"/>
                  </a:ext>
                </a:extLst>
              </p:cNvPr>
              <p:cNvSpPr/>
              <p:nvPr/>
            </p:nvSpPr>
            <p:spPr>
              <a:xfrm rot="10800000" flipH="1">
                <a:off x="3548522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81824817-2E92-4DEB-AD36-FA44E7AE83F0}"/>
                </a:ext>
              </a:extLst>
            </p:cNvPr>
            <p:cNvGrpSpPr/>
            <p:nvPr userDrawn="1"/>
          </p:nvGrpSpPr>
          <p:grpSpPr>
            <a:xfrm>
              <a:off x="6960870" y="-34225"/>
              <a:ext cx="5221973" cy="6959600"/>
              <a:chOff x="6960870" y="-34225"/>
              <a:chExt cx="5221973" cy="6959600"/>
            </a:xfrm>
          </p:grpSpPr>
          <p:sp>
            <p:nvSpPr>
              <p:cNvPr id="193" name="Right Triangle 192">
                <a:extLst>
                  <a:ext uri="{FF2B5EF4-FFF2-40B4-BE49-F238E27FC236}">
                    <a16:creationId xmlns:a16="http://schemas.microsoft.com/office/drawing/2014/main" id="{425C0697-BF01-4199-B151-74E3AA49DA43}"/>
                  </a:ext>
                </a:extLst>
              </p:cNvPr>
              <p:cNvSpPr/>
              <p:nvPr/>
            </p:nvSpPr>
            <p:spPr>
              <a:xfrm rot="10800000" flipV="1">
                <a:off x="8699782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4" name="Right Triangle 193">
                <a:extLst>
                  <a:ext uri="{FF2B5EF4-FFF2-40B4-BE49-F238E27FC236}">
                    <a16:creationId xmlns:a16="http://schemas.microsoft.com/office/drawing/2014/main" id="{19F4D279-6462-4515-8E80-6C97008141AA}"/>
                  </a:ext>
                </a:extLst>
              </p:cNvPr>
              <p:cNvSpPr/>
              <p:nvPr/>
            </p:nvSpPr>
            <p:spPr>
              <a:xfrm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5" name="Right Triangle 194">
                <a:extLst>
                  <a:ext uri="{FF2B5EF4-FFF2-40B4-BE49-F238E27FC236}">
                    <a16:creationId xmlns:a16="http://schemas.microsoft.com/office/drawing/2014/main" id="{0F0D7DD1-3050-41BD-A36A-DF78D96D2880}"/>
                  </a:ext>
                </a:extLst>
              </p:cNvPr>
              <p:cNvSpPr/>
              <p:nvPr/>
            </p:nvSpPr>
            <p:spPr>
              <a:xfrm rot="10800000"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6" name="Right Triangle 195">
                <a:extLst>
                  <a:ext uri="{FF2B5EF4-FFF2-40B4-BE49-F238E27FC236}">
                    <a16:creationId xmlns:a16="http://schemas.microsoft.com/office/drawing/2014/main" id="{1F2238D4-1524-41A0-B252-DD7A73733570}"/>
                  </a:ext>
                </a:extLst>
              </p:cNvPr>
              <p:cNvSpPr/>
              <p:nvPr/>
            </p:nvSpPr>
            <p:spPr>
              <a:xfrm flipV="1">
                <a:off x="8699782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7" name="Right Triangle 196">
                <a:extLst>
                  <a:ext uri="{FF2B5EF4-FFF2-40B4-BE49-F238E27FC236}">
                    <a16:creationId xmlns:a16="http://schemas.microsoft.com/office/drawing/2014/main" id="{01869435-F63F-4D05-A73B-A2214D00CF06}"/>
                  </a:ext>
                </a:extLst>
              </p:cNvPr>
              <p:cNvSpPr/>
              <p:nvPr/>
            </p:nvSpPr>
            <p:spPr>
              <a:xfrm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8" name="Right Triangle 197">
                <a:extLst>
                  <a:ext uri="{FF2B5EF4-FFF2-40B4-BE49-F238E27FC236}">
                    <a16:creationId xmlns:a16="http://schemas.microsoft.com/office/drawing/2014/main" id="{82E7532B-3CA9-45F3-8B59-321BF46B8640}"/>
                  </a:ext>
                </a:extLst>
              </p:cNvPr>
              <p:cNvSpPr/>
              <p:nvPr/>
            </p:nvSpPr>
            <p:spPr>
              <a:xfrm rot="10800000"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9" name="Right Triangle 198">
                <a:extLst>
                  <a:ext uri="{FF2B5EF4-FFF2-40B4-BE49-F238E27FC236}">
                    <a16:creationId xmlns:a16="http://schemas.microsoft.com/office/drawing/2014/main" id="{24A23761-E1C7-4D4D-B8CD-F9CCE6A53CAC}"/>
                  </a:ext>
                </a:extLst>
              </p:cNvPr>
              <p:cNvSpPr/>
              <p:nvPr/>
            </p:nvSpPr>
            <p:spPr>
              <a:xfrm>
                <a:off x="8699782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0" name="Right Triangle 199">
                <a:extLst>
                  <a:ext uri="{FF2B5EF4-FFF2-40B4-BE49-F238E27FC236}">
                    <a16:creationId xmlns:a16="http://schemas.microsoft.com/office/drawing/2014/main" id="{45DE3A15-3D7C-4CDE-A29B-3A9C0FD8E701}"/>
                  </a:ext>
                </a:extLst>
              </p:cNvPr>
              <p:cNvSpPr/>
              <p:nvPr/>
            </p:nvSpPr>
            <p:spPr>
              <a:xfrm flipV="1">
                <a:off x="8699782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1" name="Right Triangle 200">
                <a:extLst>
                  <a:ext uri="{FF2B5EF4-FFF2-40B4-BE49-F238E27FC236}">
                    <a16:creationId xmlns:a16="http://schemas.microsoft.com/office/drawing/2014/main" id="{4C7A38F1-B4D6-4A8F-A487-676958751341}"/>
                  </a:ext>
                </a:extLst>
              </p:cNvPr>
              <p:cNvSpPr/>
              <p:nvPr/>
            </p:nvSpPr>
            <p:spPr>
              <a:xfrm>
                <a:off x="8699782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2" name="Right Triangle 201">
                <a:extLst>
                  <a:ext uri="{FF2B5EF4-FFF2-40B4-BE49-F238E27FC236}">
                    <a16:creationId xmlns:a16="http://schemas.microsoft.com/office/drawing/2014/main" id="{50E5CB87-6700-463E-A68D-D9DE4D3C5473}"/>
                  </a:ext>
                </a:extLst>
              </p:cNvPr>
              <p:cNvSpPr/>
              <p:nvPr/>
            </p:nvSpPr>
            <p:spPr>
              <a:xfrm rot="10800000">
                <a:off x="8699783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3" name="Right Triangle 202">
                <a:extLst>
                  <a:ext uri="{FF2B5EF4-FFF2-40B4-BE49-F238E27FC236}">
                    <a16:creationId xmlns:a16="http://schemas.microsoft.com/office/drawing/2014/main" id="{7D1569BB-C533-4644-B17E-B5445B806437}"/>
                  </a:ext>
                </a:extLst>
              </p:cNvPr>
              <p:cNvSpPr/>
              <p:nvPr/>
            </p:nvSpPr>
            <p:spPr>
              <a:xfrm>
                <a:off x="8699782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4" name="Right Triangle 203">
                <a:extLst>
                  <a:ext uri="{FF2B5EF4-FFF2-40B4-BE49-F238E27FC236}">
                    <a16:creationId xmlns:a16="http://schemas.microsoft.com/office/drawing/2014/main" id="{B3B52BC8-625D-44F6-8E1A-E1B06A12AE02}"/>
                  </a:ext>
                </a:extLst>
              </p:cNvPr>
              <p:cNvSpPr/>
              <p:nvPr/>
            </p:nvSpPr>
            <p:spPr>
              <a:xfrm rot="10800000">
                <a:off x="8699782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5" name="Right Triangle 204">
                <a:extLst>
                  <a:ext uri="{FF2B5EF4-FFF2-40B4-BE49-F238E27FC236}">
                    <a16:creationId xmlns:a16="http://schemas.microsoft.com/office/drawing/2014/main" id="{21CA103C-48FF-4175-A73E-AE136873F60E}"/>
                  </a:ext>
                </a:extLst>
              </p:cNvPr>
              <p:cNvSpPr/>
              <p:nvPr/>
            </p:nvSpPr>
            <p:spPr>
              <a:xfrm rot="10800000" flipH="1" flipV="1">
                <a:off x="957054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6" name="Right Triangle 205">
                <a:extLst>
                  <a:ext uri="{FF2B5EF4-FFF2-40B4-BE49-F238E27FC236}">
                    <a16:creationId xmlns:a16="http://schemas.microsoft.com/office/drawing/2014/main" id="{E203D859-413C-4AB7-AD58-4C7C1F70363E}"/>
                  </a:ext>
                </a:extLst>
              </p:cNvPr>
              <p:cNvSpPr/>
              <p:nvPr/>
            </p:nvSpPr>
            <p:spPr>
              <a:xfrm flipH="1">
                <a:off x="957054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7" name="Right Triangle 206">
                <a:extLst>
                  <a:ext uri="{FF2B5EF4-FFF2-40B4-BE49-F238E27FC236}">
                    <a16:creationId xmlns:a16="http://schemas.microsoft.com/office/drawing/2014/main" id="{F7726CD0-BF60-4A71-B590-46FC4628C628}"/>
                  </a:ext>
                </a:extLst>
              </p:cNvPr>
              <p:cNvSpPr/>
              <p:nvPr/>
            </p:nvSpPr>
            <p:spPr>
              <a:xfrm flipH="1" flipV="1">
                <a:off x="957054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8" name="Right Triangle 207">
                <a:extLst>
                  <a:ext uri="{FF2B5EF4-FFF2-40B4-BE49-F238E27FC236}">
                    <a16:creationId xmlns:a16="http://schemas.microsoft.com/office/drawing/2014/main" id="{8648945A-D41E-41EB-9187-9160E002CC4B}"/>
                  </a:ext>
                </a:extLst>
              </p:cNvPr>
              <p:cNvSpPr/>
              <p:nvPr/>
            </p:nvSpPr>
            <p:spPr>
              <a:xfrm rot="10800000" flipH="1" flipV="1">
                <a:off x="957054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9" name="Right Triangle 208">
                <a:extLst>
                  <a:ext uri="{FF2B5EF4-FFF2-40B4-BE49-F238E27FC236}">
                    <a16:creationId xmlns:a16="http://schemas.microsoft.com/office/drawing/2014/main" id="{619B768A-22BF-4EF9-A586-E104218DB8E0}"/>
                  </a:ext>
                </a:extLst>
              </p:cNvPr>
              <p:cNvSpPr/>
              <p:nvPr/>
            </p:nvSpPr>
            <p:spPr>
              <a:xfrm flipH="1">
                <a:off x="957054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0" name="Right Triangle 209">
                <a:extLst>
                  <a:ext uri="{FF2B5EF4-FFF2-40B4-BE49-F238E27FC236}">
                    <a16:creationId xmlns:a16="http://schemas.microsoft.com/office/drawing/2014/main" id="{EB9E1575-47BD-4520-9735-BE4197A21C60}"/>
                  </a:ext>
                </a:extLst>
              </p:cNvPr>
              <p:cNvSpPr/>
              <p:nvPr/>
            </p:nvSpPr>
            <p:spPr>
              <a:xfrm flipH="1">
                <a:off x="957054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1" name="Right Triangle 210">
                <a:extLst>
                  <a:ext uri="{FF2B5EF4-FFF2-40B4-BE49-F238E27FC236}">
                    <a16:creationId xmlns:a16="http://schemas.microsoft.com/office/drawing/2014/main" id="{4697E98E-ADEC-4752-A738-7B309D5885C3}"/>
                  </a:ext>
                </a:extLst>
              </p:cNvPr>
              <p:cNvSpPr/>
              <p:nvPr/>
            </p:nvSpPr>
            <p:spPr>
              <a:xfrm rot="10800000" flipH="1">
                <a:off x="9570548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2" name="Right Triangle 211">
                <a:extLst>
                  <a:ext uri="{FF2B5EF4-FFF2-40B4-BE49-F238E27FC236}">
                    <a16:creationId xmlns:a16="http://schemas.microsoft.com/office/drawing/2014/main" id="{ED2F7F99-5FF5-4602-BE01-C7D91EE77ACF}"/>
                  </a:ext>
                </a:extLst>
              </p:cNvPr>
              <p:cNvSpPr/>
              <p:nvPr/>
            </p:nvSpPr>
            <p:spPr>
              <a:xfrm flipH="1" flipV="1">
                <a:off x="957054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3" name="Right Triangle 212">
                <a:extLst>
                  <a:ext uri="{FF2B5EF4-FFF2-40B4-BE49-F238E27FC236}">
                    <a16:creationId xmlns:a16="http://schemas.microsoft.com/office/drawing/2014/main" id="{4EC36E49-C934-41B5-B4BF-DFB6021EAB83}"/>
                  </a:ext>
                </a:extLst>
              </p:cNvPr>
              <p:cNvSpPr/>
              <p:nvPr/>
            </p:nvSpPr>
            <p:spPr>
              <a:xfrm rot="10800000" flipH="1" flipV="1">
                <a:off x="9570547" y="834409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4" name="Right Triangle 213">
                <a:extLst>
                  <a:ext uri="{FF2B5EF4-FFF2-40B4-BE49-F238E27FC236}">
                    <a16:creationId xmlns:a16="http://schemas.microsoft.com/office/drawing/2014/main" id="{2AE1354A-831D-448A-8D40-07B7934B43D5}"/>
                  </a:ext>
                </a:extLst>
              </p:cNvPr>
              <p:cNvSpPr/>
              <p:nvPr/>
            </p:nvSpPr>
            <p:spPr>
              <a:xfrm flipH="1">
                <a:off x="957054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5" name="Right Triangle 214">
                <a:extLst>
                  <a:ext uri="{FF2B5EF4-FFF2-40B4-BE49-F238E27FC236}">
                    <a16:creationId xmlns:a16="http://schemas.microsoft.com/office/drawing/2014/main" id="{D1B7465C-EE3C-430A-BBE7-D2032B725AAB}"/>
                  </a:ext>
                </a:extLst>
              </p:cNvPr>
              <p:cNvSpPr/>
              <p:nvPr/>
            </p:nvSpPr>
            <p:spPr>
              <a:xfrm rot="10800000" flipH="1">
                <a:off x="9570548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6" name="Right Triangle 215">
                <a:extLst>
                  <a:ext uri="{FF2B5EF4-FFF2-40B4-BE49-F238E27FC236}">
                    <a16:creationId xmlns:a16="http://schemas.microsoft.com/office/drawing/2014/main" id="{1C3AC8CD-7CC6-49CB-B0D0-FDC26E3BD94A}"/>
                  </a:ext>
                </a:extLst>
              </p:cNvPr>
              <p:cNvSpPr/>
              <p:nvPr/>
            </p:nvSpPr>
            <p:spPr>
              <a:xfrm flipH="1">
                <a:off x="957054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7" name="Right Triangle 216">
                <a:extLst>
                  <a:ext uri="{FF2B5EF4-FFF2-40B4-BE49-F238E27FC236}">
                    <a16:creationId xmlns:a16="http://schemas.microsoft.com/office/drawing/2014/main" id="{F01B0F76-0DDC-4D28-985C-19887C7E94DE}"/>
                  </a:ext>
                </a:extLst>
              </p:cNvPr>
              <p:cNvSpPr/>
              <p:nvPr/>
            </p:nvSpPr>
            <p:spPr>
              <a:xfrm rot="10800000" flipH="1">
                <a:off x="957054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8" name="Right Triangle 217">
                <a:extLst>
                  <a:ext uri="{FF2B5EF4-FFF2-40B4-BE49-F238E27FC236}">
                    <a16:creationId xmlns:a16="http://schemas.microsoft.com/office/drawing/2014/main" id="{2540DC84-7BA7-4B90-B901-FDB0EB3A76ED}"/>
                  </a:ext>
                </a:extLst>
              </p:cNvPr>
              <p:cNvSpPr/>
              <p:nvPr/>
            </p:nvSpPr>
            <p:spPr>
              <a:xfrm flipV="1">
                <a:off x="1044131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9" name="Right Triangle 218">
                <a:extLst>
                  <a:ext uri="{FF2B5EF4-FFF2-40B4-BE49-F238E27FC236}">
                    <a16:creationId xmlns:a16="http://schemas.microsoft.com/office/drawing/2014/main" id="{A9CF6A9A-2CB4-4531-8D0C-7E65D335E94F}"/>
                  </a:ext>
                </a:extLst>
              </p:cNvPr>
              <p:cNvSpPr/>
              <p:nvPr/>
            </p:nvSpPr>
            <p:spPr>
              <a:xfrm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0" name="Right Triangle 219">
                <a:extLst>
                  <a:ext uri="{FF2B5EF4-FFF2-40B4-BE49-F238E27FC236}">
                    <a16:creationId xmlns:a16="http://schemas.microsoft.com/office/drawing/2014/main" id="{6E4A9355-7DCA-4A0A-81DE-2DB0CC7BB625}"/>
                  </a:ext>
                </a:extLst>
              </p:cNvPr>
              <p:cNvSpPr/>
              <p:nvPr/>
            </p:nvSpPr>
            <p:spPr>
              <a:xfrm rot="10800000"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1" name="Right Triangle 220">
                <a:extLst>
                  <a:ext uri="{FF2B5EF4-FFF2-40B4-BE49-F238E27FC236}">
                    <a16:creationId xmlns:a16="http://schemas.microsoft.com/office/drawing/2014/main" id="{31F6B1B8-8F6C-4289-B1E6-056FB2E22F7A}"/>
                  </a:ext>
                </a:extLst>
              </p:cNvPr>
              <p:cNvSpPr/>
              <p:nvPr/>
            </p:nvSpPr>
            <p:spPr>
              <a:xfrm flipV="1">
                <a:off x="1044131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2" name="Right Triangle 221">
                <a:extLst>
                  <a:ext uri="{FF2B5EF4-FFF2-40B4-BE49-F238E27FC236}">
                    <a16:creationId xmlns:a16="http://schemas.microsoft.com/office/drawing/2014/main" id="{93CF2D55-5BFB-4060-B679-E9EC4946988B}"/>
                  </a:ext>
                </a:extLst>
              </p:cNvPr>
              <p:cNvSpPr/>
              <p:nvPr/>
            </p:nvSpPr>
            <p:spPr>
              <a:xfrm>
                <a:off x="1044131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3" name="Right Triangle 222">
                <a:extLst>
                  <a:ext uri="{FF2B5EF4-FFF2-40B4-BE49-F238E27FC236}">
                    <a16:creationId xmlns:a16="http://schemas.microsoft.com/office/drawing/2014/main" id="{17CD2C99-5C60-4B79-8752-CB6780E26AF0}"/>
                  </a:ext>
                </a:extLst>
              </p:cNvPr>
              <p:cNvSpPr/>
              <p:nvPr/>
            </p:nvSpPr>
            <p:spPr>
              <a:xfrm rot="10800000">
                <a:off x="1044131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4" name="Right Triangle 223">
                <a:extLst>
                  <a:ext uri="{FF2B5EF4-FFF2-40B4-BE49-F238E27FC236}">
                    <a16:creationId xmlns:a16="http://schemas.microsoft.com/office/drawing/2014/main" id="{DAC8C5C6-8C2E-4575-A044-AC6DD5421CA1}"/>
                  </a:ext>
                </a:extLst>
              </p:cNvPr>
              <p:cNvSpPr/>
              <p:nvPr/>
            </p:nvSpPr>
            <p:spPr>
              <a:xfrm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5" name="Right Triangle 224">
                <a:extLst>
                  <a:ext uri="{FF2B5EF4-FFF2-40B4-BE49-F238E27FC236}">
                    <a16:creationId xmlns:a16="http://schemas.microsoft.com/office/drawing/2014/main" id="{849C807C-08BA-4053-B2E7-0399E1FA964F}"/>
                  </a:ext>
                </a:extLst>
              </p:cNvPr>
              <p:cNvSpPr/>
              <p:nvPr/>
            </p:nvSpPr>
            <p:spPr>
              <a:xfrm rot="10800000"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6" name="Right Triangle 225">
                <a:extLst>
                  <a:ext uri="{FF2B5EF4-FFF2-40B4-BE49-F238E27FC236}">
                    <a16:creationId xmlns:a16="http://schemas.microsoft.com/office/drawing/2014/main" id="{2F89F890-E8D5-45E0-801F-9A9282A642F1}"/>
                  </a:ext>
                </a:extLst>
              </p:cNvPr>
              <p:cNvSpPr/>
              <p:nvPr/>
            </p:nvSpPr>
            <p:spPr>
              <a:xfrm flipV="1">
                <a:off x="1044131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7" name="Right Triangle 226">
                <a:extLst>
                  <a:ext uri="{FF2B5EF4-FFF2-40B4-BE49-F238E27FC236}">
                    <a16:creationId xmlns:a16="http://schemas.microsoft.com/office/drawing/2014/main" id="{E610D527-1D69-4E71-8ECB-2CB0C5A313F1}"/>
                  </a:ext>
                </a:extLst>
              </p:cNvPr>
              <p:cNvSpPr/>
              <p:nvPr/>
            </p:nvSpPr>
            <p:spPr>
              <a:xfrm rot="10800000">
                <a:off x="1044131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8" name="Right Triangle 227">
                <a:extLst>
                  <a:ext uri="{FF2B5EF4-FFF2-40B4-BE49-F238E27FC236}">
                    <a16:creationId xmlns:a16="http://schemas.microsoft.com/office/drawing/2014/main" id="{C0BDA8AE-8E15-464B-97E6-67A8D9323395}"/>
                  </a:ext>
                </a:extLst>
              </p:cNvPr>
              <p:cNvSpPr/>
              <p:nvPr/>
            </p:nvSpPr>
            <p:spPr>
              <a:xfrm>
                <a:off x="10441311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9" name="Right Triangle 228">
                <a:extLst>
                  <a:ext uri="{FF2B5EF4-FFF2-40B4-BE49-F238E27FC236}">
                    <a16:creationId xmlns:a16="http://schemas.microsoft.com/office/drawing/2014/main" id="{66B77DF3-9237-4BF4-B95D-FE0D7B1CE561}"/>
                  </a:ext>
                </a:extLst>
              </p:cNvPr>
              <p:cNvSpPr/>
              <p:nvPr/>
            </p:nvSpPr>
            <p:spPr>
              <a:xfrm rot="10800000">
                <a:off x="1044131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0" name="Right Triangle 229">
                <a:extLst>
                  <a:ext uri="{FF2B5EF4-FFF2-40B4-BE49-F238E27FC236}">
                    <a16:creationId xmlns:a16="http://schemas.microsoft.com/office/drawing/2014/main" id="{601C061F-B223-4025-BA8E-699C43D5865C}"/>
                  </a:ext>
                </a:extLst>
              </p:cNvPr>
              <p:cNvSpPr/>
              <p:nvPr/>
            </p:nvSpPr>
            <p:spPr>
              <a:xfrm flipH="1" flipV="1">
                <a:off x="1131207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1" name="Right Triangle 230">
                <a:extLst>
                  <a:ext uri="{FF2B5EF4-FFF2-40B4-BE49-F238E27FC236}">
                    <a16:creationId xmlns:a16="http://schemas.microsoft.com/office/drawing/2014/main" id="{3C71DF3A-52D8-41A4-BB62-326763D71B30}"/>
                  </a:ext>
                </a:extLst>
              </p:cNvPr>
              <p:cNvSpPr/>
              <p:nvPr/>
            </p:nvSpPr>
            <p:spPr>
              <a:xfrm flipH="1">
                <a:off x="1131207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2" name="Right Triangle 231">
                <a:extLst>
                  <a:ext uri="{FF2B5EF4-FFF2-40B4-BE49-F238E27FC236}">
                    <a16:creationId xmlns:a16="http://schemas.microsoft.com/office/drawing/2014/main" id="{80A08D07-2851-47B0-9B3F-0759FF46A847}"/>
                  </a:ext>
                </a:extLst>
              </p:cNvPr>
              <p:cNvSpPr/>
              <p:nvPr/>
            </p:nvSpPr>
            <p:spPr>
              <a:xfrm rot="10800000" flipH="1">
                <a:off x="11312078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3" name="Right Triangle 232">
                <a:extLst>
                  <a:ext uri="{FF2B5EF4-FFF2-40B4-BE49-F238E27FC236}">
                    <a16:creationId xmlns:a16="http://schemas.microsoft.com/office/drawing/2014/main" id="{264F73B9-0942-445B-91D1-6FDD22B97C40}"/>
                  </a:ext>
                </a:extLst>
              </p:cNvPr>
              <p:cNvSpPr/>
              <p:nvPr/>
            </p:nvSpPr>
            <p:spPr>
              <a:xfrm flipH="1" flipV="1">
                <a:off x="1131207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4" name="Right Triangle 233">
                <a:extLst>
                  <a:ext uri="{FF2B5EF4-FFF2-40B4-BE49-F238E27FC236}">
                    <a16:creationId xmlns:a16="http://schemas.microsoft.com/office/drawing/2014/main" id="{FF9957DD-6647-4F4E-9BAF-8EC5FD05418F}"/>
                  </a:ext>
                </a:extLst>
              </p:cNvPr>
              <p:cNvSpPr/>
              <p:nvPr/>
            </p:nvSpPr>
            <p:spPr>
              <a:xfrm rot="10800000" flipH="1" flipV="1">
                <a:off x="1131207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5" name="Right Triangle 234">
                <a:extLst>
                  <a:ext uri="{FF2B5EF4-FFF2-40B4-BE49-F238E27FC236}">
                    <a16:creationId xmlns:a16="http://schemas.microsoft.com/office/drawing/2014/main" id="{346D56BA-1CF8-43CA-AE20-16F83D9BE765}"/>
                  </a:ext>
                </a:extLst>
              </p:cNvPr>
              <p:cNvSpPr/>
              <p:nvPr/>
            </p:nvSpPr>
            <p:spPr>
              <a:xfrm flipH="1">
                <a:off x="1131207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6" name="Right Triangle 235">
                <a:extLst>
                  <a:ext uri="{FF2B5EF4-FFF2-40B4-BE49-F238E27FC236}">
                    <a16:creationId xmlns:a16="http://schemas.microsoft.com/office/drawing/2014/main" id="{206F3A44-116B-42C7-BC5C-FC7DB5B45DFC}"/>
                  </a:ext>
                </a:extLst>
              </p:cNvPr>
              <p:cNvSpPr/>
              <p:nvPr/>
            </p:nvSpPr>
            <p:spPr>
              <a:xfrm rot="10800000" flipH="1">
                <a:off x="1131207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7" name="Right Triangle 236">
                <a:extLst>
                  <a:ext uri="{FF2B5EF4-FFF2-40B4-BE49-F238E27FC236}">
                    <a16:creationId xmlns:a16="http://schemas.microsoft.com/office/drawing/2014/main" id="{665807CA-B043-4F4D-8182-3E3A48621952}"/>
                  </a:ext>
                </a:extLst>
              </p:cNvPr>
              <p:cNvSpPr/>
              <p:nvPr/>
            </p:nvSpPr>
            <p:spPr>
              <a:xfrm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8" name="Right Triangle 237">
                <a:extLst>
                  <a:ext uri="{FF2B5EF4-FFF2-40B4-BE49-F238E27FC236}">
                    <a16:creationId xmlns:a16="http://schemas.microsoft.com/office/drawing/2014/main" id="{8250CCE5-DD4D-42C2-A49E-2195C4884959}"/>
                  </a:ext>
                </a:extLst>
              </p:cNvPr>
              <p:cNvSpPr/>
              <p:nvPr/>
            </p:nvSpPr>
            <p:spPr>
              <a:xfrm rot="10800000"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9" name="Right Triangle 238">
                <a:extLst>
                  <a:ext uri="{FF2B5EF4-FFF2-40B4-BE49-F238E27FC236}">
                    <a16:creationId xmlns:a16="http://schemas.microsoft.com/office/drawing/2014/main" id="{4E66F516-17E5-4640-BCA3-7CC1B1C26242}"/>
                  </a:ext>
                </a:extLst>
              </p:cNvPr>
              <p:cNvSpPr/>
              <p:nvPr/>
            </p:nvSpPr>
            <p:spPr>
              <a:xfrm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0" name="Right Triangle 239">
                <a:extLst>
                  <a:ext uri="{FF2B5EF4-FFF2-40B4-BE49-F238E27FC236}">
                    <a16:creationId xmlns:a16="http://schemas.microsoft.com/office/drawing/2014/main" id="{2DE41A52-5309-4761-8EB5-F07EF7D64C10}"/>
                  </a:ext>
                </a:extLst>
              </p:cNvPr>
              <p:cNvSpPr/>
              <p:nvPr/>
            </p:nvSpPr>
            <p:spPr>
              <a:xfrm rot="10800000"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1" name="Right Triangle 240">
                <a:extLst>
                  <a:ext uri="{FF2B5EF4-FFF2-40B4-BE49-F238E27FC236}">
                    <a16:creationId xmlns:a16="http://schemas.microsoft.com/office/drawing/2014/main" id="{F79EC3B2-2E18-4625-AB97-344606EA1FB1}"/>
                  </a:ext>
                </a:extLst>
              </p:cNvPr>
              <p:cNvSpPr/>
              <p:nvPr/>
            </p:nvSpPr>
            <p:spPr>
              <a:xfrm flipH="1">
                <a:off x="1131207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2" name="Right Triangle 241">
                <a:extLst>
                  <a:ext uri="{FF2B5EF4-FFF2-40B4-BE49-F238E27FC236}">
                    <a16:creationId xmlns:a16="http://schemas.microsoft.com/office/drawing/2014/main" id="{BC43942D-477D-472F-933D-B0F894DF0CEB}"/>
                  </a:ext>
                </a:extLst>
              </p:cNvPr>
              <p:cNvSpPr/>
              <p:nvPr/>
            </p:nvSpPr>
            <p:spPr>
              <a:xfrm rot="10800000" flipH="1">
                <a:off x="1131207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3" name="Right Triangle 242">
                <a:extLst>
                  <a:ext uri="{FF2B5EF4-FFF2-40B4-BE49-F238E27FC236}">
                    <a16:creationId xmlns:a16="http://schemas.microsoft.com/office/drawing/2014/main" id="{C57AF2A9-6EDF-4D1D-809C-6B78DC495C99}"/>
                  </a:ext>
                </a:extLst>
              </p:cNvPr>
              <p:cNvSpPr/>
              <p:nvPr/>
            </p:nvSpPr>
            <p:spPr>
              <a:xfrm flipV="1">
                <a:off x="6960870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4" name="Right Triangle 243">
                <a:extLst>
                  <a:ext uri="{FF2B5EF4-FFF2-40B4-BE49-F238E27FC236}">
                    <a16:creationId xmlns:a16="http://schemas.microsoft.com/office/drawing/2014/main" id="{77277901-741C-4264-866E-3C67533B89A7}"/>
                  </a:ext>
                </a:extLst>
              </p:cNvPr>
              <p:cNvSpPr/>
              <p:nvPr/>
            </p:nvSpPr>
            <p:spPr>
              <a:xfrm rot="10800000" flipV="1">
                <a:off x="696087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5" name="Right Triangle 244">
                <a:extLst>
                  <a:ext uri="{FF2B5EF4-FFF2-40B4-BE49-F238E27FC236}">
                    <a16:creationId xmlns:a16="http://schemas.microsoft.com/office/drawing/2014/main" id="{3109F570-A75D-49E2-BED8-4A178A383EDE}"/>
                  </a:ext>
                </a:extLst>
              </p:cNvPr>
              <p:cNvSpPr/>
              <p:nvPr/>
            </p:nvSpPr>
            <p:spPr>
              <a:xfrm>
                <a:off x="6960870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6" name="Right Triangle 245">
                <a:extLst>
                  <a:ext uri="{FF2B5EF4-FFF2-40B4-BE49-F238E27FC236}">
                    <a16:creationId xmlns:a16="http://schemas.microsoft.com/office/drawing/2014/main" id="{AF414021-24A4-442E-817C-A341BD254C0E}"/>
                  </a:ext>
                </a:extLst>
              </p:cNvPr>
              <p:cNvSpPr/>
              <p:nvPr userDrawn="1"/>
            </p:nvSpPr>
            <p:spPr>
              <a:xfrm flipV="1">
                <a:off x="6960870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7" name="Right Triangle 246">
                <a:extLst>
                  <a:ext uri="{FF2B5EF4-FFF2-40B4-BE49-F238E27FC236}">
                    <a16:creationId xmlns:a16="http://schemas.microsoft.com/office/drawing/2014/main" id="{11DFA151-2CA0-46CA-9C87-DAD44332AB6F}"/>
                  </a:ext>
                </a:extLst>
              </p:cNvPr>
              <p:cNvSpPr/>
              <p:nvPr/>
            </p:nvSpPr>
            <p:spPr>
              <a:xfrm rot="10800000" flipV="1">
                <a:off x="696087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8" name="Right Triangle 247">
                <a:extLst>
                  <a:ext uri="{FF2B5EF4-FFF2-40B4-BE49-F238E27FC236}">
                    <a16:creationId xmlns:a16="http://schemas.microsoft.com/office/drawing/2014/main" id="{7ABEF43F-25C5-4665-B8F0-98C5C147CAE5}"/>
                  </a:ext>
                </a:extLst>
              </p:cNvPr>
              <p:cNvSpPr/>
              <p:nvPr/>
            </p:nvSpPr>
            <p:spPr>
              <a:xfrm>
                <a:off x="6960870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9" name="Right Triangle 248">
                <a:extLst>
                  <a:ext uri="{FF2B5EF4-FFF2-40B4-BE49-F238E27FC236}">
                    <a16:creationId xmlns:a16="http://schemas.microsoft.com/office/drawing/2014/main" id="{2C9C97CB-B490-4E7F-80A8-CEC33F5424B2}"/>
                  </a:ext>
                </a:extLst>
              </p:cNvPr>
              <p:cNvSpPr/>
              <p:nvPr/>
            </p:nvSpPr>
            <p:spPr>
              <a:xfrm rot="10800000">
                <a:off x="696087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0" name="Right Triangle 249">
                <a:extLst>
                  <a:ext uri="{FF2B5EF4-FFF2-40B4-BE49-F238E27FC236}">
                    <a16:creationId xmlns:a16="http://schemas.microsoft.com/office/drawing/2014/main" id="{B94515F4-721B-43C9-A91F-D8976DFA11B0}"/>
                  </a:ext>
                </a:extLst>
              </p:cNvPr>
              <p:cNvSpPr/>
              <p:nvPr/>
            </p:nvSpPr>
            <p:spPr>
              <a:xfrm>
                <a:off x="6960870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1" name="Right Triangle 250">
                <a:extLst>
                  <a:ext uri="{FF2B5EF4-FFF2-40B4-BE49-F238E27FC236}">
                    <a16:creationId xmlns:a16="http://schemas.microsoft.com/office/drawing/2014/main" id="{D32F44B3-1699-41D4-8D7F-A746EEA397BA}"/>
                  </a:ext>
                </a:extLst>
              </p:cNvPr>
              <p:cNvSpPr/>
              <p:nvPr/>
            </p:nvSpPr>
            <p:spPr>
              <a:xfrm rot="10800000">
                <a:off x="696087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2" name="Right Triangle 251">
                <a:extLst>
                  <a:ext uri="{FF2B5EF4-FFF2-40B4-BE49-F238E27FC236}">
                    <a16:creationId xmlns:a16="http://schemas.microsoft.com/office/drawing/2014/main" id="{9AC9D201-4389-47E9-ACE1-9C88AC800CC0}"/>
                  </a:ext>
                </a:extLst>
              </p:cNvPr>
              <p:cNvSpPr/>
              <p:nvPr/>
            </p:nvSpPr>
            <p:spPr>
              <a:xfrm rot="10800000" flipV="1">
                <a:off x="696087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3" name="Right Triangle 252">
                <a:extLst>
                  <a:ext uri="{FF2B5EF4-FFF2-40B4-BE49-F238E27FC236}">
                    <a16:creationId xmlns:a16="http://schemas.microsoft.com/office/drawing/2014/main" id="{758167C9-0A35-419B-BFA1-8B5ADC962A4D}"/>
                  </a:ext>
                </a:extLst>
              </p:cNvPr>
              <p:cNvSpPr/>
              <p:nvPr/>
            </p:nvSpPr>
            <p:spPr>
              <a:xfrm>
                <a:off x="6960870" y="169991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4" name="Right Triangle 253">
                <a:extLst>
                  <a:ext uri="{FF2B5EF4-FFF2-40B4-BE49-F238E27FC236}">
                    <a16:creationId xmlns:a16="http://schemas.microsoft.com/office/drawing/2014/main" id="{33539AF1-2530-49BB-BA1B-21DD269025E6}"/>
                  </a:ext>
                </a:extLst>
              </p:cNvPr>
              <p:cNvSpPr/>
              <p:nvPr/>
            </p:nvSpPr>
            <p:spPr>
              <a:xfrm rot="10800000">
                <a:off x="696087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5" name="Right Triangle 254">
                <a:extLst>
                  <a:ext uri="{FF2B5EF4-FFF2-40B4-BE49-F238E27FC236}">
                    <a16:creationId xmlns:a16="http://schemas.microsoft.com/office/drawing/2014/main" id="{06EC8C82-26E9-49F0-A05B-EE98DDBB5F07}"/>
                  </a:ext>
                </a:extLst>
              </p:cNvPr>
              <p:cNvSpPr/>
              <p:nvPr/>
            </p:nvSpPr>
            <p:spPr>
              <a:xfrm>
                <a:off x="6960870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6" name="Right Triangle 255">
                <a:extLst>
                  <a:ext uri="{FF2B5EF4-FFF2-40B4-BE49-F238E27FC236}">
                    <a16:creationId xmlns:a16="http://schemas.microsoft.com/office/drawing/2014/main" id="{211D78B1-5860-4C20-8F42-C8070C0DB8D2}"/>
                  </a:ext>
                </a:extLst>
              </p:cNvPr>
              <p:cNvSpPr/>
              <p:nvPr/>
            </p:nvSpPr>
            <p:spPr>
              <a:xfrm rot="10800000">
                <a:off x="696087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7" name="Right Triangle 256">
                <a:extLst>
                  <a:ext uri="{FF2B5EF4-FFF2-40B4-BE49-F238E27FC236}">
                    <a16:creationId xmlns:a16="http://schemas.microsoft.com/office/drawing/2014/main" id="{48BDB203-7025-481B-BAF1-EE6BA9E67613}"/>
                  </a:ext>
                </a:extLst>
              </p:cNvPr>
              <p:cNvSpPr/>
              <p:nvPr userDrawn="1"/>
            </p:nvSpPr>
            <p:spPr>
              <a:xfrm flipH="1" flipV="1">
                <a:off x="782890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8" name="Right Triangle 257">
                <a:extLst>
                  <a:ext uri="{FF2B5EF4-FFF2-40B4-BE49-F238E27FC236}">
                    <a16:creationId xmlns:a16="http://schemas.microsoft.com/office/drawing/2014/main" id="{997CE36B-0476-49C2-93E0-F0D0AFD04D34}"/>
                  </a:ext>
                </a:extLst>
              </p:cNvPr>
              <p:cNvSpPr/>
              <p:nvPr/>
            </p:nvSpPr>
            <p:spPr>
              <a:xfrm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9" name="Right Triangle 258">
                <a:extLst>
                  <a:ext uri="{FF2B5EF4-FFF2-40B4-BE49-F238E27FC236}">
                    <a16:creationId xmlns:a16="http://schemas.microsoft.com/office/drawing/2014/main" id="{5B559D6D-88D1-4935-9050-1689779743E7}"/>
                  </a:ext>
                </a:extLst>
              </p:cNvPr>
              <p:cNvSpPr/>
              <p:nvPr/>
            </p:nvSpPr>
            <p:spPr>
              <a:xfrm rot="10800000"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0" name="Right Triangle 259">
                <a:extLst>
                  <a:ext uri="{FF2B5EF4-FFF2-40B4-BE49-F238E27FC236}">
                    <a16:creationId xmlns:a16="http://schemas.microsoft.com/office/drawing/2014/main" id="{396E8BB7-A2F3-42F8-B48B-3BDC98E0E8A4}"/>
                  </a:ext>
                </a:extLst>
              </p:cNvPr>
              <p:cNvSpPr/>
              <p:nvPr/>
            </p:nvSpPr>
            <p:spPr>
              <a:xfrm flipH="1" flipV="1">
                <a:off x="782890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1" name="Right Triangle 260">
                <a:extLst>
                  <a:ext uri="{FF2B5EF4-FFF2-40B4-BE49-F238E27FC236}">
                    <a16:creationId xmlns:a16="http://schemas.microsoft.com/office/drawing/2014/main" id="{59DCCE08-9947-4747-ACBA-EC43CB672CB0}"/>
                  </a:ext>
                </a:extLst>
              </p:cNvPr>
              <p:cNvSpPr/>
              <p:nvPr/>
            </p:nvSpPr>
            <p:spPr>
              <a:xfrm rot="10800000" flipH="1">
                <a:off x="782890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2" name="Right Triangle 261">
                <a:extLst>
                  <a:ext uri="{FF2B5EF4-FFF2-40B4-BE49-F238E27FC236}">
                    <a16:creationId xmlns:a16="http://schemas.microsoft.com/office/drawing/2014/main" id="{A6BBF7B1-34D8-4E67-B8AE-BCBF8376C411}"/>
                  </a:ext>
                </a:extLst>
              </p:cNvPr>
              <p:cNvSpPr/>
              <p:nvPr/>
            </p:nvSpPr>
            <p:spPr>
              <a:xfrm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3" name="Right Triangle 262">
                <a:extLst>
                  <a:ext uri="{FF2B5EF4-FFF2-40B4-BE49-F238E27FC236}">
                    <a16:creationId xmlns:a16="http://schemas.microsoft.com/office/drawing/2014/main" id="{A1D59C2F-8FFB-40AB-A542-9FEF3ED7B0E2}"/>
                  </a:ext>
                </a:extLst>
              </p:cNvPr>
              <p:cNvSpPr/>
              <p:nvPr/>
            </p:nvSpPr>
            <p:spPr>
              <a:xfrm rot="10800000"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4" name="Right Triangle 263">
                <a:extLst>
                  <a:ext uri="{FF2B5EF4-FFF2-40B4-BE49-F238E27FC236}">
                    <a16:creationId xmlns:a16="http://schemas.microsoft.com/office/drawing/2014/main" id="{51BAFEF7-B717-44E2-939C-9ECB0A35754A}"/>
                  </a:ext>
                </a:extLst>
              </p:cNvPr>
              <p:cNvSpPr/>
              <p:nvPr/>
            </p:nvSpPr>
            <p:spPr>
              <a:xfrm flipH="1" flipV="1">
                <a:off x="782890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5" name="Right Triangle 264">
                <a:extLst>
                  <a:ext uri="{FF2B5EF4-FFF2-40B4-BE49-F238E27FC236}">
                    <a16:creationId xmlns:a16="http://schemas.microsoft.com/office/drawing/2014/main" id="{CD4634C9-0E51-4322-9FD0-33D65B7FEA94}"/>
                  </a:ext>
                </a:extLst>
              </p:cNvPr>
              <p:cNvSpPr/>
              <p:nvPr/>
            </p:nvSpPr>
            <p:spPr>
              <a:xfrm flipH="1">
                <a:off x="782890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1" name="Right Triangle 440">
                <a:extLst>
                  <a:ext uri="{FF2B5EF4-FFF2-40B4-BE49-F238E27FC236}">
                    <a16:creationId xmlns:a16="http://schemas.microsoft.com/office/drawing/2014/main" id="{215685A7-F5CD-40E9-9C41-4A41DE746F7A}"/>
                  </a:ext>
                </a:extLst>
              </p:cNvPr>
              <p:cNvSpPr/>
              <p:nvPr/>
            </p:nvSpPr>
            <p:spPr>
              <a:xfrm flipH="1">
                <a:off x="782890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2" name="Right Triangle 441">
                <a:extLst>
                  <a:ext uri="{FF2B5EF4-FFF2-40B4-BE49-F238E27FC236}">
                    <a16:creationId xmlns:a16="http://schemas.microsoft.com/office/drawing/2014/main" id="{35F16681-2865-4FDC-B7D1-E36DE2322DA6}"/>
                  </a:ext>
                </a:extLst>
              </p:cNvPr>
              <p:cNvSpPr/>
              <p:nvPr/>
            </p:nvSpPr>
            <p:spPr>
              <a:xfrm rot="10800000" flipH="1">
                <a:off x="782890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9" name="Rectangle 188">
            <a:extLst>
              <a:ext uri="{FF2B5EF4-FFF2-40B4-BE49-F238E27FC236}">
                <a16:creationId xmlns:a16="http://schemas.microsoft.com/office/drawing/2014/main" id="{6EB97442-1962-468E-ACD1-0FBFC8C21F94}"/>
              </a:ext>
            </a:extLst>
          </p:cNvPr>
          <p:cNvSpPr/>
          <p:nvPr userDrawn="1"/>
        </p:nvSpPr>
        <p:spPr>
          <a:xfrm>
            <a:off x="1" y="0"/>
            <a:ext cx="12188822" cy="6858000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DD6E7D-B875-48DF-B6A8-450BD6AE17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85688" y="0"/>
            <a:ext cx="5403138" cy="6765925"/>
          </a:xfrm>
          <a:solidFill>
            <a:schemeClr val="tx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25191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29" name="Group 1128">
            <a:extLst>
              <a:ext uri="{FF2B5EF4-FFF2-40B4-BE49-F238E27FC236}">
                <a16:creationId xmlns:a16="http://schemas.microsoft.com/office/drawing/2014/main" id="{66764AA4-C392-4C69-974A-C7CE49FEB0B9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130" name="Freeform 6">
              <a:extLst>
                <a:ext uri="{FF2B5EF4-FFF2-40B4-BE49-F238E27FC236}">
                  <a16:creationId xmlns:a16="http://schemas.microsoft.com/office/drawing/2014/main" id="{B7235521-DFA3-4FE8-AD1B-4D4A25B27DB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1" name="Freeform 7">
              <a:extLst>
                <a:ext uri="{FF2B5EF4-FFF2-40B4-BE49-F238E27FC236}">
                  <a16:creationId xmlns:a16="http://schemas.microsoft.com/office/drawing/2014/main" id="{2E469487-ABC8-4A80-9CE4-747949D059F2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2" name="Freeform 8">
              <a:extLst>
                <a:ext uri="{FF2B5EF4-FFF2-40B4-BE49-F238E27FC236}">
                  <a16:creationId xmlns:a16="http://schemas.microsoft.com/office/drawing/2014/main" id="{A6B015BD-72F9-4BD2-84C2-0246CCDE236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3" name="Freeform 9">
              <a:extLst>
                <a:ext uri="{FF2B5EF4-FFF2-40B4-BE49-F238E27FC236}">
                  <a16:creationId xmlns:a16="http://schemas.microsoft.com/office/drawing/2014/main" id="{54804375-3F44-46DC-8753-BDC2B55F689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4" name="Freeform 10">
              <a:extLst>
                <a:ext uri="{FF2B5EF4-FFF2-40B4-BE49-F238E27FC236}">
                  <a16:creationId xmlns:a16="http://schemas.microsoft.com/office/drawing/2014/main" id="{D3D2471D-B7BE-4028-A203-858BBDABE809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5" name="Freeform 11">
              <a:extLst>
                <a:ext uri="{FF2B5EF4-FFF2-40B4-BE49-F238E27FC236}">
                  <a16:creationId xmlns:a16="http://schemas.microsoft.com/office/drawing/2014/main" id="{4CB9E2A8-8617-429C-B073-F966EDB4DAC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6" name="Freeform 12">
              <a:extLst>
                <a:ext uri="{FF2B5EF4-FFF2-40B4-BE49-F238E27FC236}">
                  <a16:creationId xmlns:a16="http://schemas.microsoft.com/office/drawing/2014/main" id="{71A43D73-6DE7-4E70-A52B-D910CAE4CA3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502" name="Freeform: Shape 501">
            <a:extLst>
              <a:ext uri="{FF2B5EF4-FFF2-40B4-BE49-F238E27FC236}">
                <a16:creationId xmlns:a16="http://schemas.microsoft.com/office/drawing/2014/main" id="{CD63DCC4-8271-40D4-A5AA-50A309573A43}"/>
              </a:ext>
            </a:extLst>
          </p:cNvPr>
          <p:cNvSpPr/>
          <p:nvPr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2CFE3100-9B19-45D2-989A-461FFF0A766A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40" name="TextBox 539">
            <a:extLst>
              <a:ext uri="{FF2B5EF4-FFF2-40B4-BE49-F238E27FC236}">
                <a16:creationId xmlns:a16="http://schemas.microsoft.com/office/drawing/2014/main" id="{EF970FFF-9188-48A3-9253-D2061B29F1C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185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84363" y="1679667"/>
            <a:ext cx="6400800" cy="1234440"/>
          </a:xfrm>
        </p:spPr>
        <p:txBody>
          <a:bodyPr wrap="square" anchor="b"/>
          <a:lstStyle>
            <a:lvl1pPr algn="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008812" y="2956717"/>
            <a:ext cx="4570379" cy="70088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</a:t>
            </a:r>
            <a:r>
              <a:rPr lang="en-US"/>
              <a:t>edit master </a:t>
            </a:r>
            <a:r>
              <a:rPr lang="en-US" dirty="0"/>
              <a:t>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3212" y="4231638"/>
            <a:ext cx="3657600" cy="355601"/>
          </a:xfrm>
        </p:spPr>
        <p:txBody>
          <a:bodyPr anchor="b"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3212" y="4866638"/>
            <a:ext cx="3657600" cy="355601"/>
          </a:xfrm>
        </p:spPr>
        <p:txBody>
          <a:bodyPr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3212" y="5655332"/>
            <a:ext cx="3657600" cy="112587"/>
          </a:xfrm>
        </p:spPr>
        <p:txBody>
          <a:bodyPr/>
          <a:lstStyle>
            <a:lvl1pPr algn="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/>
        </p:nvGrpSpPr>
        <p:grpSpPr>
          <a:xfrm>
            <a:off x="608012" y="6392865"/>
            <a:ext cx="1424385" cy="224518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6FCBCF-AFA0-4D2E-AF64-919BFE9B44B8}"/>
              </a:ext>
            </a:extLst>
          </p:cNvPr>
          <p:cNvSpPr txBox="1"/>
          <p:nvPr/>
        </p:nvSpPr>
        <p:spPr bwMode="white">
          <a:xfrm flipH="1">
            <a:off x="2220913" y="6453433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10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10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©2018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1425E35D-C398-2F4D-B8B2-8A38FADFEF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8058913" cy="68580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A21A69DB-7695-BD49-8FFA-A2527B79971A}"/>
              </a:ext>
            </a:extLst>
          </p:cNvPr>
          <p:cNvGrpSpPr/>
          <p:nvPr userDrawn="1"/>
        </p:nvGrpSpPr>
        <p:grpSpPr>
          <a:xfrm>
            <a:off x="608012" y="6392865"/>
            <a:ext cx="1424385" cy="224518"/>
            <a:chOff x="863272" y="6563918"/>
            <a:chExt cx="861082" cy="135727"/>
          </a:xfrm>
          <a:solidFill>
            <a:schemeClr val="tx2"/>
          </a:solidFill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B96D5F3-D4D2-E341-BD9B-7929F96F1E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00490C84-9B65-374D-834C-C52F0F20E2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4C7323FC-FDB2-8C4F-A42F-77A3C3A70D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0CDBDECD-676D-AB4A-B129-0FA03196B74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013CD032-E4E9-3C4B-96DA-AEAE9D2D23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9B04CD8B-CEE1-D645-9FE5-A2E3675DC2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04F4B804-808D-5A4B-BFEE-FC108BAA53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CF8B9CD-6467-CB42-96E9-1F16CC73EB51}"/>
              </a:ext>
            </a:extLst>
          </p:cNvPr>
          <p:cNvSpPr txBox="1"/>
          <p:nvPr userDrawn="1"/>
        </p:nvSpPr>
        <p:spPr bwMode="white">
          <a:xfrm flipH="1">
            <a:off x="2220913" y="6453433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1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1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©2018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8493661-9A49-AA40-AB66-88297FCFB7A9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187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183EB20-0C5F-4DF1-ACB7-C31AA75223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rot="16200000">
            <a:off x="8594080" y="298526"/>
            <a:ext cx="3893271" cy="3296220"/>
          </a:xfrm>
          <a:prstGeom prst="rect">
            <a:avLst/>
          </a:prstGeom>
        </p:spPr>
      </p:pic>
      <p:sp>
        <p:nvSpPr>
          <p:cNvPr id="756" name="TextBox 755">
            <a:extLst>
              <a:ext uri="{FF2B5EF4-FFF2-40B4-BE49-F238E27FC236}">
                <a16:creationId xmlns:a16="http://schemas.microsoft.com/office/drawing/2014/main" id="{2387BAEF-04D4-4DE9-B7A0-5B5AD8C8A831}"/>
              </a:ext>
            </a:extLst>
          </p:cNvPr>
          <p:cNvSpPr txBox="1"/>
          <p:nvPr/>
        </p:nvSpPr>
        <p:spPr>
          <a:xfrm>
            <a:off x="608013" y="1265019"/>
            <a:ext cx="1933864" cy="5348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accent6"/>
                </a:solidFill>
                <a:latin typeface="+mj-lt"/>
              </a:rPr>
              <a:t>Agenda</a:t>
            </a:r>
          </a:p>
        </p:txBody>
      </p:sp>
      <p:sp>
        <p:nvSpPr>
          <p:cNvPr id="730" name="TextBox 729">
            <a:extLst>
              <a:ext uri="{FF2B5EF4-FFF2-40B4-BE49-F238E27FC236}">
                <a16:creationId xmlns:a16="http://schemas.microsoft.com/office/drawing/2014/main" id="{AB8D1A6B-3CE6-468D-804E-6300F8B6DC81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Text Placeholder 757">
            <a:extLst>
              <a:ext uri="{FF2B5EF4-FFF2-40B4-BE49-F238E27FC236}">
                <a16:creationId xmlns:a16="http://schemas.microsoft.com/office/drawing/2014/main" id="{B29EB907-51A5-4D60-B03A-85DECB7627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94013" y="1392216"/>
            <a:ext cx="7315200" cy="4322783"/>
          </a:xfrm>
        </p:spPr>
        <p:txBody>
          <a:bodyPr anchor="t"/>
          <a:lstStyle>
            <a:lvl1pPr marL="0" indent="0">
              <a:spcBef>
                <a:spcPts val="1800"/>
              </a:spcBef>
              <a:buClr>
                <a:schemeClr val="accent2"/>
              </a:buClr>
              <a:buFont typeface="Open Sans" panose="020B0606030504020204" pitchFamily="34" charset="0"/>
              <a:buChar char="​"/>
              <a:defRPr>
                <a:solidFill>
                  <a:schemeClr val="accent2"/>
                </a:solidFill>
              </a:defRPr>
            </a:lvl1pPr>
            <a:lvl2pPr marL="0" indent="0"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  <a:lvl3pPr marL="342900" indent="0">
              <a:buFont typeface="Open Sans" panose="020B0606030504020204" pitchFamily="34" charset="0"/>
              <a:buNone/>
              <a:defRPr sz="1800"/>
            </a:lvl3pPr>
            <a:lvl4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4pPr>
            <a:lvl5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5pPr>
            <a:lvl6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6pPr>
            <a:lvl7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7pPr>
            <a:lvl8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8pPr>
            <a:lvl9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03D98A-D6D9-4EF5-A541-26E00799D077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©2018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C06013-757A-4FD4-A789-7E9656F64A59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5E650B00-898D-4367-B76F-5BF89476C91F}"/>
                </a:ext>
              </a:extLst>
            </p:cNvPr>
            <p:cNvSpPr>
              <a:spLocks/>
            </p:cNvSpPr>
            <p:nvPr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A491FA9-9AD4-4837-B9D8-EA75606548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8AD407B-7DC8-4213-960A-A37523666873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F0E957BF-4633-4BC7-8378-1B670BA6A95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33412CC5-5B25-43E7-AFAC-0EF817E6F7FF}"/>
                </a:ext>
              </a:extLst>
            </p:cNvPr>
            <p:cNvSpPr>
              <a:spLocks/>
            </p:cNvSpPr>
            <p:nvPr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0E0EEC98-4D81-4BBF-A18F-A2562013EC4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0624E438-D004-4788-9C41-D6E07F017AC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4896E49-B103-124B-B9C7-79B5E409A2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rot="16200000">
            <a:off x="8594080" y="298526"/>
            <a:ext cx="3893271" cy="32962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DA7A155-8848-1E4C-BB2F-4907835D7FE1}"/>
              </a:ext>
            </a:extLst>
          </p:cNvPr>
          <p:cNvSpPr txBox="1"/>
          <p:nvPr userDrawn="1"/>
        </p:nvSpPr>
        <p:spPr>
          <a:xfrm>
            <a:off x="608013" y="1265019"/>
            <a:ext cx="1933864" cy="5348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accent5"/>
                </a:solidFill>
                <a:latin typeface="+mj-lt"/>
              </a:rPr>
              <a:t>Agenda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E188A2-CEFA-DB4F-AB94-F87B74CE8BBE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BE7859-F9AE-EC42-A733-4EA3FE642292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©2018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DB0BB9B-468A-2843-A4FC-86F781A761CE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848B8AE6-B728-E24E-9426-FE3A5E5F392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2D1F5B18-7D26-4F46-806B-176E9F5D3CF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4B83BFD7-D3D4-3D4B-A1E1-3C64FF37D71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708E5112-8518-F846-8592-C839B65437D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227A9611-8ED2-9D40-A35B-3805439A1D3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ABA20E62-BCEC-3446-A90F-995ADD02A170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D16B188A-0794-7748-8905-DF024054157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552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11673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2484060"/>
            <a:ext cx="6408402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854D23-C99F-41C3-9EA1-37368E9748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72"/>
          <a:stretch/>
        </p:blipFill>
        <p:spPr bwMode="ltGray">
          <a:xfrm>
            <a:off x="4238571" y="0"/>
            <a:ext cx="7949373" cy="685800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A7583E3-5C48-49C6-991B-C25E2AA2FBAB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367C169C-1300-467E-BD2B-CFFF80080264}"/>
                </a:ext>
              </a:extLst>
            </p:cNvPr>
            <p:cNvSpPr>
              <a:spLocks/>
            </p:cNvSpPr>
            <p:nvPr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E38C4A5D-89F1-4554-BE68-BC848EF53E95}"/>
                </a:ext>
              </a:extLst>
            </p:cNvPr>
            <p:cNvSpPr>
              <a:spLocks/>
            </p:cNvSpPr>
            <p:nvPr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10270507-0676-4A8B-87BD-BDCA1210CC3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3D84D470-4587-4DEE-91E9-77002687876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ADFCC155-955A-44B0-9432-CA6DC3C15253}"/>
                </a:ext>
              </a:extLst>
            </p:cNvPr>
            <p:cNvSpPr>
              <a:spLocks/>
            </p:cNvSpPr>
            <p:nvPr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3" name="Freeform 11">
              <a:extLst>
                <a:ext uri="{FF2B5EF4-FFF2-40B4-BE49-F238E27FC236}">
                  <a16:creationId xmlns:a16="http://schemas.microsoft.com/office/drawing/2014/main" id="{5B4316E4-B109-42D8-B12A-FBD6286C9C7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4" name="Freeform 12">
              <a:extLst>
                <a:ext uri="{FF2B5EF4-FFF2-40B4-BE49-F238E27FC236}">
                  <a16:creationId xmlns:a16="http://schemas.microsoft.com/office/drawing/2014/main" id="{A3D32D1A-08E0-4BFC-A3E0-CB5C3BB04F6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12D976-FA11-4943-92A0-719F347D1191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D705A7-DCC5-B444-AE45-9652A6A697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72"/>
          <a:stretch/>
        </p:blipFill>
        <p:spPr bwMode="ltGray">
          <a:xfrm>
            <a:off x="4244921" y="0"/>
            <a:ext cx="7949373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994AAAA-DE7A-3840-8255-840884634C19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56BC8107-AA62-8B48-A0D8-0CB1FB7B9939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238C2E1-71FF-904A-A25E-51B4EB82F038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EC826524-0A5A-4A47-AFE5-F76CBFFFBA3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0CFE0334-3022-9543-B0A6-8C870874123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FFD94318-8C67-874E-BC2F-B7398A12E287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C324AA60-B0F8-7D4F-9773-39993E678EA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2201C99E-0CD6-5049-A38A-EC7AD6F3FF5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93D0A33-B7A8-C445-85AE-9DEE2C336D98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F4682D-5666-C146-B747-124FAC4B9E30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832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0378" y="3450868"/>
            <a:ext cx="596123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4768725"/>
            <a:ext cx="6863048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7E09E63-24A8-49D3-9685-8578A82AA161}"/>
              </a:ext>
            </a:extLst>
          </p:cNvPr>
          <p:cNvGrpSpPr/>
          <p:nvPr/>
        </p:nvGrpSpPr>
        <p:grpSpPr bwMode="white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82AA2D8E-2CF2-47AE-8BA1-22AA0DC8C719}"/>
                </a:ext>
              </a:extLst>
            </p:cNvPr>
            <p:cNvSpPr>
              <a:spLocks/>
            </p:cNvSpPr>
            <p:nvPr/>
          </p:nvSpPr>
          <p:spPr bwMode="white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8" name="Freeform 7">
              <a:extLst>
                <a:ext uri="{FF2B5EF4-FFF2-40B4-BE49-F238E27FC236}">
                  <a16:creationId xmlns:a16="http://schemas.microsoft.com/office/drawing/2014/main" id="{DB231781-0913-4FEB-A765-B02F9675E9A8}"/>
                </a:ext>
              </a:extLst>
            </p:cNvPr>
            <p:cNvSpPr>
              <a:spLocks/>
            </p:cNvSpPr>
            <p:nvPr/>
          </p:nvSpPr>
          <p:spPr bwMode="white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3ABF11FB-C738-4E99-9D81-B317B3B4FFF4}"/>
                </a:ext>
              </a:extLst>
            </p:cNvPr>
            <p:cNvSpPr>
              <a:spLocks noEditPoints="1"/>
            </p:cNvSpPr>
            <p:nvPr/>
          </p:nvSpPr>
          <p:spPr bwMode="white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0" name="Freeform 9">
              <a:extLst>
                <a:ext uri="{FF2B5EF4-FFF2-40B4-BE49-F238E27FC236}">
                  <a16:creationId xmlns:a16="http://schemas.microsoft.com/office/drawing/2014/main" id="{21F9AEA1-3F12-4EE4-9B0A-11F6FC2F34FF}"/>
                </a:ext>
              </a:extLst>
            </p:cNvPr>
            <p:cNvSpPr>
              <a:spLocks noEditPoints="1"/>
            </p:cNvSpPr>
            <p:nvPr/>
          </p:nvSpPr>
          <p:spPr bwMode="white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87E382A9-F6F4-488E-98B8-A2C07D983E60}"/>
                </a:ext>
              </a:extLst>
            </p:cNvPr>
            <p:cNvSpPr>
              <a:spLocks/>
            </p:cNvSpPr>
            <p:nvPr/>
          </p:nvSpPr>
          <p:spPr bwMode="white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862FC631-21BD-4380-B20F-767EC3455CDB}"/>
                </a:ext>
              </a:extLst>
            </p:cNvPr>
            <p:cNvSpPr>
              <a:spLocks noEditPoints="1"/>
            </p:cNvSpPr>
            <p:nvPr/>
          </p:nvSpPr>
          <p:spPr bwMode="white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E30874F8-CC58-4DC5-8229-E1032A3E49B3}"/>
                </a:ext>
              </a:extLst>
            </p:cNvPr>
            <p:cNvSpPr>
              <a:spLocks noEditPoints="1"/>
            </p:cNvSpPr>
            <p:nvPr/>
          </p:nvSpPr>
          <p:spPr bwMode="white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EAC21F4-620C-4207-A01D-C082619C707B}"/>
              </a:ext>
            </a:extLst>
          </p:cNvPr>
          <p:cNvSpPr txBox="1"/>
          <p:nvPr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B40497-F310-48EA-9016-3C0DFE5B848B}"/>
              </a:ext>
            </a:extLst>
          </p:cNvPr>
          <p:cNvSpPr txBox="1"/>
          <p:nvPr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80309C0-407E-6543-8E43-4A88BF7E994C}"/>
              </a:ext>
            </a:extLst>
          </p:cNvPr>
          <p:cNvGrpSpPr/>
          <p:nvPr userDrawn="1"/>
        </p:nvGrpSpPr>
        <p:grpSpPr bwMode="white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849D081B-E328-F14D-B256-086025F2CB2C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9364CF29-955C-3C40-A76E-4D4D320756C4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DD428ED6-5D9F-BC4B-83C2-D1E9AECC8685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564F54E-F4E0-3649-8E42-429967B63B69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57EB7616-4143-3640-9FCF-130C70E798C2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2F3A7388-BA6D-2649-A669-47C4CF3B3DAA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7C0B7F91-70A3-4646-BE6E-BADC2A8CAFA5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BF34752-A9F7-2443-BE9F-670BE23E74B5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1AEE29-2B9E-D84F-A2D3-1A5CB55F8775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301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CFF92-6F45-4F17-811F-04EF3AFB1E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6465331" y="2011260"/>
            <a:ext cx="5724640" cy="48467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D79F707-A9A4-48DB-B7A8-862A7F5F3D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2103302" cy="2121592"/>
          </a:xfrm>
          <a:prstGeom prst="rect">
            <a:avLst/>
          </a:prstGeom>
        </p:spPr>
      </p:pic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6688" y="5066406"/>
            <a:ext cx="4577726" cy="2492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800">
                <a:solidFill>
                  <a:schemeClr val="accent4"/>
                </a:solidFill>
              </a:defRPr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Source Name</a:t>
            </a:r>
          </a:p>
        </p:txBody>
      </p:sp>
      <p:sp>
        <p:nvSpPr>
          <p:cNvPr id="185" name="Picture Placeholder 184">
            <a:extLst>
              <a:ext uri="{FF2B5EF4-FFF2-40B4-BE49-F238E27FC236}">
                <a16:creationId xmlns:a16="http://schemas.microsoft.com/office/drawing/2014/main" id="{378C4D84-AD98-435A-9F11-B3CB29EA3C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37613" y="457200"/>
            <a:ext cx="2740025" cy="1371600"/>
          </a:xfrm>
          <a:noFill/>
        </p:spPr>
        <p:txBody>
          <a:bodyPr anchor="ctr"/>
          <a:lstStyle>
            <a:lvl1pPr algn="ctr">
              <a:defRPr sz="2400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925BD69-7B55-4D64-8B2C-06E34A6A573B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89" name="Freeform 6">
              <a:extLst>
                <a:ext uri="{FF2B5EF4-FFF2-40B4-BE49-F238E27FC236}">
                  <a16:creationId xmlns:a16="http://schemas.microsoft.com/office/drawing/2014/main" id="{2A6CDC2F-2239-466B-8A26-51E24B60D2AC}"/>
                </a:ext>
              </a:extLst>
            </p:cNvPr>
            <p:cNvSpPr>
              <a:spLocks/>
            </p:cNvSpPr>
            <p:nvPr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0" name="Freeform 7">
              <a:extLst>
                <a:ext uri="{FF2B5EF4-FFF2-40B4-BE49-F238E27FC236}">
                  <a16:creationId xmlns:a16="http://schemas.microsoft.com/office/drawing/2014/main" id="{93E73CA8-B585-405F-9E3D-46EE1893D710}"/>
                </a:ext>
              </a:extLst>
            </p:cNvPr>
            <p:cNvSpPr>
              <a:spLocks/>
            </p:cNvSpPr>
            <p:nvPr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1" name="Freeform 8">
              <a:extLst>
                <a:ext uri="{FF2B5EF4-FFF2-40B4-BE49-F238E27FC236}">
                  <a16:creationId xmlns:a16="http://schemas.microsoft.com/office/drawing/2014/main" id="{B40B0DE4-0E7F-4DE2-A215-B0E4BCF4375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2" name="Freeform 9">
              <a:extLst>
                <a:ext uri="{FF2B5EF4-FFF2-40B4-BE49-F238E27FC236}">
                  <a16:creationId xmlns:a16="http://schemas.microsoft.com/office/drawing/2014/main" id="{84A3CC07-CFF3-402C-88A1-0C33B169216C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3" name="Freeform 10">
              <a:extLst>
                <a:ext uri="{FF2B5EF4-FFF2-40B4-BE49-F238E27FC236}">
                  <a16:creationId xmlns:a16="http://schemas.microsoft.com/office/drawing/2014/main" id="{223CFCE1-BE7A-4664-929A-9AD81CA80454}"/>
                </a:ext>
              </a:extLst>
            </p:cNvPr>
            <p:cNvSpPr>
              <a:spLocks/>
            </p:cNvSpPr>
            <p:nvPr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4" name="Freeform 11">
              <a:extLst>
                <a:ext uri="{FF2B5EF4-FFF2-40B4-BE49-F238E27FC236}">
                  <a16:creationId xmlns:a16="http://schemas.microsoft.com/office/drawing/2014/main" id="{53A2BE8A-BB25-4C20-B0B5-1FA2A33471E1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5" name="Freeform 12">
              <a:extLst>
                <a:ext uri="{FF2B5EF4-FFF2-40B4-BE49-F238E27FC236}">
                  <a16:creationId xmlns:a16="http://schemas.microsoft.com/office/drawing/2014/main" id="{6ACD31F9-9175-4E3B-B20A-0CBFA479BA61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D51C9E-7CEC-414C-A393-73D352F3496A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EC66B-487A-4C1D-9541-C5DC72DD73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5012" y="1600200"/>
            <a:ext cx="6191001" cy="3200400"/>
          </a:xfrm>
        </p:spPr>
        <p:txBody>
          <a:bodyPr anchor="b"/>
          <a:lstStyle>
            <a:lvl1pPr marL="228600" indent="-228600">
              <a:buClr>
                <a:schemeClr val="tx2"/>
              </a:buClr>
              <a:buSzPct val="100000"/>
              <a:buFont typeface="Metropolis" panose="00000500000000000000" pitchFamily="50" charset="0"/>
              <a:buChar char="“"/>
              <a:defRPr sz="2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CB6AA42-1F2A-084E-B339-7FA388885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6465331" y="2011260"/>
            <a:ext cx="5724640" cy="48467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77B6EC2-6492-214F-A221-72E77DD180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0"/>
            <a:ext cx="2103302" cy="212159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A383A91-608F-BE41-9AD0-BD79AC3E806E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7EFBA4E6-99CE-DC4A-B84B-BF2678AD8A36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BF1699FD-BE2E-294D-BFEE-DBF8B34EB0D7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199AF011-AE9B-6E48-8FF8-CFBBDC6D440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CDC10CA7-3B58-0541-9801-073421C8D97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E0C240E9-04BE-7F4E-A0E3-148E46D17D1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3E511B10-3E91-B44D-A7EE-5915249A2C4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0139478B-C5D9-F549-A80C-ED197CF7D737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6A83B9F-10CD-D745-9D7E-32FE151C9DD1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676E44-0B39-E342-A7DF-C0116D1C264F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376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1601" y="5726367"/>
            <a:ext cx="4126506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800">
                <a:solidFill>
                  <a:schemeClr val="bg1"/>
                </a:solidFill>
              </a:defRPr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Source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BE887AA-466F-4819-9C71-E7A3469F9FED}"/>
              </a:ext>
            </a:extLst>
          </p:cNvPr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4067B72-DBFB-4029-8D5B-F1FF1EBE1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B12C03C-6596-4EA0-AD8E-20898D052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5EC5438-9CA3-451C-BE1E-32649BA580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C779E55-6092-45FD-A207-F5F87653E6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6B14FE-24C9-470A-A53B-7F3145207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E375347-E880-4672-992A-C5D936A9A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3103450-85A9-4D5B-A458-2662F6E6A1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509C4AD-2E3F-4500-A723-1F51B4906D51}"/>
              </a:ext>
            </a:extLst>
          </p:cNvPr>
          <p:cNvSpPr txBox="1"/>
          <p:nvPr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7669F2-DB92-4920-A8A8-826B25591FE9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57474-E36F-40E3-9802-188CF74382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13600" y="3886200"/>
            <a:ext cx="4364038" cy="1670050"/>
          </a:xfrm>
        </p:spPr>
        <p:txBody>
          <a:bodyPr anchor="b"/>
          <a:lstStyle>
            <a:lvl1pPr marL="228600" indent="-228600">
              <a:buClr>
                <a:schemeClr val="bg1"/>
              </a:buClr>
              <a:buSzPct val="100000"/>
              <a:buFont typeface="Metropolis" panose="00000500000000000000" pitchFamily="50" charset="0"/>
              <a:buChar char="“"/>
              <a:defRPr sz="2800">
                <a:solidFill>
                  <a:schemeClr val="bg1"/>
                </a:solidFill>
              </a:defRPr>
            </a:lvl1pPr>
            <a:lvl2pPr marL="27305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</a:t>
            </a:r>
            <a:r>
              <a:rPr lang="en-US" dirty="0"/>
              <a:t>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0F9A179-606E-324E-A590-449FD68BD464}"/>
              </a:ext>
            </a:extLst>
          </p:cNvPr>
          <p:cNvGrpSpPr/>
          <p:nvPr userDrawn="1"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E32C86CF-A328-7E48-B7EF-0E582C0EBF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144A107-C4F0-A54B-AB0C-58CFCE6E63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5B127DB-4267-E74A-AC96-AD6F7059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3FAFAB9-98D0-E347-8756-D6C1C4EBEA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A500232-D3B0-3B4C-822C-3A3F252297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38FD8A6-977D-4747-BAC3-C9C290B9DD3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5CCF382-07D7-D44A-B3AC-EFF25BE27B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124D09F-389B-D542-AF2A-E81B381785E9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47510E-AEA5-0348-AC9C-7A9DA445B29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697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505" y="1600201"/>
            <a:ext cx="10972800" cy="4572000"/>
          </a:xfrm>
        </p:spPr>
        <p:txBody>
          <a:bodyPr/>
          <a:lstStyle>
            <a:lvl1pPr>
              <a:spcBef>
                <a:spcPts val="1500"/>
              </a:spcBef>
              <a:defRPr/>
            </a:lvl1pPr>
            <a:lvl2pPr>
              <a:spcBef>
                <a:spcPts val="300"/>
              </a:spcBef>
              <a:defRPr/>
            </a:lvl2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8E960-BC30-41E5-821A-130489A6F141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985EB2-1092-4CE8-9D04-7D84E433A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4048"/>
          </a:xfrm>
        </p:spPr>
        <p:txBody>
          <a:bodyPr wrap="non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16D2F66-BB7F-4F0E-A224-A105F87676E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8794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02A683-0533-694B-B1C0-0803DA8CDED6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84A0E9-B31D-944C-BA7E-8AD4722DCF11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532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50B906-C5A3-4658-B24C-B2B533310D26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3FF99D-8522-4698-BE65-7CC8406878E4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E333358-58C9-4949-98D5-BC5D4A31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8211D2-9BBA-4EB9-8867-E2CC72E9E0D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142C2B-7973-E947-9C65-78997DC79641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65E53B-1EC7-EB4D-8110-0C86413B918F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619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hoto – Gree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0C1CF85-FDE0-4FD4-AE75-520789FA51B5}"/>
              </a:ext>
            </a:extLst>
          </p:cNvPr>
          <p:cNvSpPr txBox="1"/>
          <p:nvPr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814392-5D30-411F-9F47-D111CEA5871F}"/>
              </a:ext>
            </a:extLst>
          </p:cNvPr>
          <p:cNvGrpSpPr/>
          <p:nvPr/>
        </p:nvGrpSpPr>
        <p:grpSpPr bwMode="white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318E63F-0425-4B1D-8187-20EDB5E75016}"/>
                </a:ext>
              </a:extLst>
            </p:cNvPr>
            <p:cNvSpPr>
              <a:spLocks/>
            </p:cNvSpPr>
            <p:nvPr/>
          </p:nvSpPr>
          <p:spPr bwMode="white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30C3582-3060-4E26-8D88-82DE78548B94}"/>
                </a:ext>
              </a:extLst>
            </p:cNvPr>
            <p:cNvSpPr>
              <a:spLocks/>
            </p:cNvSpPr>
            <p:nvPr/>
          </p:nvSpPr>
          <p:spPr bwMode="white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FD21AC7-603F-4EAA-AF33-D10309C573F2}"/>
                </a:ext>
              </a:extLst>
            </p:cNvPr>
            <p:cNvSpPr>
              <a:spLocks noEditPoints="1"/>
            </p:cNvSpPr>
            <p:nvPr/>
          </p:nvSpPr>
          <p:spPr bwMode="white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6A3B4F65-A2ED-4298-9FC7-6504E5F1CCBC}"/>
                </a:ext>
              </a:extLst>
            </p:cNvPr>
            <p:cNvSpPr>
              <a:spLocks noEditPoints="1"/>
            </p:cNvSpPr>
            <p:nvPr/>
          </p:nvSpPr>
          <p:spPr bwMode="white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1BE9558A-954A-44D3-846A-63CE6DDB4668}"/>
                </a:ext>
              </a:extLst>
            </p:cNvPr>
            <p:cNvSpPr>
              <a:spLocks/>
            </p:cNvSpPr>
            <p:nvPr/>
          </p:nvSpPr>
          <p:spPr bwMode="white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82C93C0-E583-4CCD-BC27-D50F826D3444}"/>
                </a:ext>
              </a:extLst>
            </p:cNvPr>
            <p:cNvSpPr>
              <a:spLocks noEditPoints="1"/>
            </p:cNvSpPr>
            <p:nvPr/>
          </p:nvSpPr>
          <p:spPr bwMode="white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7ED794B3-88A6-4B48-B758-7FE0C24C9B3D}"/>
                </a:ext>
              </a:extLst>
            </p:cNvPr>
            <p:cNvSpPr>
              <a:spLocks noEditPoints="1"/>
            </p:cNvSpPr>
            <p:nvPr/>
          </p:nvSpPr>
          <p:spPr bwMode="white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5DB13E0-057F-4E9B-A508-8BCFFDA69B67}"/>
              </a:ext>
            </a:extLst>
          </p:cNvPr>
          <p:cNvSpPr txBox="1"/>
          <p:nvPr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F92D229-820A-4AB4-9D2F-2D79D4C10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3470"/>
            <a:ext cx="6094413" cy="1034129"/>
          </a:xfrm>
          <a:solidFill>
            <a:schemeClr val="bg1">
              <a:alpha val="90000"/>
            </a:schemeClr>
          </a:solidFill>
        </p:spPr>
        <p:txBody>
          <a:bodyPr wrap="square" lIns="576072" tIns="182880" rIns="457200" bIns="45720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D53201EE-D22D-4F4C-BC22-0B071A05CDE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0"/>
            <a:ext cx="5361244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22F76-245F-4F96-A66A-51CFFDFD55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600200"/>
            <a:ext cx="6094413" cy="4572000"/>
          </a:xfrm>
          <a:gradFill>
            <a:gsLst>
              <a:gs pos="0">
                <a:schemeClr val="accent6">
                  <a:alpha val="90000"/>
                </a:schemeClr>
              </a:gs>
              <a:gs pos="98000">
                <a:schemeClr val="accent6"/>
              </a:gs>
              <a:gs pos="98000">
                <a:schemeClr val="accent5"/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 marL="457200" indent="-173038"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 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5"/>
            <a:endParaRPr lang="en-US"/>
          </a:p>
          <a:p>
            <a:pPr lvl="5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70D0C7-634B-3C4D-A145-013A96D4719E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6BACF6-4B63-6E4C-9B28-50E23EB8191D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464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hoto – Blu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D919D82-432A-4E2E-A0FB-6478264571AA}"/>
              </a:ext>
            </a:extLst>
          </p:cNvPr>
          <p:cNvSpPr txBox="1"/>
          <p:nvPr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58B014-FCEB-457B-AA95-D932FA2C4BC9}"/>
              </a:ext>
            </a:extLst>
          </p:cNvPr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CB6D6772-32FD-406C-B104-D9AC3E440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C3CEB0D-63A7-488A-851F-704345953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334922AD-8470-4017-85C7-85046F9188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2A58DEF3-B9F5-43D3-AD9F-61C45EDC8B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89D5504-A761-45F3-9538-801643637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AE2C2CA5-4BB2-4E68-B3C2-6F779AA486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6CF418B7-8CEF-4ACC-8C96-F7807AE1EA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6945510-9B71-4377-A2F9-71426E32479D}"/>
              </a:ext>
            </a:extLst>
          </p:cNvPr>
          <p:cNvSpPr txBox="1"/>
          <p:nvPr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15FFC-C666-4D82-B2D8-6E34FBA3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3470"/>
            <a:ext cx="6094413" cy="1034129"/>
          </a:xfrm>
          <a:solidFill>
            <a:schemeClr val="bg1">
              <a:alpha val="90000"/>
            </a:schemeClr>
          </a:solidFill>
        </p:spPr>
        <p:txBody>
          <a:bodyPr wrap="square" lIns="576072" tIns="182880" rIns="457200" bIns="45720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2A4C07D5-4CD5-43B7-8FFA-FD7A502CF0F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0"/>
            <a:ext cx="5361244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1D1FF-CD74-4066-90E2-A98516D87B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600200"/>
            <a:ext cx="6094413" cy="4572000"/>
          </a:xfrm>
          <a:gradFill>
            <a:gsLst>
              <a:gs pos="98000">
                <a:schemeClr val="accent2">
                  <a:alpha val="90000"/>
                </a:scheme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F81705-A575-ED44-9FB3-3CCB68849CD3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68E754-ED9C-EC47-A48B-E616181C8063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203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ntent Balanc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33385-2DB4-48AC-9150-2252214FBAE2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F420A-ED2C-4AD1-A28B-EB26178557D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-1" y="1600200"/>
            <a:ext cx="5893593" cy="4572000"/>
          </a:xfrm>
        </p:spPr>
        <p:txBody>
          <a:bodyPr lIns="59436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5"/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D860A49-A98C-4F0E-AB34-4E13B89D5EB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321287" y="1600200"/>
            <a:ext cx="5867538" cy="4572000"/>
          </a:xfrm>
        </p:spPr>
        <p:txBody>
          <a:bodyPr lIns="0" rIns="59436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 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8D52D4-0AC2-0C45-AAFF-A554AD96AEC8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A87C10-CA56-4647-9F54-CF4177BC89E3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112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ntent Balanced –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ltGray">
          <a:xfrm>
            <a:off x="0" y="1600201"/>
            <a:ext cx="5893593" cy="4572000"/>
          </a:xfrm>
          <a:gradFill>
            <a:gsLst>
              <a:gs pos="0">
                <a:schemeClr val="accent4"/>
              </a:gs>
              <a:gs pos="98000">
                <a:schemeClr val="accent4"/>
              </a:gs>
              <a:gs pos="98000">
                <a:schemeClr val="accent6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>
            <a:lvl1pPr>
              <a:spcBef>
                <a:spcPts val="1200"/>
              </a:spcBef>
              <a:defRPr lang="en-US" sz="1800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sz="1600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sz="1400" dirty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lang="en-US" sz="1200" dirty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lang="en-US" sz="1200" dirty="0">
                <a:solidFill>
                  <a:schemeClr val="bg1"/>
                </a:solidFill>
              </a:defRPr>
            </a:lvl5pPr>
            <a:lvl6pPr>
              <a:buClrTx/>
              <a:defRPr sz="1800">
                <a:solidFill>
                  <a:schemeClr val="bg1"/>
                </a:solidFill>
              </a:defRPr>
            </a:lvl6pPr>
            <a:lvl7pPr>
              <a:buClrTx/>
              <a:defRPr sz="1400">
                <a:solidFill>
                  <a:schemeClr val="bg1"/>
                </a:solidFill>
              </a:defRPr>
            </a:lvl7pPr>
            <a:lvl8pPr>
              <a:buClrTx/>
              <a:defRPr sz="1200">
                <a:solidFill>
                  <a:schemeClr val="bg1"/>
                </a:solidFill>
              </a:defRPr>
            </a:lvl8pPr>
            <a:lvl9pPr>
              <a:buClrTx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 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ltGray">
          <a:xfrm>
            <a:off x="6323381" y="1600201"/>
            <a:ext cx="5865445" cy="4572000"/>
          </a:xfrm>
          <a:gradFill>
            <a:gsLst>
              <a:gs pos="0">
                <a:schemeClr val="accent1"/>
              </a:gs>
              <a:gs pos="98000">
                <a:schemeClr val="accent1"/>
              </a:gs>
              <a:gs pos="98000">
                <a:schemeClr val="accent3"/>
              </a:gs>
            </a:gsLst>
            <a:lin ang="5400000" scaled="1"/>
          </a:gradFill>
        </p:spPr>
        <p:txBody>
          <a:bodyPr lIns="457200" tIns="457200" rIns="594360"/>
          <a:lstStyle>
            <a:lvl1pPr>
              <a:spcBef>
                <a:spcPts val="1200"/>
              </a:spcBef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33385-2DB4-48AC-9150-2252214FBAE2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F68304-EDB0-824E-8535-1C344CCA71A6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5BF52B-3956-CD40-8892-D2C88AE797CD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045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gray">
          <a:xfrm>
            <a:off x="1" y="1600201"/>
            <a:ext cx="5866360" cy="4572000"/>
          </a:xfrm>
          <a:solidFill>
            <a:schemeClr val="bg2"/>
          </a:solidFill>
        </p:spPr>
        <p:txBody>
          <a:bodyPr lIns="594360" tIns="1371600" rIns="548640"/>
          <a:lstStyle>
            <a:lvl1pPr>
              <a:spcBef>
                <a:spcPts val="24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4"/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gray">
          <a:xfrm>
            <a:off x="6323381" y="1600201"/>
            <a:ext cx="5865445" cy="4572000"/>
          </a:xfrm>
          <a:solidFill>
            <a:schemeClr val="bg2"/>
          </a:solidFill>
        </p:spPr>
        <p:txBody>
          <a:bodyPr lIns="548640" tIns="1371600" rIns="548640"/>
          <a:lstStyle>
            <a:lvl1pPr>
              <a:spcBef>
                <a:spcPts val="24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 Seventh level</a:t>
            </a:r>
          </a:p>
          <a:p>
            <a:pPr lvl="7"/>
            <a:r>
              <a:rPr lang="en-US"/>
              <a:t> 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37636-71A7-4831-B382-F842B3A294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0" y="1806122"/>
            <a:ext cx="5637213" cy="911225"/>
          </a:xfrm>
          <a:gradFill>
            <a:gsLst>
              <a:gs pos="8000">
                <a:schemeClr val="accent6"/>
              </a:gs>
              <a:gs pos="8000">
                <a:schemeClr val="accent4"/>
              </a:gs>
              <a:gs pos="0">
                <a:schemeClr val="accent6"/>
              </a:gs>
              <a:gs pos="100000">
                <a:schemeClr val="accent4"/>
              </a:gs>
            </a:gsLst>
            <a:lin ang="13500000" scaled="0"/>
          </a:gradFill>
        </p:spPr>
        <p:txBody>
          <a:bodyPr vert="horz" lIns="594360" tIns="91440" rIns="457200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8A74DE7-78E3-4ECA-9661-D73FBD37E4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6551613" y="1806122"/>
            <a:ext cx="5637212" cy="911225"/>
          </a:xfrm>
          <a:gradFill>
            <a:gsLst>
              <a:gs pos="100000">
                <a:schemeClr val="accent3"/>
              </a:gs>
              <a:gs pos="92000">
                <a:schemeClr val="accent1"/>
              </a:gs>
              <a:gs pos="92000">
                <a:schemeClr val="accent3"/>
              </a:gs>
              <a:gs pos="6000">
                <a:schemeClr val="accent1"/>
              </a:gs>
            </a:gsLst>
            <a:lin ang="2700000" scaled="0"/>
          </a:gradFill>
        </p:spPr>
        <p:txBody>
          <a:bodyPr vert="horz" lIns="338328" tIns="91440" rIns="612648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176E5-FE3D-4EA5-BF24-8ABF8BFBF668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D04BF-6EB9-43B2-ACD3-B1C9868E90DD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A1FE0B-90B1-4BED-9AA5-6DC9F6424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541C7AA-97CA-4F96-9506-F144DA2CD8E2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A71FD1-890B-2F47-9516-A323BEF40378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3EC651-D336-B740-923C-9337A16FCC05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626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Dynamic –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9E4CD6E-324F-4BEC-884B-D217C07BF39E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D6F62F-B8DB-4CC8-8EDA-B15D7FC75180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46AD2E-9306-49E7-A98B-7D26E458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77AE2CA-1B34-4F04-BD7F-F624F20E94F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351213" y="1600200"/>
            <a:ext cx="8229600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51435C2-3F7C-4835-8DB0-71E2C00537C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FD232-93CB-4B54-A933-93C11B099F7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0" y="1600200"/>
            <a:ext cx="2894013" cy="4572000"/>
          </a:xfrm>
          <a:gradFill>
            <a:gsLst>
              <a:gs pos="0">
                <a:schemeClr val="accent2"/>
              </a:gs>
              <a:gs pos="98000">
                <a:schemeClr val="accent2"/>
              </a:gs>
              <a:gs pos="98000">
                <a:schemeClr val="accent1"/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 sz="1600">
                <a:solidFill>
                  <a:schemeClr val="bg1"/>
                </a:solidFill>
              </a:defRPr>
            </a:lvl1pPr>
            <a:lvl2pPr marL="171450" indent="-171450"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 marL="342900" indent="-171450"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 marL="51435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 marL="74295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 sz="1800"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 sz="1400">
                <a:solidFill>
                  <a:schemeClr val="bg1"/>
                </a:solidFill>
              </a:defRPr>
            </a:lvl7pPr>
            <a:lvl8pPr>
              <a:buClrTx/>
              <a:defRPr sz="1200">
                <a:solidFill>
                  <a:schemeClr val="bg1"/>
                </a:solidFill>
              </a:defRPr>
            </a:lvl8pPr>
            <a:lvl9pPr>
              <a:buClrTx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74ADB2-58F0-6A4F-90B2-AF4D41091A13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6C24D1-BFF0-D446-9DD5-842735A0499A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864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Dynamic –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60DEEA-0331-45ED-8943-6F9E7488409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013" y="1600200"/>
            <a:ext cx="8229600" cy="4572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E1D12F-78DF-4A32-BDDB-1E22FB9CA5D0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9A07E6-128F-4EE2-9633-8E8BD2490B0E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A934A-AC6B-460C-9C93-B13CF6B6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6F5131D-84AE-4294-83A1-243FE1C81A8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97ED16-D162-4BF7-B635-2F70E10855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94813" y="1600200"/>
            <a:ext cx="2894012" cy="4572000"/>
          </a:xfrm>
          <a:gradFill>
            <a:gsLst>
              <a:gs pos="0">
                <a:schemeClr val="accent2"/>
              </a:gs>
              <a:gs pos="98000">
                <a:schemeClr val="accent2"/>
              </a:gs>
              <a:gs pos="98000">
                <a:schemeClr val="accent1"/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457200" tIns="457200" rIns="594360" bIns="457200"/>
          <a:lstStyle>
            <a:lvl1pPr>
              <a:defRPr sz="1600">
                <a:solidFill>
                  <a:schemeClr val="bg1"/>
                </a:solidFill>
              </a:defRPr>
            </a:lvl1pPr>
            <a:lvl2pPr marL="171450" indent="-171450"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 marL="342900" indent="-171450"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 marL="51435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 marL="68580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FCE15E-409B-EE44-99C6-03AA2C626A8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8873AA-B26C-9C40-B210-5B4F34D5891F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104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Rectangle 814">
            <a:extLst>
              <a:ext uri="{FF2B5EF4-FFF2-40B4-BE49-F238E27FC236}">
                <a16:creationId xmlns:a16="http://schemas.microsoft.com/office/drawing/2014/main" id="{7B16AAE1-F978-4FC7-959F-05998D9FBD85}"/>
              </a:ext>
            </a:extLst>
          </p:cNvPr>
          <p:cNvSpPr/>
          <p:nvPr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616504" y="2515154"/>
            <a:ext cx="3346929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/>
          </p:nvPr>
        </p:nvSpPr>
        <p:spPr bwMode="gray">
          <a:xfrm>
            <a:off x="4419676" y="2515154"/>
            <a:ext cx="3349473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3" name="Content Placeholder 17">
            <a:extLst>
              <a:ext uri="{FF2B5EF4-FFF2-40B4-BE49-F238E27FC236}">
                <a16:creationId xmlns:a16="http://schemas.microsoft.com/office/drawing/2014/main" id="{9C016467-4262-4DAA-9B43-A02E57530676}"/>
              </a:ext>
            </a:extLst>
          </p:cNvPr>
          <p:cNvSpPr>
            <a:spLocks noGrp="1"/>
          </p:cNvSpPr>
          <p:nvPr>
            <p:ph sz="quarter" idx="17"/>
          </p:nvPr>
        </p:nvSpPr>
        <p:spPr bwMode="gray">
          <a:xfrm>
            <a:off x="8236361" y="2515154"/>
            <a:ext cx="3346704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18" name="TextBox 817">
            <a:extLst>
              <a:ext uri="{FF2B5EF4-FFF2-40B4-BE49-F238E27FC236}">
                <a16:creationId xmlns:a16="http://schemas.microsoft.com/office/drawing/2014/main" id="{0B7E1504-B128-423C-AA77-E7FED5DC3B79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F76230-C445-499C-A0B0-95162966FD8E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F2C94F-DA57-4BDB-8E5C-E4A0C752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C59F98B-A991-4DEC-A409-289E778CB84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92189-2D4C-4618-9072-F26EE557FD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6504" y="1600200"/>
            <a:ext cx="3346704" cy="914400"/>
          </a:xfrm>
          <a:gradFill>
            <a:gsLst>
              <a:gs pos="100000">
                <a:schemeClr val="accent6"/>
              </a:gs>
              <a:gs pos="92000">
                <a:schemeClr val="accent4"/>
              </a:gs>
              <a:gs pos="92000">
                <a:schemeClr val="accent6"/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65955AB-F417-4DCB-8CC3-98BAC90A9AF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9676" y="1600200"/>
            <a:ext cx="3346704" cy="914400"/>
          </a:xfrm>
          <a:gradFill>
            <a:gsLst>
              <a:gs pos="92000">
                <a:schemeClr val="accent1"/>
              </a:gs>
              <a:gs pos="92000">
                <a:schemeClr val="accent3"/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AFB5407-642C-468A-81DB-F0C5C485F6F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36361" y="1600200"/>
            <a:ext cx="3346704" cy="914400"/>
          </a:xfrm>
          <a:gradFill>
            <a:gsLst>
              <a:gs pos="92000">
                <a:schemeClr val="accent2"/>
              </a:gs>
              <a:gs pos="92000">
                <a:schemeClr val="accent2">
                  <a:lumMod val="50000"/>
                </a:schemeClr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8B11CA-2210-604D-B7E8-870A87E9FF30}"/>
              </a:ext>
            </a:extLst>
          </p:cNvPr>
          <p:cNvSpPr/>
          <p:nvPr userDrawn="1"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145125-D87D-2749-BC31-75D2D864A1D8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A48251-61FC-E942-91C0-13447B0D10B5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265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gram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0CD733-93DE-4793-929B-26E6DBA7592D}"/>
              </a:ext>
            </a:extLst>
          </p:cNvPr>
          <p:cNvSpPr/>
          <p:nvPr/>
        </p:nvSpPr>
        <p:spPr bwMode="ltGray">
          <a:xfrm>
            <a:off x="1" y="1600202"/>
            <a:ext cx="7923212" cy="457094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17EA1E-A574-444B-9004-45836D98DAD0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4242A8-4032-4A28-A182-432918B4416C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57BCD9-063B-4ED4-B68C-092EC2C3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7496CC-9DD2-4299-850C-005958FB65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80413" y="1600200"/>
            <a:ext cx="3808412" cy="4572000"/>
          </a:xfrm>
        </p:spPr>
        <p:txBody>
          <a:bodyPr tIns="457200" rIns="594360" bIns="45720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0D276D7-17CD-46AB-99B2-97FD34FEEFF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01586B-A914-BD46-9A4C-94FCC9ECCFAE}"/>
              </a:ext>
            </a:extLst>
          </p:cNvPr>
          <p:cNvSpPr/>
          <p:nvPr userDrawn="1"/>
        </p:nvSpPr>
        <p:spPr bwMode="ltGray">
          <a:xfrm>
            <a:off x="1" y="1600202"/>
            <a:ext cx="7923212" cy="4570946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55A078-C573-C740-B1A9-32DB257E0068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ED9ED08-E6F1-AB44-A5EC-A674FDDF009C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C1E989-33FD-EC48-A395-D1C104A95DAD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787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come / Benef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B1458BF-96C1-46C6-A67F-AD0FB4B4E5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78825" y="4347904"/>
            <a:ext cx="3201988" cy="16002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81D19-2DDB-4D83-983D-3D159A7DE7C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78825" y="2063048"/>
            <a:ext cx="3201988" cy="16002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3" y="1699688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Outcome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/>
        </p:nvCxnSpPr>
        <p:spPr>
          <a:xfrm>
            <a:off x="8380413" y="3872441"/>
            <a:ext cx="38084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0413" y="3972469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Benefit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4AED19-1A93-4830-A01C-4FF2CFC6A0C6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15888C-CFB4-4BEC-9B94-46E698DF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EE86E2-0F2F-484B-8170-3AEBA1DDEB2D}"/>
              </a:ext>
            </a:extLst>
          </p:cNvPr>
          <p:cNvSpPr/>
          <p:nvPr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6D4D92B-574E-4F63-A5BA-8F7282B54C27}"/>
              </a:ext>
            </a:extLst>
          </p:cNvPr>
          <p:cNvCxnSpPr>
            <a:cxnSpLocks/>
          </p:cNvCxnSpPr>
          <p:nvPr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>
            <a:extLst>
              <a:ext uri="{FF2B5EF4-FFF2-40B4-BE49-F238E27FC236}">
                <a16:creationId xmlns:a16="http://schemas.microsoft.com/office/drawing/2014/main" id="{E9D6A872-88BD-4DFC-AFFD-1E9BEEB6533B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686FF8-DFB6-D04C-8DD0-2FB095EF32C7}"/>
              </a:ext>
            </a:extLst>
          </p:cNvPr>
          <p:cNvCxnSpPr>
            <a:cxnSpLocks/>
          </p:cNvCxnSpPr>
          <p:nvPr userDrawn="1"/>
        </p:nvCxnSpPr>
        <p:spPr>
          <a:xfrm>
            <a:off x="8380413" y="3872441"/>
            <a:ext cx="38084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49C38D0-0C37-BF4E-8C5A-D5AEB144E6DE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8210DA-EB1F-2C4B-B716-E7FC0F260F67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0436D7-A9B3-F24D-A15E-363360C91D50}"/>
              </a:ext>
            </a:extLst>
          </p:cNvPr>
          <p:cNvSpPr/>
          <p:nvPr userDrawn="1"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025F82B-6248-AA4B-9052-F8BFDA71AF6E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48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er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09367CD-64CE-4B7B-91B1-53B17F8F693D}"/>
              </a:ext>
            </a:extLst>
          </p:cNvPr>
          <p:cNvSpPr/>
          <p:nvPr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1645" y="2409552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0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About</a:t>
            </a:r>
          </a:p>
        </p:txBody>
      </p:sp>
      <p:sp>
        <p:nvSpPr>
          <p:cNvPr id="74" name="Content Placeholder 17">
            <a:extLst>
              <a:ext uri="{FF2B5EF4-FFF2-40B4-BE49-F238E27FC236}">
                <a16:creationId xmlns:a16="http://schemas.microsoft.com/office/drawing/2014/main" id="{F00013B6-2241-400E-9E61-946C485F8D5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16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/>
        </p:nvCxnSpPr>
        <p:spPr>
          <a:xfrm>
            <a:off x="609600" y="1964843"/>
            <a:ext cx="31988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/>
        </p:nvCxnSpPr>
        <p:spPr>
          <a:xfrm>
            <a:off x="609600" y="3547676"/>
            <a:ext cx="3198812" cy="0"/>
          </a:xfrm>
          <a:prstGeom prst="line">
            <a:avLst/>
          </a:prstGeom>
          <a:ln w="25400">
            <a:solidFill>
              <a:schemeClr val="accent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30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Challenges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100000"/>
                </a:lnSpc>
                <a:spcBef>
                  <a:spcPts val="0"/>
                </a:spcBef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4AED19-1A93-4830-A01C-4FF2CFC6A0C6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7" name="Content Placeholder 17">
            <a:extLst>
              <a:ext uri="{FF2B5EF4-FFF2-40B4-BE49-F238E27FC236}">
                <a16:creationId xmlns:a16="http://schemas.microsoft.com/office/drawing/2014/main" id="{CB3B18B9-1B70-4F2B-86D9-C5183A845D1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269245" y="2409552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45C2837B-EA55-4186-A2EA-1E7FB5B122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706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Solution</a:t>
            </a:r>
          </a:p>
        </p:txBody>
      </p:sp>
      <p:sp>
        <p:nvSpPr>
          <p:cNvPr id="89" name="Content Placeholder 17">
            <a:extLst>
              <a:ext uri="{FF2B5EF4-FFF2-40B4-BE49-F238E27FC236}">
                <a16:creationId xmlns:a16="http://schemas.microsoft.com/office/drawing/2014/main" id="{00A3A11C-EA43-4ACC-83B9-C4C7C1080E3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692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AAB5B3C-AE89-4605-BB4B-0C07DE733C40}"/>
              </a:ext>
            </a:extLst>
          </p:cNvPr>
          <p:cNvCxnSpPr>
            <a:cxnSpLocks/>
          </p:cNvCxnSpPr>
          <p:nvPr/>
        </p:nvCxnSpPr>
        <p:spPr>
          <a:xfrm>
            <a:off x="4267200" y="1964843"/>
            <a:ext cx="31988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709593A-BC10-40A3-842E-346F6E0EE30C}"/>
              </a:ext>
            </a:extLst>
          </p:cNvPr>
          <p:cNvCxnSpPr>
            <a:cxnSpLocks/>
          </p:cNvCxnSpPr>
          <p:nvPr/>
        </p:nvCxnSpPr>
        <p:spPr>
          <a:xfrm>
            <a:off x="4267200" y="3547676"/>
            <a:ext cx="3198812" cy="0"/>
          </a:xfrm>
          <a:prstGeom prst="line">
            <a:avLst/>
          </a:prstGeom>
          <a:ln w="25400">
            <a:solidFill>
              <a:schemeClr val="accent6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48CE9E08-388B-4458-B1F4-453A8413D6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706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6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Impact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D909953-1B24-4C7D-A173-A53DF3FC7EC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382000" y="2971800"/>
            <a:ext cx="3194050" cy="18288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ED48B1-3A1C-41E2-BEC6-E8E6B54A07B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959850" y="1600200"/>
            <a:ext cx="1841500" cy="660399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 dirty="0"/>
              <a:t>Insert Logo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A78DDD-5F83-4940-98A7-CF6D7FB814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82000" y="5022214"/>
            <a:ext cx="3200400" cy="1153795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1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None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3" name="Text Placeholder 10">
            <a:extLst>
              <a:ext uri="{FF2B5EF4-FFF2-40B4-BE49-F238E27FC236}">
                <a16:creationId xmlns:a16="http://schemas.microsoft.com/office/drawing/2014/main" id="{356F2006-5264-4FEB-8EBA-8BA6A55D19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5650" y="2347933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Location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F7F59A-4C67-4F41-A6E0-906850EDF3F1}"/>
              </a:ext>
            </a:extLst>
          </p:cNvPr>
          <p:cNvSpPr/>
          <p:nvPr/>
        </p:nvSpPr>
        <p:spPr>
          <a:xfrm>
            <a:off x="608739" y="4978399"/>
            <a:ext cx="3204753" cy="879645"/>
          </a:xfrm>
          <a:prstGeom prst="rect">
            <a:avLst/>
          </a:prstGeom>
          <a:gradFill>
            <a:gsLst>
              <a:gs pos="0">
                <a:schemeClr val="accent4"/>
              </a:gs>
              <a:gs pos="98000">
                <a:schemeClr val="accent4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5779326-D874-4DC4-BA73-C7157B414B05}"/>
              </a:ext>
            </a:extLst>
          </p:cNvPr>
          <p:cNvSpPr/>
          <p:nvPr/>
        </p:nvSpPr>
        <p:spPr>
          <a:xfrm>
            <a:off x="4267199" y="4978400"/>
            <a:ext cx="3203893" cy="878840"/>
          </a:xfrm>
          <a:prstGeom prst="rect">
            <a:avLst/>
          </a:prstGeom>
          <a:gradFill>
            <a:gsLst>
              <a:gs pos="0">
                <a:schemeClr val="accent1"/>
              </a:gs>
              <a:gs pos="98000">
                <a:schemeClr val="accent1"/>
              </a:gs>
            </a:gsLst>
            <a:lin ang="5400000" scaled="1"/>
          </a:gradFill>
        </p:spPr>
        <p:txBody>
          <a:bodyPr vert="horz" lIns="457200" tIns="457200" rIns="594360" bIns="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FD359B-DBB1-4A58-B3A5-88DBD360EF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Name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9A29AA74-2865-4B6A-BD11-7A351A336A6C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09C7727F-F570-4AF1-856D-98544836237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650" y="2647290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F13DC67D-58A2-45BD-A728-B6ECDD8B5A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093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Products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3D9F0A4-74F4-4BA6-AD21-4791EF0A20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73995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Strategic Priorities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3797380-417E-E947-81E6-C21A9CABA548}"/>
              </a:ext>
            </a:extLst>
          </p:cNvPr>
          <p:cNvSpPr/>
          <p:nvPr userDrawn="1"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392078F-26F4-7A4D-9446-A8741F6A6CE2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64843"/>
            <a:ext cx="31988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4F887B4-2D15-C44A-8B93-0EE1ED3DB58D}"/>
              </a:ext>
            </a:extLst>
          </p:cNvPr>
          <p:cNvCxnSpPr>
            <a:cxnSpLocks/>
          </p:cNvCxnSpPr>
          <p:nvPr userDrawn="1"/>
        </p:nvCxnSpPr>
        <p:spPr>
          <a:xfrm>
            <a:off x="609600" y="3547676"/>
            <a:ext cx="3198812" cy="0"/>
          </a:xfrm>
          <a:prstGeom prst="line">
            <a:avLst/>
          </a:prstGeom>
          <a:ln w="25400">
            <a:solidFill>
              <a:srgbClr val="89CBDF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E6DD009E-DBFD-8A4D-9902-B7F41FE717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30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rgbClr val="89CBDF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Challenges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26318D0-E7B1-5F45-BDE6-D3A66D0D6A9E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C669B8-4351-FF4A-B7FE-A08A52E40395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BDCCE75-CE9E-3F4E-927D-C1333497EFBD}"/>
              </a:ext>
            </a:extLst>
          </p:cNvPr>
          <p:cNvCxnSpPr>
            <a:cxnSpLocks/>
          </p:cNvCxnSpPr>
          <p:nvPr userDrawn="1"/>
        </p:nvCxnSpPr>
        <p:spPr>
          <a:xfrm>
            <a:off x="4267200" y="1964843"/>
            <a:ext cx="31988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4D84585-5131-1249-8A79-5E9CCD8AF88F}"/>
              </a:ext>
            </a:extLst>
          </p:cNvPr>
          <p:cNvCxnSpPr>
            <a:cxnSpLocks/>
          </p:cNvCxnSpPr>
          <p:nvPr userDrawn="1"/>
        </p:nvCxnSpPr>
        <p:spPr>
          <a:xfrm>
            <a:off x="4267200" y="3547676"/>
            <a:ext cx="3198812" cy="0"/>
          </a:xfrm>
          <a:prstGeom prst="line">
            <a:avLst/>
          </a:prstGeom>
          <a:ln w="25400">
            <a:solidFill>
              <a:schemeClr val="accent6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410D41C7-E453-7F4E-A823-A2777BC2BAB9}"/>
              </a:ext>
            </a:extLst>
          </p:cNvPr>
          <p:cNvSpPr/>
          <p:nvPr userDrawn="1"/>
        </p:nvSpPr>
        <p:spPr>
          <a:xfrm>
            <a:off x="608739" y="4978399"/>
            <a:ext cx="3204753" cy="879645"/>
          </a:xfrm>
          <a:prstGeom prst="rect">
            <a:avLst/>
          </a:prstGeom>
          <a:gradFill>
            <a:gsLst>
              <a:gs pos="0">
                <a:schemeClr val="accent4"/>
              </a:gs>
              <a:gs pos="98000">
                <a:schemeClr val="accent4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E2B038-3686-9247-8696-0E56AC2A684C}"/>
              </a:ext>
            </a:extLst>
          </p:cNvPr>
          <p:cNvSpPr/>
          <p:nvPr userDrawn="1"/>
        </p:nvSpPr>
        <p:spPr>
          <a:xfrm>
            <a:off x="4267199" y="4978400"/>
            <a:ext cx="3203893" cy="878840"/>
          </a:xfrm>
          <a:prstGeom prst="rect">
            <a:avLst/>
          </a:prstGeom>
          <a:gradFill>
            <a:gsLst>
              <a:gs pos="0">
                <a:schemeClr val="accent1"/>
              </a:gs>
              <a:gs pos="98000">
                <a:schemeClr val="accent1"/>
              </a:gs>
            </a:gsLst>
            <a:lin ang="5400000" scaled="1"/>
          </a:gradFill>
        </p:spPr>
        <p:txBody>
          <a:bodyPr vert="horz" lIns="457200" tIns="457200" rIns="594360" bIns="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18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-Bleed Pho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CA3525-8B20-40AA-8585-C1CB9D293B68}"/>
              </a:ext>
            </a:extLst>
          </p:cNvPr>
          <p:cNvSpPr txBox="1"/>
          <p:nvPr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045A585-C5E4-4DFF-AE3A-0EA9773E9130}"/>
              </a:ext>
            </a:extLst>
          </p:cNvPr>
          <p:cNvGrpSpPr/>
          <p:nvPr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8FDE86E-66A8-45FE-8B59-41FB9D05B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7AA4155-9310-415A-B110-0BF9DA5E5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3B3DCE9-C445-4A41-B77E-F198E3BADD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182E788-22A0-496F-849F-FCC9079CB6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71C5B7A-6EBF-488F-86A0-39A4A325F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ECC2199-8BE0-4BE3-8039-08C58860B2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A5DFC5A-1DCA-4CC1-8322-583C069B4B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F5379A2-B049-4A1C-A18D-79A1F237E82B}"/>
              </a:ext>
            </a:extLst>
          </p:cNvPr>
          <p:cNvSpPr txBox="1"/>
          <p:nvPr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8D194D-77F2-0F48-AAC3-E4E5E7DD4504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722452-9599-574E-B795-848A4C4A7D52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298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B1C210DC-5DBB-4F0D-875F-CD8AAAB938CE}"/>
              </a:ext>
            </a:extLst>
          </p:cNvPr>
          <p:cNvSpPr/>
          <p:nvPr/>
        </p:nvSpPr>
        <p:spPr bwMode="gray">
          <a:xfrm>
            <a:off x="1981877" y="2055429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46F04B0-7860-407F-85B7-42E38FAFE34B}"/>
              </a:ext>
            </a:extLst>
          </p:cNvPr>
          <p:cNvSpPr/>
          <p:nvPr/>
        </p:nvSpPr>
        <p:spPr bwMode="gray">
          <a:xfrm>
            <a:off x="8389301" y="2055429"/>
            <a:ext cx="1828959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FECF9D0-D7A8-43DD-B38D-E1090C0B322F}"/>
              </a:ext>
            </a:extLst>
          </p:cNvPr>
          <p:cNvSpPr/>
          <p:nvPr/>
        </p:nvSpPr>
        <p:spPr bwMode="gray">
          <a:xfrm>
            <a:off x="5184924" y="2055429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23688F-2550-4740-B5D6-C78F74FDE08D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683A08-B3B7-4685-8917-A5E3B284CDF5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C5A99F-0678-4DC4-A266-1AD031E9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EBF1472-E940-4CC7-B5D3-349346A425A8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C9B40-9AF4-4EF7-8384-2ACE79EA95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25905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69CA39A-E967-4A68-A944-35C345A456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21225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1A16A22-350B-4B24-A3CD-4D5DE470DEE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23213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FF6DA1E-DDBB-B84C-8DF4-EA6669B66D22}"/>
              </a:ext>
            </a:extLst>
          </p:cNvPr>
          <p:cNvSpPr/>
          <p:nvPr userDrawn="1"/>
        </p:nvSpPr>
        <p:spPr bwMode="gray">
          <a:xfrm>
            <a:off x="1981877" y="2055429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76967C4-4DCD-D746-8154-76ACF2CB1B24}"/>
              </a:ext>
            </a:extLst>
          </p:cNvPr>
          <p:cNvSpPr/>
          <p:nvPr userDrawn="1"/>
        </p:nvSpPr>
        <p:spPr bwMode="gray">
          <a:xfrm>
            <a:off x="8389301" y="2055429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12B95FC-CB2C-3E41-986F-E69A5132D281}"/>
              </a:ext>
            </a:extLst>
          </p:cNvPr>
          <p:cNvSpPr/>
          <p:nvPr userDrawn="1"/>
        </p:nvSpPr>
        <p:spPr bwMode="gray">
          <a:xfrm>
            <a:off x="5184924" y="2055429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F29448-4066-DD43-ADF9-35700FF53EB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EB269F-5CBB-BB4C-A07D-1658CED45453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846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085441A7-EBA5-4ABB-8D29-CE4338F0F9B5}"/>
              </a:ext>
            </a:extLst>
          </p:cNvPr>
          <p:cNvSpPr/>
          <p:nvPr/>
        </p:nvSpPr>
        <p:spPr bwMode="gray">
          <a:xfrm>
            <a:off x="1065749" y="2060872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019BB56-AE7C-42CA-A8FF-432F4F176B8B}"/>
              </a:ext>
            </a:extLst>
          </p:cNvPr>
          <p:cNvSpPr/>
          <p:nvPr/>
        </p:nvSpPr>
        <p:spPr bwMode="gray">
          <a:xfrm>
            <a:off x="9302132" y="2060872"/>
            <a:ext cx="1828959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670C03F-6336-45E3-A9F4-0CD130D80D1B}"/>
              </a:ext>
            </a:extLst>
          </p:cNvPr>
          <p:cNvSpPr/>
          <p:nvPr/>
        </p:nvSpPr>
        <p:spPr bwMode="gray">
          <a:xfrm>
            <a:off x="6562100" y="2060872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5D908EF-1F96-4808-A8DB-F55AB9E8E436}"/>
              </a:ext>
            </a:extLst>
          </p:cNvPr>
          <p:cNvSpPr/>
          <p:nvPr/>
        </p:nvSpPr>
        <p:spPr bwMode="gray">
          <a:xfrm>
            <a:off x="3806932" y="2060872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AAF357F-A1D5-401D-94D2-9C67E6AEDA09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272F82-E4B3-4DBD-BC4F-768FE7F95038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6ED71B-2619-4816-B753-5E850ED0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B679D5C-AEFA-4052-96E3-7DF67D7C105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3A73281-E5F0-4C3B-BE4E-A12D56CC10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267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0078EAE-661A-4C72-917B-F0225239F68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7981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6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66D6B40-9CB0-4B56-A3E1-9A7F945F094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2301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6F5CA9C-E491-4F70-B6EE-A506410601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6621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969E41E-586C-7D47-B7C3-1703EA2B2AC8}"/>
              </a:ext>
            </a:extLst>
          </p:cNvPr>
          <p:cNvSpPr/>
          <p:nvPr userDrawn="1"/>
        </p:nvSpPr>
        <p:spPr bwMode="gray">
          <a:xfrm>
            <a:off x="1065749" y="2060872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154B6-EA15-5243-A922-204EFBCC0373}"/>
              </a:ext>
            </a:extLst>
          </p:cNvPr>
          <p:cNvSpPr/>
          <p:nvPr userDrawn="1"/>
        </p:nvSpPr>
        <p:spPr bwMode="gray">
          <a:xfrm>
            <a:off x="9302132" y="2060872"/>
            <a:ext cx="1828959" cy="1828959"/>
          </a:xfrm>
          <a:prstGeom prst="ellipse">
            <a:avLst/>
          </a:prstGeom>
          <a:solidFill>
            <a:schemeClr val="accent3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1EC5617-E20A-7E45-8B83-C10EDFC8A3F2}"/>
              </a:ext>
            </a:extLst>
          </p:cNvPr>
          <p:cNvSpPr/>
          <p:nvPr userDrawn="1"/>
        </p:nvSpPr>
        <p:spPr bwMode="gray">
          <a:xfrm>
            <a:off x="6562100" y="2060872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425425A-9242-5247-8BC7-A83502251D36}"/>
              </a:ext>
            </a:extLst>
          </p:cNvPr>
          <p:cNvSpPr/>
          <p:nvPr userDrawn="1"/>
        </p:nvSpPr>
        <p:spPr bwMode="gray">
          <a:xfrm>
            <a:off x="3806932" y="2060872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B70AB3-212D-A648-81E9-1D12961E8C9D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8D8DCD-5F51-EA45-809B-985BC9417F96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327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A1FDF9D3-5B68-4A75-97BF-2C5113CFAA66}"/>
              </a:ext>
            </a:extLst>
          </p:cNvPr>
          <p:cNvSpPr/>
          <p:nvPr/>
        </p:nvSpPr>
        <p:spPr bwMode="gray">
          <a:xfrm>
            <a:off x="609800" y="2064663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EAB1992-E472-4489-8A4E-A8FE45DE10CF}"/>
              </a:ext>
            </a:extLst>
          </p:cNvPr>
          <p:cNvSpPr/>
          <p:nvPr/>
        </p:nvSpPr>
        <p:spPr bwMode="gray">
          <a:xfrm>
            <a:off x="9744473" y="2064663"/>
            <a:ext cx="1828959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51C90A-573F-4E4A-9359-5C7B0F546BF9}"/>
              </a:ext>
            </a:extLst>
          </p:cNvPr>
          <p:cNvSpPr/>
          <p:nvPr/>
        </p:nvSpPr>
        <p:spPr bwMode="gray">
          <a:xfrm>
            <a:off x="5201380" y="2064663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79E162-3D8F-4829-A4AD-02A03597B11A}"/>
              </a:ext>
            </a:extLst>
          </p:cNvPr>
          <p:cNvSpPr/>
          <p:nvPr/>
        </p:nvSpPr>
        <p:spPr bwMode="gray">
          <a:xfrm>
            <a:off x="2892452" y="2064663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26B9B36-08E7-4664-970C-13123F24C793}"/>
              </a:ext>
            </a:extLst>
          </p:cNvPr>
          <p:cNvSpPr/>
          <p:nvPr/>
        </p:nvSpPr>
        <p:spPr bwMode="gray">
          <a:xfrm>
            <a:off x="7464921" y="2064663"/>
            <a:ext cx="1828959" cy="182895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E19ACAF-9401-49DF-ACFF-2BA2129506AB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DA61FB-62DC-49AD-9B92-29AA7966F747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A8A47F-2243-412F-A1A8-FA8E3475F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EA64E97-C31D-49B1-B8E1-20E5F404F51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2E201879-B985-4ADE-8AD6-6C3E14CE0AF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0850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495BAAB-E860-4075-9DA3-ABA7C32D23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89401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6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2D3946B-F2F1-42AF-8E89-00761A7745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8509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2F84664-2E68-46AE-AE2C-E8D2B6C9A1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70001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3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DC9B65E-8BAA-4676-9F32-44EC3772D34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201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B640F88-33ED-E94B-9592-B7BE42D52199}"/>
              </a:ext>
            </a:extLst>
          </p:cNvPr>
          <p:cNvSpPr/>
          <p:nvPr userDrawn="1"/>
        </p:nvSpPr>
        <p:spPr bwMode="gray">
          <a:xfrm>
            <a:off x="609800" y="2064663"/>
            <a:ext cx="1828959" cy="1828959"/>
          </a:xfrm>
          <a:prstGeom prst="ellipse">
            <a:avLst/>
          </a:prstGeom>
          <a:solidFill>
            <a:schemeClr val="accent5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17F5477-814C-7C48-9093-D69BE0CFB31A}"/>
              </a:ext>
            </a:extLst>
          </p:cNvPr>
          <p:cNvSpPr/>
          <p:nvPr userDrawn="1"/>
        </p:nvSpPr>
        <p:spPr bwMode="gray">
          <a:xfrm>
            <a:off x="9744473" y="2064663"/>
            <a:ext cx="1828959" cy="182895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84F1ED1-CF98-FF4B-A66F-2269A82A7B28}"/>
              </a:ext>
            </a:extLst>
          </p:cNvPr>
          <p:cNvSpPr/>
          <p:nvPr userDrawn="1"/>
        </p:nvSpPr>
        <p:spPr bwMode="gray">
          <a:xfrm>
            <a:off x="5201380" y="2064663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4F692DC-94F6-4140-A1B6-FA78D1BD2356}"/>
              </a:ext>
            </a:extLst>
          </p:cNvPr>
          <p:cNvSpPr/>
          <p:nvPr userDrawn="1"/>
        </p:nvSpPr>
        <p:spPr bwMode="gray">
          <a:xfrm>
            <a:off x="2892452" y="2064663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451FD39-8DD7-EF4C-B87E-FF7B0FAEE081}"/>
              </a:ext>
            </a:extLst>
          </p:cNvPr>
          <p:cNvSpPr/>
          <p:nvPr userDrawn="1"/>
        </p:nvSpPr>
        <p:spPr bwMode="gray">
          <a:xfrm>
            <a:off x="7464921" y="2064663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16D1E6-80EF-9F40-A02C-0F6F55176295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3522E0-3354-3845-AE30-14C5709140F8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913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6567F8-257F-483B-B2D4-ACC66C513D8B}"/>
              </a:ext>
            </a:extLst>
          </p:cNvPr>
          <p:cNvSpPr/>
          <p:nvPr/>
        </p:nvSpPr>
        <p:spPr bwMode="gray">
          <a:xfrm>
            <a:off x="4846201" y="-27162"/>
            <a:ext cx="7374601" cy="6793722"/>
          </a:xfrm>
          <a:prstGeom prst="rect">
            <a:avLst/>
          </a:prstGeom>
          <a:solidFill>
            <a:srgbClr val="C6C6C8">
              <a:lumMod val="40000"/>
              <a:lumOff val="6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664" name="Right Triangle 663">
            <a:extLst>
              <a:ext uri="{FF2B5EF4-FFF2-40B4-BE49-F238E27FC236}">
                <a16:creationId xmlns:a16="http://schemas.microsoft.com/office/drawing/2014/main" id="{2C5A75DF-B9C1-4A5D-8693-A417E8858D63}"/>
              </a:ext>
            </a:extLst>
          </p:cNvPr>
          <p:cNvSpPr/>
          <p:nvPr/>
        </p:nvSpPr>
        <p:spPr bwMode="gray">
          <a:xfrm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5" name="Right Triangle 664">
            <a:extLst>
              <a:ext uri="{FF2B5EF4-FFF2-40B4-BE49-F238E27FC236}">
                <a16:creationId xmlns:a16="http://schemas.microsoft.com/office/drawing/2014/main" id="{A90A1136-1EEB-4C77-AFF4-9E0972EF13B5}"/>
              </a:ext>
            </a:extLst>
          </p:cNvPr>
          <p:cNvSpPr/>
          <p:nvPr/>
        </p:nvSpPr>
        <p:spPr bwMode="gray">
          <a:xfrm rot="10800000"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6" name="Right Triangle 665">
            <a:extLst>
              <a:ext uri="{FF2B5EF4-FFF2-40B4-BE49-F238E27FC236}">
                <a16:creationId xmlns:a16="http://schemas.microsoft.com/office/drawing/2014/main" id="{B4FDC405-07DE-49A2-92C3-22D7CCC2B1FD}"/>
              </a:ext>
            </a:extLst>
          </p:cNvPr>
          <p:cNvSpPr/>
          <p:nvPr/>
        </p:nvSpPr>
        <p:spPr bwMode="gray">
          <a:xfrm flipV="1">
            <a:off x="6785686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7" name="Right Triangle 666">
            <a:extLst>
              <a:ext uri="{FF2B5EF4-FFF2-40B4-BE49-F238E27FC236}">
                <a16:creationId xmlns:a16="http://schemas.microsoft.com/office/drawing/2014/main" id="{317C1343-52C5-4AAB-A6B1-5E64545CFC16}"/>
              </a:ext>
            </a:extLst>
          </p:cNvPr>
          <p:cNvSpPr/>
          <p:nvPr/>
        </p:nvSpPr>
        <p:spPr bwMode="gray">
          <a:xfrm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8" name="Right Triangle 667">
            <a:extLst>
              <a:ext uri="{FF2B5EF4-FFF2-40B4-BE49-F238E27FC236}">
                <a16:creationId xmlns:a16="http://schemas.microsoft.com/office/drawing/2014/main" id="{180F82F4-4FF4-4115-A2EE-359EF0AAF35B}"/>
              </a:ext>
            </a:extLst>
          </p:cNvPr>
          <p:cNvSpPr/>
          <p:nvPr/>
        </p:nvSpPr>
        <p:spPr bwMode="gray">
          <a:xfrm rot="10800000"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9" name="Right Triangle 668">
            <a:extLst>
              <a:ext uri="{FF2B5EF4-FFF2-40B4-BE49-F238E27FC236}">
                <a16:creationId xmlns:a16="http://schemas.microsoft.com/office/drawing/2014/main" id="{D31F4E0E-C07A-465F-A7E0-9B67B9FBB38F}"/>
              </a:ext>
            </a:extLst>
          </p:cNvPr>
          <p:cNvSpPr/>
          <p:nvPr/>
        </p:nvSpPr>
        <p:spPr bwMode="gray">
          <a:xfrm>
            <a:off x="6785686" y="2882357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0" name="Right Triangle 669">
            <a:extLst>
              <a:ext uri="{FF2B5EF4-FFF2-40B4-BE49-F238E27FC236}">
                <a16:creationId xmlns:a16="http://schemas.microsoft.com/office/drawing/2014/main" id="{9660FF54-EE5F-469D-A717-B169EBB5113A}"/>
              </a:ext>
            </a:extLst>
          </p:cNvPr>
          <p:cNvSpPr/>
          <p:nvPr/>
        </p:nvSpPr>
        <p:spPr bwMode="gray">
          <a:xfrm flipV="1">
            <a:off x="6785686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1" name="Right Triangle 670">
            <a:extLst>
              <a:ext uri="{FF2B5EF4-FFF2-40B4-BE49-F238E27FC236}">
                <a16:creationId xmlns:a16="http://schemas.microsoft.com/office/drawing/2014/main" id="{A262CDFD-0FF1-428E-96C5-E87AE98B3FAB}"/>
              </a:ext>
            </a:extLst>
          </p:cNvPr>
          <p:cNvSpPr/>
          <p:nvPr/>
        </p:nvSpPr>
        <p:spPr bwMode="gray">
          <a:xfrm>
            <a:off x="6785686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2" name="Right Triangle 671">
            <a:extLst>
              <a:ext uri="{FF2B5EF4-FFF2-40B4-BE49-F238E27FC236}">
                <a16:creationId xmlns:a16="http://schemas.microsoft.com/office/drawing/2014/main" id="{9FB9B9C6-14C5-44EC-8357-E491F4166AC7}"/>
              </a:ext>
            </a:extLst>
          </p:cNvPr>
          <p:cNvSpPr/>
          <p:nvPr/>
        </p:nvSpPr>
        <p:spPr bwMode="gray">
          <a:xfrm rot="10800000">
            <a:off x="6785687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3" name="Right Triangle 672">
            <a:extLst>
              <a:ext uri="{FF2B5EF4-FFF2-40B4-BE49-F238E27FC236}">
                <a16:creationId xmlns:a16="http://schemas.microsoft.com/office/drawing/2014/main" id="{D115A183-5DEE-4557-906C-841E8BF4AD8A}"/>
              </a:ext>
            </a:extLst>
          </p:cNvPr>
          <p:cNvSpPr/>
          <p:nvPr/>
        </p:nvSpPr>
        <p:spPr bwMode="gray">
          <a:xfrm>
            <a:off x="6785686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4" name="Right Triangle 673">
            <a:extLst>
              <a:ext uri="{FF2B5EF4-FFF2-40B4-BE49-F238E27FC236}">
                <a16:creationId xmlns:a16="http://schemas.microsoft.com/office/drawing/2014/main" id="{D4CB3AC0-7B72-4B5F-9C38-87217C5E0053}"/>
              </a:ext>
            </a:extLst>
          </p:cNvPr>
          <p:cNvSpPr/>
          <p:nvPr/>
        </p:nvSpPr>
        <p:spPr bwMode="gray">
          <a:xfrm rot="10800000">
            <a:off x="6785686" y="-22208"/>
            <a:ext cx="971203" cy="971203"/>
          </a:xfrm>
          <a:prstGeom prst="rtTriangle">
            <a:avLst/>
          </a:prstGeom>
          <a:solidFill>
            <a:sysClr val="window" lastClr="FFFFFF">
              <a:alpha val="1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6" name="Right Triangle 675">
            <a:extLst>
              <a:ext uri="{FF2B5EF4-FFF2-40B4-BE49-F238E27FC236}">
                <a16:creationId xmlns:a16="http://schemas.microsoft.com/office/drawing/2014/main" id="{070D0D90-434D-4A79-8FAF-A28B596E8BA5}"/>
              </a:ext>
            </a:extLst>
          </p:cNvPr>
          <p:cNvSpPr/>
          <p:nvPr/>
        </p:nvSpPr>
        <p:spPr bwMode="gray">
          <a:xfrm flipH="1">
            <a:off x="7756889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7" name="Right Triangle 676">
            <a:extLst>
              <a:ext uri="{FF2B5EF4-FFF2-40B4-BE49-F238E27FC236}">
                <a16:creationId xmlns:a16="http://schemas.microsoft.com/office/drawing/2014/main" id="{E0272DA3-CBE0-4928-B3BE-526A7132B020}"/>
              </a:ext>
            </a:extLst>
          </p:cNvPr>
          <p:cNvSpPr/>
          <p:nvPr/>
        </p:nvSpPr>
        <p:spPr bwMode="gray">
          <a:xfrm flipH="1" flipV="1">
            <a:off x="7756889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8" name="Right Triangle 677">
            <a:extLst>
              <a:ext uri="{FF2B5EF4-FFF2-40B4-BE49-F238E27FC236}">
                <a16:creationId xmlns:a16="http://schemas.microsoft.com/office/drawing/2014/main" id="{2B259B49-A833-4074-9BC3-732A6ADC9E90}"/>
              </a:ext>
            </a:extLst>
          </p:cNvPr>
          <p:cNvSpPr/>
          <p:nvPr/>
        </p:nvSpPr>
        <p:spPr bwMode="gray">
          <a:xfrm rot="10800000" flipH="1" flipV="1">
            <a:off x="7756890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9" name="Right Triangle 678">
            <a:extLst>
              <a:ext uri="{FF2B5EF4-FFF2-40B4-BE49-F238E27FC236}">
                <a16:creationId xmlns:a16="http://schemas.microsoft.com/office/drawing/2014/main" id="{9DA52803-4D1C-4646-A426-92E685974004}"/>
              </a:ext>
            </a:extLst>
          </p:cNvPr>
          <p:cNvSpPr/>
          <p:nvPr/>
        </p:nvSpPr>
        <p:spPr bwMode="gray">
          <a:xfrm flipH="1">
            <a:off x="7756889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0" name="Right Triangle 679">
            <a:extLst>
              <a:ext uri="{FF2B5EF4-FFF2-40B4-BE49-F238E27FC236}">
                <a16:creationId xmlns:a16="http://schemas.microsoft.com/office/drawing/2014/main" id="{44F2694C-C7FB-42C2-A130-87A3444CDB1A}"/>
              </a:ext>
            </a:extLst>
          </p:cNvPr>
          <p:cNvSpPr/>
          <p:nvPr/>
        </p:nvSpPr>
        <p:spPr bwMode="gray">
          <a:xfrm flipH="1">
            <a:off x="7756889" y="288235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1" name="Right Triangle 680">
            <a:extLst>
              <a:ext uri="{FF2B5EF4-FFF2-40B4-BE49-F238E27FC236}">
                <a16:creationId xmlns:a16="http://schemas.microsoft.com/office/drawing/2014/main" id="{0C0C2D22-DB2D-42C3-9C39-02B032BE37E1}"/>
              </a:ext>
            </a:extLst>
          </p:cNvPr>
          <p:cNvSpPr/>
          <p:nvPr/>
        </p:nvSpPr>
        <p:spPr bwMode="gray">
          <a:xfrm rot="10800000" flipH="1">
            <a:off x="775689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2" name="Right Triangle 681">
            <a:extLst>
              <a:ext uri="{FF2B5EF4-FFF2-40B4-BE49-F238E27FC236}">
                <a16:creationId xmlns:a16="http://schemas.microsoft.com/office/drawing/2014/main" id="{2B091DFD-235A-4F82-8400-3D2D23513EED}"/>
              </a:ext>
            </a:extLst>
          </p:cNvPr>
          <p:cNvSpPr/>
          <p:nvPr/>
        </p:nvSpPr>
        <p:spPr bwMode="gray">
          <a:xfrm flipH="1" flipV="1">
            <a:off x="7756889" y="941662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3" name="Right Triangle 682">
            <a:extLst>
              <a:ext uri="{FF2B5EF4-FFF2-40B4-BE49-F238E27FC236}">
                <a16:creationId xmlns:a16="http://schemas.microsoft.com/office/drawing/2014/main" id="{9F1ACCCB-E98E-4873-86E7-F06C490CFDAF}"/>
              </a:ext>
            </a:extLst>
          </p:cNvPr>
          <p:cNvSpPr/>
          <p:nvPr/>
        </p:nvSpPr>
        <p:spPr bwMode="gray">
          <a:xfrm rot="10800000" flipH="1" flipV="1">
            <a:off x="7756889" y="9416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4" name="Right Triangle 683">
            <a:extLst>
              <a:ext uri="{FF2B5EF4-FFF2-40B4-BE49-F238E27FC236}">
                <a16:creationId xmlns:a16="http://schemas.microsoft.com/office/drawing/2014/main" id="{4E5AC737-AE04-405D-9369-4528A38149C6}"/>
              </a:ext>
            </a:extLst>
          </p:cNvPr>
          <p:cNvSpPr/>
          <p:nvPr/>
        </p:nvSpPr>
        <p:spPr bwMode="gray">
          <a:xfrm flipH="1">
            <a:off x="7756889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5" name="Right Triangle 684">
            <a:extLst>
              <a:ext uri="{FF2B5EF4-FFF2-40B4-BE49-F238E27FC236}">
                <a16:creationId xmlns:a16="http://schemas.microsoft.com/office/drawing/2014/main" id="{5075BADC-B414-49AE-AD6B-CCF5D545CD37}"/>
              </a:ext>
            </a:extLst>
          </p:cNvPr>
          <p:cNvSpPr/>
          <p:nvPr/>
        </p:nvSpPr>
        <p:spPr bwMode="gray">
          <a:xfrm rot="10800000" flipH="1">
            <a:off x="7756890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6" name="Right Triangle 685">
            <a:extLst>
              <a:ext uri="{FF2B5EF4-FFF2-40B4-BE49-F238E27FC236}">
                <a16:creationId xmlns:a16="http://schemas.microsoft.com/office/drawing/2014/main" id="{14A93DDE-9D44-4F70-94E3-4445B9184CD9}"/>
              </a:ext>
            </a:extLst>
          </p:cNvPr>
          <p:cNvSpPr/>
          <p:nvPr/>
        </p:nvSpPr>
        <p:spPr bwMode="gray">
          <a:xfrm flipH="1">
            <a:off x="7756889" y="-2716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7" name="Right Triangle 686">
            <a:extLst>
              <a:ext uri="{FF2B5EF4-FFF2-40B4-BE49-F238E27FC236}">
                <a16:creationId xmlns:a16="http://schemas.microsoft.com/office/drawing/2014/main" id="{A592FFE6-CF46-4EBE-BA58-E0E350F196F9}"/>
              </a:ext>
            </a:extLst>
          </p:cNvPr>
          <p:cNvSpPr/>
          <p:nvPr/>
        </p:nvSpPr>
        <p:spPr bwMode="gray">
          <a:xfrm rot="10800000" flipH="1">
            <a:off x="7756889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9" name="Right Triangle 688">
            <a:extLst>
              <a:ext uri="{FF2B5EF4-FFF2-40B4-BE49-F238E27FC236}">
                <a16:creationId xmlns:a16="http://schemas.microsoft.com/office/drawing/2014/main" id="{173D5322-E331-4813-93EC-69B856F13151}"/>
              </a:ext>
            </a:extLst>
          </p:cNvPr>
          <p:cNvSpPr/>
          <p:nvPr/>
        </p:nvSpPr>
        <p:spPr bwMode="gray">
          <a:xfrm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0" name="Right Triangle 689">
            <a:extLst>
              <a:ext uri="{FF2B5EF4-FFF2-40B4-BE49-F238E27FC236}">
                <a16:creationId xmlns:a16="http://schemas.microsoft.com/office/drawing/2014/main" id="{7087EB5C-B6C9-40F5-AAA9-8BF7A0F05F2D}"/>
              </a:ext>
            </a:extLst>
          </p:cNvPr>
          <p:cNvSpPr/>
          <p:nvPr/>
        </p:nvSpPr>
        <p:spPr bwMode="gray">
          <a:xfrm rot="10800000"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1" name="Right Triangle 690">
            <a:extLst>
              <a:ext uri="{FF2B5EF4-FFF2-40B4-BE49-F238E27FC236}">
                <a16:creationId xmlns:a16="http://schemas.microsoft.com/office/drawing/2014/main" id="{6AB551A9-231E-452E-95A3-E890EF780EB2}"/>
              </a:ext>
            </a:extLst>
          </p:cNvPr>
          <p:cNvSpPr/>
          <p:nvPr/>
        </p:nvSpPr>
        <p:spPr bwMode="gray">
          <a:xfrm flipV="1">
            <a:off x="8728091" y="385098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2" name="Right Triangle 691">
            <a:extLst>
              <a:ext uri="{FF2B5EF4-FFF2-40B4-BE49-F238E27FC236}">
                <a16:creationId xmlns:a16="http://schemas.microsoft.com/office/drawing/2014/main" id="{21F04599-4599-4390-A8BB-A75F20BA9AF8}"/>
              </a:ext>
            </a:extLst>
          </p:cNvPr>
          <p:cNvSpPr/>
          <p:nvPr/>
        </p:nvSpPr>
        <p:spPr bwMode="gray">
          <a:xfrm>
            <a:off x="8728091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3" name="Right Triangle 692">
            <a:extLst>
              <a:ext uri="{FF2B5EF4-FFF2-40B4-BE49-F238E27FC236}">
                <a16:creationId xmlns:a16="http://schemas.microsoft.com/office/drawing/2014/main" id="{F1BB26B7-3C77-4B97-82F4-557B9675DD69}"/>
              </a:ext>
            </a:extLst>
          </p:cNvPr>
          <p:cNvSpPr/>
          <p:nvPr/>
        </p:nvSpPr>
        <p:spPr bwMode="gray">
          <a:xfrm rot="10800000">
            <a:off x="8728092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4" name="Right Triangle 693">
            <a:extLst>
              <a:ext uri="{FF2B5EF4-FFF2-40B4-BE49-F238E27FC236}">
                <a16:creationId xmlns:a16="http://schemas.microsoft.com/office/drawing/2014/main" id="{0776ED34-7278-4000-8E07-3C3FCCF35AD1}"/>
              </a:ext>
            </a:extLst>
          </p:cNvPr>
          <p:cNvSpPr/>
          <p:nvPr/>
        </p:nvSpPr>
        <p:spPr bwMode="gray">
          <a:xfrm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5" name="Right Triangle 694">
            <a:extLst>
              <a:ext uri="{FF2B5EF4-FFF2-40B4-BE49-F238E27FC236}">
                <a16:creationId xmlns:a16="http://schemas.microsoft.com/office/drawing/2014/main" id="{86D8E87C-B42C-4B03-8D84-C3999BCAC26C}"/>
              </a:ext>
            </a:extLst>
          </p:cNvPr>
          <p:cNvSpPr/>
          <p:nvPr/>
        </p:nvSpPr>
        <p:spPr bwMode="gray">
          <a:xfrm rot="10800000"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6" name="Right Triangle 695">
            <a:extLst>
              <a:ext uri="{FF2B5EF4-FFF2-40B4-BE49-F238E27FC236}">
                <a16:creationId xmlns:a16="http://schemas.microsoft.com/office/drawing/2014/main" id="{9445DD0C-B2B3-493E-82CD-A24EF1FA983A}"/>
              </a:ext>
            </a:extLst>
          </p:cNvPr>
          <p:cNvSpPr/>
          <p:nvPr/>
        </p:nvSpPr>
        <p:spPr bwMode="gray">
          <a:xfrm flipV="1">
            <a:off x="872809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7" name="Right Triangle 696">
            <a:extLst>
              <a:ext uri="{FF2B5EF4-FFF2-40B4-BE49-F238E27FC236}">
                <a16:creationId xmlns:a16="http://schemas.microsoft.com/office/drawing/2014/main" id="{BC80C5D1-DF00-4032-B44A-1F21057F0197}"/>
              </a:ext>
            </a:extLst>
          </p:cNvPr>
          <p:cNvSpPr/>
          <p:nvPr/>
        </p:nvSpPr>
        <p:spPr bwMode="gray">
          <a:xfrm rot="10800000">
            <a:off x="872809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8" name="Right Triangle 697">
            <a:extLst>
              <a:ext uri="{FF2B5EF4-FFF2-40B4-BE49-F238E27FC236}">
                <a16:creationId xmlns:a16="http://schemas.microsoft.com/office/drawing/2014/main" id="{C14A4699-BC04-4EE4-8BAA-34ED5DF9C577}"/>
              </a:ext>
            </a:extLst>
          </p:cNvPr>
          <p:cNvSpPr/>
          <p:nvPr/>
        </p:nvSpPr>
        <p:spPr bwMode="gray">
          <a:xfrm>
            <a:off x="8728091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9" name="Right Triangle 698">
            <a:extLst>
              <a:ext uri="{FF2B5EF4-FFF2-40B4-BE49-F238E27FC236}">
                <a16:creationId xmlns:a16="http://schemas.microsoft.com/office/drawing/2014/main" id="{925537A2-4317-4E47-9FE1-6B7803BBDE5F}"/>
              </a:ext>
            </a:extLst>
          </p:cNvPr>
          <p:cNvSpPr/>
          <p:nvPr/>
        </p:nvSpPr>
        <p:spPr bwMode="gray">
          <a:xfrm rot="10800000">
            <a:off x="8728091" y="-22208"/>
            <a:ext cx="971203" cy="971203"/>
          </a:xfrm>
          <a:prstGeom prst="rtTriangle">
            <a:avLst/>
          </a:prstGeom>
          <a:solidFill>
            <a:sysClr val="window" lastClr="FFFFFF">
              <a:alpha val="1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1" name="Right Triangle 700">
            <a:extLst>
              <a:ext uri="{FF2B5EF4-FFF2-40B4-BE49-F238E27FC236}">
                <a16:creationId xmlns:a16="http://schemas.microsoft.com/office/drawing/2014/main" id="{1B607426-67FE-42D5-BCD6-19FDC482EA97}"/>
              </a:ext>
            </a:extLst>
          </p:cNvPr>
          <p:cNvSpPr/>
          <p:nvPr/>
        </p:nvSpPr>
        <p:spPr bwMode="gray">
          <a:xfrm flipH="1">
            <a:off x="9699295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2" name="Right Triangle 701">
            <a:extLst>
              <a:ext uri="{FF2B5EF4-FFF2-40B4-BE49-F238E27FC236}">
                <a16:creationId xmlns:a16="http://schemas.microsoft.com/office/drawing/2014/main" id="{3721A5D6-FDD8-486E-A763-9ECC7183A88C}"/>
              </a:ext>
            </a:extLst>
          </p:cNvPr>
          <p:cNvSpPr/>
          <p:nvPr/>
        </p:nvSpPr>
        <p:spPr bwMode="gray">
          <a:xfrm rot="10800000" flipH="1">
            <a:off x="9699296" y="5795355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3" name="Right Triangle 702">
            <a:extLst>
              <a:ext uri="{FF2B5EF4-FFF2-40B4-BE49-F238E27FC236}">
                <a16:creationId xmlns:a16="http://schemas.microsoft.com/office/drawing/2014/main" id="{A205A44E-E520-43E2-8A45-05DA297D7B05}"/>
              </a:ext>
            </a:extLst>
          </p:cNvPr>
          <p:cNvSpPr/>
          <p:nvPr/>
        </p:nvSpPr>
        <p:spPr bwMode="gray">
          <a:xfrm flipH="1" flipV="1">
            <a:off x="9699295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4" name="Right Triangle 703">
            <a:extLst>
              <a:ext uri="{FF2B5EF4-FFF2-40B4-BE49-F238E27FC236}">
                <a16:creationId xmlns:a16="http://schemas.microsoft.com/office/drawing/2014/main" id="{0D2B5A27-66BF-44F5-9BEE-BC124D04F6EC}"/>
              </a:ext>
            </a:extLst>
          </p:cNvPr>
          <p:cNvSpPr/>
          <p:nvPr/>
        </p:nvSpPr>
        <p:spPr bwMode="gray">
          <a:xfrm rot="10800000" flipH="1" flipV="1">
            <a:off x="9699296" y="3850989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5" name="Right Triangle 704">
            <a:extLst>
              <a:ext uri="{FF2B5EF4-FFF2-40B4-BE49-F238E27FC236}">
                <a16:creationId xmlns:a16="http://schemas.microsoft.com/office/drawing/2014/main" id="{9376A22E-84F0-4927-B75A-C1A44EA47339}"/>
              </a:ext>
            </a:extLst>
          </p:cNvPr>
          <p:cNvSpPr/>
          <p:nvPr/>
        </p:nvSpPr>
        <p:spPr bwMode="gray">
          <a:xfrm flipH="1">
            <a:off x="9699295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6" name="Right Triangle 705">
            <a:extLst>
              <a:ext uri="{FF2B5EF4-FFF2-40B4-BE49-F238E27FC236}">
                <a16:creationId xmlns:a16="http://schemas.microsoft.com/office/drawing/2014/main" id="{10F437FB-B6F2-45B7-A64E-69C77E695654}"/>
              </a:ext>
            </a:extLst>
          </p:cNvPr>
          <p:cNvSpPr/>
          <p:nvPr/>
        </p:nvSpPr>
        <p:spPr bwMode="gray">
          <a:xfrm rot="10800000" flipH="1">
            <a:off x="9699295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7" name="Right Triangle 706">
            <a:extLst>
              <a:ext uri="{FF2B5EF4-FFF2-40B4-BE49-F238E27FC236}">
                <a16:creationId xmlns:a16="http://schemas.microsoft.com/office/drawing/2014/main" id="{AC0CD031-0B0F-423B-97C9-EE39FA3BFA61}"/>
              </a:ext>
            </a:extLst>
          </p:cNvPr>
          <p:cNvSpPr/>
          <p:nvPr/>
        </p:nvSpPr>
        <p:spPr bwMode="gray">
          <a:xfrm flipH="1" flipV="1">
            <a:off x="9699295" y="941662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8" name="Right Triangle 707">
            <a:extLst>
              <a:ext uri="{FF2B5EF4-FFF2-40B4-BE49-F238E27FC236}">
                <a16:creationId xmlns:a16="http://schemas.microsoft.com/office/drawing/2014/main" id="{EAF64B36-3319-4C74-9AB7-FEAB06B37641}"/>
              </a:ext>
            </a:extLst>
          </p:cNvPr>
          <p:cNvSpPr/>
          <p:nvPr/>
        </p:nvSpPr>
        <p:spPr bwMode="gray">
          <a:xfrm rot="10800000" flipH="1" flipV="1">
            <a:off x="9699295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9" name="Right Triangle 708">
            <a:extLst>
              <a:ext uri="{FF2B5EF4-FFF2-40B4-BE49-F238E27FC236}">
                <a16:creationId xmlns:a16="http://schemas.microsoft.com/office/drawing/2014/main" id="{E3C54209-D8C1-426E-9A8A-A542770AD73F}"/>
              </a:ext>
            </a:extLst>
          </p:cNvPr>
          <p:cNvSpPr/>
          <p:nvPr/>
        </p:nvSpPr>
        <p:spPr bwMode="gray">
          <a:xfrm flipH="1">
            <a:off x="9699295" y="1913743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10" name="Right Triangle 709">
            <a:extLst>
              <a:ext uri="{FF2B5EF4-FFF2-40B4-BE49-F238E27FC236}">
                <a16:creationId xmlns:a16="http://schemas.microsoft.com/office/drawing/2014/main" id="{CE48EDDD-15A2-4179-9723-EF0790D9AB7A}"/>
              </a:ext>
            </a:extLst>
          </p:cNvPr>
          <p:cNvSpPr/>
          <p:nvPr/>
        </p:nvSpPr>
        <p:spPr bwMode="gray">
          <a:xfrm rot="10800000" flipH="1">
            <a:off x="9699295" y="191374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11" name="Right Triangle 710">
            <a:extLst>
              <a:ext uri="{FF2B5EF4-FFF2-40B4-BE49-F238E27FC236}">
                <a16:creationId xmlns:a16="http://schemas.microsoft.com/office/drawing/2014/main" id="{AEB1B8E3-1301-4A21-AFF8-2369AF3E5025}"/>
              </a:ext>
            </a:extLst>
          </p:cNvPr>
          <p:cNvSpPr/>
          <p:nvPr/>
        </p:nvSpPr>
        <p:spPr bwMode="gray">
          <a:xfrm flipH="1">
            <a:off x="9699295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12" name="Right Triangle 711">
            <a:extLst>
              <a:ext uri="{FF2B5EF4-FFF2-40B4-BE49-F238E27FC236}">
                <a16:creationId xmlns:a16="http://schemas.microsoft.com/office/drawing/2014/main" id="{22321A31-BBD8-4021-8D12-DD2AD359ACB7}"/>
              </a:ext>
            </a:extLst>
          </p:cNvPr>
          <p:cNvSpPr/>
          <p:nvPr/>
        </p:nvSpPr>
        <p:spPr bwMode="gray">
          <a:xfrm rot="10800000" flipH="1">
            <a:off x="9699295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06" name="Freeform: Shape 805">
            <a:extLst>
              <a:ext uri="{FF2B5EF4-FFF2-40B4-BE49-F238E27FC236}">
                <a16:creationId xmlns:a16="http://schemas.microsoft.com/office/drawing/2014/main" id="{1A9DA018-B052-4202-B3DD-762545F3AC9F}"/>
              </a:ext>
            </a:extLst>
          </p:cNvPr>
          <p:cNvSpPr/>
          <p:nvPr/>
        </p:nvSpPr>
        <p:spPr bwMode="gray">
          <a:xfrm flipH="1">
            <a:off x="11642605" y="942851"/>
            <a:ext cx="2377" cy="1189"/>
          </a:xfrm>
          <a:custGeom>
            <a:avLst/>
            <a:gdLst>
              <a:gd name="connsiteX0" fmla="*/ 1188 w 2377"/>
              <a:gd name="connsiteY0" fmla="*/ 0 h 1189"/>
              <a:gd name="connsiteX1" fmla="*/ 0 w 2377"/>
              <a:gd name="connsiteY1" fmla="*/ 1189 h 1189"/>
              <a:gd name="connsiteX2" fmla="*/ 2377 w 2377"/>
              <a:gd name="connsiteY2" fmla="*/ 1189 h 1189"/>
              <a:gd name="connsiteX3" fmla="*/ 1188 w 2377"/>
              <a:gd name="connsiteY3" fmla="*/ 0 h 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" h="1189">
                <a:moveTo>
                  <a:pt x="1188" y="0"/>
                </a:moveTo>
                <a:lnTo>
                  <a:pt x="0" y="1189"/>
                </a:lnTo>
                <a:lnTo>
                  <a:pt x="2377" y="1189"/>
                </a:lnTo>
                <a:lnTo>
                  <a:pt x="1188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05" name="Freeform: Shape 804">
            <a:extLst>
              <a:ext uri="{FF2B5EF4-FFF2-40B4-BE49-F238E27FC236}">
                <a16:creationId xmlns:a16="http://schemas.microsoft.com/office/drawing/2014/main" id="{0B30A448-CF71-4D0C-BABB-85036722715B}"/>
              </a:ext>
            </a:extLst>
          </p:cNvPr>
          <p:cNvSpPr/>
          <p:nvPr/>
        </p:nvSpPr>
        <p:spPr bwMode="gray">
          <a:xfrm flipH="1">
            <a:off x="11644982" y="944040"/>
            <a:ext cx="547018" cy="547018"/>
          </a:xfrm>
          <a:custGeom>
            <a:avLst/>
            <a:gdLst>
              <a:gd name="connsiteX0" fmla="*/ 547018 w 547018"/>
              <a:gd name="connsiteY0" fmla="*/ 0 h 547018"/>
              <a:gd name="connsiteX1" fmla="*/ 0 w 547018"/>
              <a:gd name="connsiteY1" fmla="*/ 0 h 547018"/>
              <a:gd name="connsiteX2" fmla="*/ 0 w 547018"/>
              <a:gd name="connsiteY2" fmla="*/ 547018 h 547018"/>
              <a:gd name="connsiteX3" fmla="*/ 547018 w 547018"/>
              <a:gd name="connsiteY3" fmla="*/ 0 h 54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18" h="547018">
                <a:moveTo>
                  <a:pt x="547018" y="0"/>
                </a:moveTo>
                <a:lnTo>
                  <a:pt x="0" y="0"/>
                </a:lnTo>
                <a:lnTo>
                  <a:pt x="0" y="547018"/>
                </a:lnTo>
                <a:lnTo>
                  <a:pt x="547018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01" name="Freeform: Shape 800">
            <a:extLst>
              <a:ext uri="{FF2B5EF4-FFF2-40B4-BE49-F238E27FC236}">
                <a16:creationId xmlns:a16="http://schemas.microsoft.com/office/drawing/2014/main" id="{D9357F95-7EF6-4C2E-AA16-1B5306D68394}"/>
              </a:ext>
            </a:extLst>
          </p:cNvPr>
          <p:cNvSpPr/>
          <p:nvPr/>
        </p:nvSpPr>
        <p:spPr bwMode="gray">
          <a:xfrm flipH="1">
            <a:off x="11642606" y="3852274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00" name="Freeform: Shape 799">
            <a:extLst>
              <a:ext uri="{FF2B5EF4-FFF2-40B4-BE49-F238E27FC236}">
                <a16:creationId xmlns:a16="http://schemas.microsoft.com/office/drawing/2014/main" id="{D3D62801-9D5B-4629-ADE5-11D828E45A92}"/>
              </a:ext>
            </a:extLst>
          </p:cNvPr>
          <p:cNvSpPr/>
          <p:nvPr/>
        </p:nvSpPr>
        <p:spPr bwMode="gray">
          <a:xfrm flipH="1">
            <a:off x="11645177" y="3853560"/>
            <a:ext cx="546823" cy="546823"/>
          </a:xfrm>
          <a:custGeom>
            <a:avLst/>
            <a:gdLst>
              <a:gd name="connsiteX0" fmla="*/ 546823 w 546823"/>
              <a:gd name="connsiteY0" fmla="*/ 0 h 546823"/>
              <a:gd name="connsiteX1" fmla="*/ 0 w 546823"/>
              <a:gd name="connsiteY1" fmla="*/ 0 h 546823"/>
              <a:gd name="connsiteX2" fmla="*/ 0 w 546823"/>
              <a:gd name="connsiteY2" fmla="*/ 546823 h 546823"/>
              <a:gd name="connsiteX3" fmla="*/ 546823 w 546823"/>
              <a:gd name="connsiteY3" fmla="*/ 0 h 5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823" h="546823">
                <a:moveTo>
                  <a:pt x="546823" y="0"/>
                </a:moveTo>
                <a:lnTo>
                  <a:pt x="0" y="0"/>
                </a:lnTo>
                <a:lnTo>
                  <a:pt x="0" y="546823"/>
                </a:lnTo>
                <a:lnTo>
                  <a:pt x="546823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94" name="Freeform: Shape 793">
            <a:extLst>
              <a:ext uri="{FF2B5EF4-FFF2-40B4-BE49-F238E27FC236}">
                <a16:creationId xmlns:a16="http://schemas.microsoft.com/office/drawing/2014/main" id="{8D8B5F7D-87DB-4F9D-AEEA-3B88E754EC16}"/>
              </a:ext>
            </a:extLst>
          </p:cNvPr>
          <p:cNvSpPr/>
          <p:nvPr/>
        </p:nvSpPr>
        <p:spPr bwMode="gray">
          <a:xfrm flipH="1">
            <a:off x="11643794" y="394645"/>
            <a:ext cx="548206" cy="549395"/>
          </a:xfrm>
          <a:custGeom>
            <a:avLst/>
            <a:gdLst>
              <a:gd name="connsiteX0" fmla="*/ 0 w 548206"/>
              <a:gd name="connsiteY0" fmla="*/ 0 h 549395"/>
              <a:gd name="connsiteX1" fmla="*/ 0 w 548206"/>
              <a:gd name="connsiteY1" fmla="*/ 549395 h 549395"/>
              <a:gd name="connsiteX2" fmla="*/ 547018 w 548206"/>
              <a:gd name="connsiteY2" fmla="*/ 549395 h 549395"/>
              <a:gd name="connsiteX3" fmla="*/ 548206 w 548206"/>
              <a:gd name="connsiteY3" fmla="*/ 548206 h 549395"/>
              <a:gd name="connsiteX4" fmla="*/ 0 w 548206"/>
              <a:gd name="connsiteY4" fmla="*/ 0 h 54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206" h="549395">
                <a:moveTo>
                  <a:pt x="0" y="0"/>
                </a:moveTo>
                <a:lnTo>
                  <a:pt x="0" y="549395"/>
                </a:lnTo>
                <a:lnTo>
                  <a:pt x="547018" y="549395"/>
                </a:lnTo>
                <a:lnTo>
                  <a:pt x="548206" y="548206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93" name="Freeform: Shape 792">
            <a:extLst>
              <a:ext uri="{FF2B5EF4-FFF2-40B4-BE49-F238E27FC236}">
                <a16:creationId xmlns:a16="http://schemas.microsoft.com/office/drawing/2014/main" id="{C7A3549D-BEA0-4C50-BDBF-D6C0E332EB04}"/>
              </a:ext>
            </a:extLst>
          </p:cNvPr>
          <p:cNvSpPr/>
          <p:nvPr/>
        </p:nvSpPr>
        <p:spPr bwMode="gray">
          <a:xfrm flipH="1">
            <a:off x="11642605" y="941663"/>
            <a:ext cx="1189" cy="2377"/>
          </a:xfrm>
          <a:custGeom>
            <a:avLst/>
            <a:gdLst>
              <a:gd name="connsiteX0" fmla="*/ 1189 w 1189"/>
              <a:gd name="connsiteY0" fmla="*/ 0 h 2377"/>
              <a:gd name="connsiteX1" fmla="*/ 0 w 1189"/>
              <a:gd name="connsiteY1" fmla="*/ 1188 h 2377"/>
              <a:gd name="connsiteX2" fmla="*/ 1189 w 1189"/>
              <a:gd name="connsiteY2" fmla="*/ 2377 h 2377"/>
              <a:gd name="connsiteX3" fmla="*/ 1189 w 1189"/>
              <a:gd name="connsiteY3" fmla="*/ 0 h 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2377">
                <a:moveTo>
                  <a:pt x="1189" y="0"/>
                </a:moveTo>
                <a:lnTo>
                  <a:pt x="0" y="1188"/>
                </a:lnTo>
                <a:lnTo>
                  <a:pt x="1189" y="2377"/>
                </a:lnTo>
                <a:lnTo>
                  <a:pt x="1189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92" name="Freeform: Shape 791">
            <a:extLst>
              <a:ext uri="{FF2B5EF4-FFF2-40B4-BE49-F238E27FC236}">
                <a16:creationId xmlns:a16="http://schemas.microsoft.com/office/drawing/2014/main" id="{0BC61484-2257-4430-87EA-EEE20C384D6C}"/>
              </a:ext>
            </a:extLst>
          </p:cNvPr>
          <p:cNvSpPr/>
          <p:nvPr/>
        </p:nvSpPr>
        <p:spPr bwMode="gray">
          <a:xfrm flipH="1">
            <a:off x="11642605" y="944040"/>
            <a:ext cx="549395" cy="968826"/>
          </a:xfrm>
          <a:custGeom>
            <a:avLst/>
            <a:gdLst>
              <a:gd name="connsiteX0" fmla="*/ 549395 w 549395"/>
              <a:gd name="connsiteY0" fmla="*/ 0 h 968826"/>
              <a:gd name="connsiteX1" fmla="*/ 547018 w 549395"/>
              <a:gd name="connsiteY1" fmla="*/ 0 h 968826"/>
              <a:gd name="connsiteX2" fmla="*/ 0 w 549395"/>
              <a:gd name="connsiteY2" fmla="*/ 547018 h 968826"/>
              <a:gd name="connsiteX3" fmla="*/ 0 w 549395"/>
              <a:gd name="connsiteY3" fmla="*/ 968826 h 968826"/>
              <a:gd name="connsiteX4" fmla="*/ 549395 w 549395"/>
              <a:gd name="connsiteY4" fmla="*/ 968826 h 968826"/>
              <a:gd name="connsiteX5" fmla="*/ 549395 w 549395"/>
              <a:gd name="connsiteY5" fmla="*/ 0 h 96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395" h="968826">
                <a:moveTo>
                  <a:pt x="549395" y="0"/>
                </a:moveTo>
                <a:lnTo>
                  <a:pt x="547018" y="0"/>
                </a:lnTo>
                <a:lnTo>
                  <a:pt x="0" y="547018"/>
                </a:lnTo>
                <a:lnTo>
                  <a:pt x="0" y="968826"/>
                </a:lnTo>
                <a:lnTo>
                  <a:pt x="549395" y="968826"/>
                </a:lnTo>
                <a:lnTo>
                  <a:pt x="54939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91" name="Freeform: Shape 790">
            <a:extLst>
              <a:ext uri="{FF2B5EF4-FFF2-40B4-BE49-F238E27FC236}">
                <a16:creationId xmlns:a16="http://schemas.microsoft.com/office/drawing/2014/main" id="{CD105FDE-FEDD-4E5E-875E-2568BD2BC3E8}"/>
              </a:ext>
            </a:extLst>
          </p:cNvPr>
          <p:cNvSpPr/>
          <p:nvPr/>
        </p:nvSpPr>
        <p:spPr bwMode="gray">
          <a:xfrm flipH="1">
            <a:off x="11642605" y="1913743"/>
            <a:ext cx="549395" cy="971203"/>
          </a:xfrm>
          <a:custGeom>
            <a:avLst/>
            <a:gdLst>
              <a:gd name="connsiteX0" fmla="*/ 549395 w 549395"/>
              <a:gd name="connsiteY0" fmla="*/ 0 h 971203"/>
              <a:gd name="connsiteX1" fmla="*/ 0 w 549395"/>
              <a:gd name="connsiteY1" fmla="*/ 0 h 971203"/>
              <a:gd name="connsiteX2" fmla="*/ 0 w 549395"/>
              <a:gd name="connsiteY2" fmla="*/ 421808 h 971203"/>
              <a:gd name="connsiteX3" fmla="*/ 0 w 549395"/>
              <a:gd name="connsiteY3" fmla="*/ 971203 h 971203"/>
              <a:gd name="connsiteX4" fmla="*/ 549395 w 549395"/>
              <a:gd name="connsiteY4" fmla="*/ 971203 h 971203"/>
              <a:gd name="connsiteX5" fmla="*/ 549395 w 549395"/>
              <a:gd name="connsiteY5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395" h="971203">
                <a:moveTo>
                  <a:pt x="549395" y="0"/>
                </a:moveTo>
                <a:lnTo>
                  <a:pt x="0" y="0"/>
                </a:lnTo>
                <a:lnTo>
                  <a:pt x="0" y="421808"/>
                </a:lnTo>
                <a:lnTo>
                  <a:pt x="0" y="971203"/>
                </a:lnTo>
                <a:lnTo>
                  <a:pt x="549395" y="971203"/>
                </a:lnTo>
                <a:lnTo>
                  <a:pt x="54939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9" name="Freeform: Shape 788">
            <a:extLst>
              <a:ext uri="{FF2B5EF4-FFF2-40B4-BE49-F238E27FC236}">
                <a16:creationId xmlns:a16="http://schemas.microsoft.com/office/drawing/2014/main" id="{A8D9DDDF-0B40-4665-9080-ECDF9D052859}"/>
              </a:ext>
            </a:extLst>
          </p:cNvPr>
          <p:cNvSpPr/>
          <p:nvPr/>
        </p:nvSpPr>
        <p:spPr bwMode="gray">
          <a:xfrm flipH="1">
            <a:off x="11643891" y="3304165"/>
            <a:ext cx="548109" cy="549395"/>
          </a:xfrm>
          <a:custGeom>
            <a:avLst/>
            <a:gdLst>
              <a:gd name="connsiteX0" fmla="*/ 0 w 548109"/>
              <a:gd name="connsiteY0" fmla="*/ 0 h 549395"/>
              <a:gd name="connsiteX1" fmla="*/ 0 w 548109"/>
              <a:gd name="connsiteY1" fmla="*/ 549395 h 549395"/>
              <a:gd name="connsiteX2" fmla="*/ 546823 w 548109"/>
              <a:gd name="connsiteY2" fmla="*/ 549395 h 549395"/>
              <a:gd name="connsiteX3" fmla="*/ 548109 w 548109"/>
              <a:gd name="connsiteY3" fmla="*/ 548109 h 549395"/>
              <a:gd name="connsiteX4" fmla="*/ 0 w 548109"/>
              <a:gd name="connsiteY4" fmla="*/ 0 h 54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09" h="549395">
                <a:moveTo>
                  <a:pt x="0" y="0"/>
                </a:moveTo>
                <a:lnTo>
                  <a:pt x="0" y="549395"/>
                </a:lnTo>
                <a:lnTo>
                  <a:pt x="546823" y="549395"/>
                </a:lnTo>
                <a:lnTo>
                  <a:pt x="548109" y="548109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8" name="Freeform: Shape 787">
            <a:extLst>
              <a:ext uri="{FF2B5EF4-FFF2-40B4-BE49-F238E27FC236}">
                <a16:creationId xmlns:a16="http://schemas.microsoft.com/office/drawing/2014/main" id="{6E6077E7-70AA-4E3D-98F5-AD19E37C253F}"/>
              </a:ext>
            </a:extLst>
          </p:cNvPr>
          <p:cNvSpPr/>
          <p:nvPr/>
        </p:nvSpPr>
        <p:spPr bwMode="gray">
          <a:xfrm flipH="1">
            <a:off x="11642606" y="3850989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6" name="Freeform: Shape 785">
            <a:extLst>
              <a:ext uri="{FF2B5EF4-FFF2-40B4-BE49-F238E27FC236}">
                <a16:creationId xmlns:a16="http://schemas.microsoft.com/office/drawing/2014/main" id="{356C6A63-581D-4DEB-A13F-469034B75B77}"/>
              </a:ext>
            </a:extLst>
          </p:cNvPr>
          <p:cNvSpPr/>
          <p:nvPr/>
        </p:nvSpPr>
        <p:spPr bwMode="gray">
          <a:xfrm flipH="1">
            <a:off x="11642606" y="3853560"/>
            <a:ext cx="549394" cy="968632"/>
          </a:xfrm>
          <a:custGeom>
            <a:avLst/>
            <a:gdLst>
              <a:gd name="connsiteX0" fmla="*/ 549394 w 549394"/>
              <a:gd name="connsiteY0" fmla="*/ 0 h 968632"/>
              <a:gd name="connsiteX1" fmla="*/ 546823 w 549394"/>
              <a:gd name="connsiteY1" fmla="*/ 0 h 968632"/>
              <a:gd name="connsiteX2" fmla="*/ 0 w 549394"/>
              <a:gd name="connsiteY2" fmla="*/ 546823 h 968632"/>
              <a:gd name="connsiteX3" fmla="*/ 0 w 549394"/>
              <a:gd name="connsiteY3" fmla="*/ 968632 h 968632"/>
              <a:gd name="connsiteX4" fmla="*/ 549394 w 549394"/>
              <a:gd name="connsiteY4" fmla="*/ 968632 h 968632"/>
              <a:gd name="connsiteX5" fmla="*/ 549394 w 549394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394" h="968632">
                <a:moveTo>
                  <a:pt x="549394" y="0"/>
                </a:moveTo>
                <a:lnTo>
                  <a:pt x="546823" y="0"/>
                </a:lnTo>
                <a:lnTo>
                  <a:pt x="0" y="546823"/>
                </a:lnTo>
                <a:lnTo>
                  <a:pt x="0" y="968632"/>
                </a:lnTo>
                <a:lnTo>
                  <a:pt x="549394" y="968632"/>
                </a:lnTo>
                <a:lnTo>
                  <a:pt x="549394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5" name="Freeform: Shape 784">
            <a:extLst>
              <a:ext uri="{FF2B5EF4-FFF2-40B4-BE49-F238E27FC236}">
                <a16:creationId xmlns:a16="http://schemas.microsoft.com/office/drawing/2014/main" id="{B88F2A3E-8794-4A6F-B8EC-468CF9A9C7CF}"/>
              </a:ext>
            </a:extLst>
          </p:cNvPr>
          <p:cNvSpPr/>
          <p:nvPr/>
        </p:nvSpPr>
        <p:spPr bwMode="gray">
          <a:xfrm flipH="1">
            <a:off x="11642606" y="4823069"/>
            <a:ext cx="549394" cy="971203"/>
          </a:xfrm>
          <a:custGeom>
            <a:avLst/>
            <a:gdLst>
              <a:gd name="connsiteX0" fmla="*/ 549394 w 549394"/>
              <a:gd name="connsiteY0" fmla="*/ 0 h 971203"/>
              <a:gd name="connsiteX1" fmla="*/ 0 w 549394"/>
              <a:gd name="connsiteY1" fmla="*/ 0 h 971203"/>
              <a:gd name="connsiteX2" fmla="*/ 0 w 549394"/>
              <a:gd name="connsiteY2" fmla="*/ 421809 h 971203"/>
              <a:gd name="connsiteX3" fmla="*/ 549394 w 549394"/>
              <a:gd name="connsiteY3" fmla="*/ 971203 h 971203"/>
              <a:gd name="connsiteX4" fmla="*/ 549394 w 549394"/>
              <a:gd name="connsiteY4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394" h="971203">
                <a:moveTo>
                  <a:pt x="549394" y="0"/>
                </a:moveTo>
                <a:lnTo>
                  <a:pt x="0" y="0"/>
                </a:lnTo>
                <a:lnTo>
                  <a:pt x="0" y="421809"/>
                </a:lnTo>
                <a:lnTo>
                  <a:pt x="549394" y="971203"/>
                </a:lnTo>
                <a:lnTo>
                  <a:pt x="549394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4" name="Freeform: Shape 783">
            <a:extLst>
              <a:ext uri="{FF2B5EF4-FFF2-40B4-BE49-F238E27FC236}">
                <a16:creationId xmlns:a16="http://schemas.microsoft.com/office/drawing/2014/main" id="{B08AAEAD-23A2-452F-8325-9F54FD378B43}"/>
              </a:ext>
            </a:extLst>
          </p:cNvPr>
          <p:cNvSpPr/>
          <p:nvPr/>
        </p:nvSpPr>
        <p:spPr bwMode="gray">
          <a:xfrm flipH="1">
            <a:off x="11642605" y="6217163"/>
            <a:ext cx="549395" cy="549395"/>
          </a:xfrm>
          <a:custGeom>
            <a:avLst/>
            <a:gdLst>
              <a:gd name="connsiteX0" fmla="*/ 0 w 549395"/>
              <a:gd name="connsiteY0" fmla="*/ 0 h 549395"/>
              <a:gd name="connsiteX1" fmla="*/ 0 w 549395"/>
              <a:gd name="connsiteY1" fmla="*/ 549395 h 549395"/>
              <a:gd name="connsiteX2" fmla="*/ 549395 w 549395"/>
              <a:gd name="connsiteY2" fmla="*/ 549395 h 549395"/>
              <a:gd name="connsiteX3" fmla="*/ 0 w 549395"/>
              <a:gd name="connsiteY3" fmla="*/ 0 h 54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395" h="549395">
                <a:moveTo>
                  <a:pt x="0" y="0"/>
                </a:moveTo>
                <a:lnTo>
                  <a:pt x="0" y="549395"/>
                </a:lnTo>
                <a:lnTo>
                  <a:pt x="549395" y="549395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3" name="Right Triangle 722">
            <a:extLst>
              <a:ext uri="{FF2B5EF4-FFF2-40B4-BE49-F238E27FC236}">
                <a16:creationId xmlns:a16="http://schemas.microsoft.com/office/drawing/2014/main" id="{3E22D31F-5380-4036-9107-1B9960149930}"/>
              </a:ext>
            </a:extLst>
          </p:cNvPr>
          <p:cNvSpPr/>
          <p:nvPr/>
        </p:nvSpPr>
        <p:spPr bwMode="gray">
          <a:xfrm>
            <a:off x="10670951" y="5795355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4" name="Right Triangle 723">
            <a:extLst>
              <a:ext uri="{FF2B5EF4-FFF2-40B4-BE49-F238E27FC236}">
                <a16:creationId xmlns:a16="http://schemas.microsoft.com/office/drawing/2014/main" id="{B9E47E7A-CBF3-4332-A2F1-DBDD0013A86B}"/>
              </a:ext>
            </a:extLst>
          </p:cNvPr>
          <p:cNvSpPr/>
          <p:nvPr/>
        </p:nvSpPr>
        <p:spPr bwMode="gray">
          <a:xfrm rot="10800000">
            <a:off x="10670952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5" name="Right Triangle 724">
            <a:extLst>
              <a:ext uri="{FF2B5EF4-FFF2-40B4-BE49-F238E27FC236}">
                <a16:creationId xmlns:a16="http://schemas.microsoft.com/office/drawing/2014/main" id="{46E98528-7204-4F8D-877D-54A607318DF3}"/>
              </a:ext>
            </a:extLst>
          </p:cNvPr>
          <p:cNvSpPr/>
          <p:nvPr/>
        </p:nvSpPr>
        <p:spPr bwMode="gray">
          <a:xfrm flipV="1">
            <a:off x="1067095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6" name="Right Triangle 725">
            <a:extLst>
              <a:ext uri="{FF2B5EF4-FFF2-40B4-BE49-F238E27FC236}">
                <a16:creationId xmlns:a16="http://schemas.microsoft.com/office/drawing/2014/main" id="{D8E6B450-C85D-4039-BF6C-FAA4C9AA3DFD}"/>
              </a:ext>
            </a:extLst>
          </p:cNvPr>
          <p:cNvSpPr/>
          <p:nvPr/>
        </p:nvSpPr>
        <p:spPr bwMode="gray">
          <a:xfrm rot="10800000" flipV="1">
            <a:off x="10670952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7" name="Right Triangle 726">
            <a:extLst>
              <a:ext uri="{FF2B5EF4-FFF2-40B4-BE49-F238E27FC236}">
                <a16:creationId xmlns:a16="http://schemas.microsoft.com/office/drawing/2014/main" id="{4F10CD0C-5955-4F69-BA2B-9F496ADA4C4F}"/>
              </a:ext>
            </a:extLst>
          </p:cNvPr>
          <p:cNvSpPr/>
          <p:nvPr/>
        </p:nvSpPr>
        <p:spPr bwMode="gray">
          <a:xfrm rot="10800000">
            <a:off x="10670952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8" name="Right Triangle 727">
            <a:extLst>
              <a:ext uri="{FF2B5EF4-FFF2-40B4-BE49-F238E27FC236}">
                <a16:creationId xmlns:a16="http://schemas.microsoft.com/office/drawing/2014/main" id="{272E5C83-ED67-45FE-8643-CE688AB10F22}"/>
              </a:ext>
            </a:extLst>
          </p:cNvPr>
          <p:cNvSpPr/>
          <p:nvPr/>
        </p:nvSpPr>
        <p:spPr bwMode="gray">
          <a:xfrm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9" name="Right Triangle 728">
            <a:extLst>
              <a:ext uri="{FF2B5EF4-FFF2-40B4-BE49-F238E27FC236}">
                <a16:creationId xmlns:a16="http://schemas.microsoft.com/office/drawing/2014/main" id="{F6B1467E-B931-4E40-A0C6-CC1147CC382E}"/>
              </a:ext>
            </a:extLst>
          </p:cNvPr>
          <p:cNvSpPr/>
          <p:nvPr/>
        </p:nvSpPr>
        <p:spPr bwMode="gray">
          <a:xfrm rot="10800000"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0" name="Right Triangle 729">
            <a:extLst>
              <a:ext uri="{FF2B5EF4-FFF2-40B4-BE49-F238E27FC236}">
                <a16:creationId xmlns:a16="http://schemas.microsoft.com/office/drawing/2014/main" id="{B188300A-D890-40C0-82A2-6D5C1B3211FB}"/>
              </a:ext>
            </a:extLst>
          </p:cNvPr>
          <p:cNvSpPr/>
          <p:nvPr/>
        </p:nvSpPr>
        <p:spPr bwMode="gray">
          <a:xfrm flipV="1">
            <a:off x="1067095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1" name="Right Triangle 730">
            <a:extLst>
              <a:ext uri="{FF2B5EF4-FFF2-40B4-BE49-F238E27FC236}">
                <a16:creationId xmlns:a16="http://schemas.microsoft.com/office/drawing/2014/main" id="{B650832F-3E4C-436F-A241-1885D9DBD00A}"/>
              </a:ext>
            </a:extLst>
          </p:cNvPr>
          <p:cNvSpPr/>
          <p:nvPr/>
        </p:nvSpPr>
        <p:spPr bwMode="gray">
          <a:xfrm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2" name="Right Triangle 731">
            <a:extLst>
              <a:ext uri="{FF2B5EF4-FFF2-40B4-BE49-F238E27FC236}">
                <a16:creationId xmlns:a16="http://schemas.microsoft.com/office/drawing/2014/main" id="{E6BE1D67-5968-40F8-8DFC-636F0BAB83FB}"/>
              </a:ext>
            </a:extLst>
          </p:cNvPr>
          <p:cNvSpPr/>
          <p:nvPr/>
        </p:nvSpPr>
        <p:spPr bwMode="gray">
          <a:xfrm rot="10800000"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3" name="Right Triangle 732">
            <a:extLst>
              <a:ext uri="{FF2B5EF4-FFF2-40B4-BE49-F238E27FC236}">
                <a16:creationId xmlns:a16="http://schemas.microsoft.com/office/drawing/2014/main" id="{9BEE8E88-559E-405B-AC1E-936C66C7DE89}"/>
              </a:ext>
            </a:extLst>
          </p:cNvPr>
          <p:cNvSpPr/>
          <p:nvPr/>
        </p:nvSpPr>
        <p:spPr bwMode="gray">
          <a:xfrm>
            <a:off x="10670951" y="-2716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4" name="Right Triangle 733">
            <a:extLst>
              <a:ext uri="{FF2B5EF4-FFF2-40B4-BE49-F238E27FC236}">
                <a16:creationId xmlns:a16="http://schemas.microsoft.com/office/drawing/2014/main" id="{B165E6C6-C6A9-4E1E-8261-1001059E47A8}"/>
              </a:ext>
            </a:extLst>
          </p:cNvPr>
          <p:cNvSpPr/>
          <p:nvPr/>
        </p:nvSpPr>
        <p:spPr bwMode="gray">
          <a:xfrm rot="10800000">
            <a:off x="10670951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7" name="Right Triangle 736">
            <a:extLst>
              <a:ext uri="{FF2B5EF4-FFF2-40B4-BE49-F238E27FC236}">
                <a16:creationId xmlns:a16="http://schemas.microsoft.com/office/drawing/2014/main" id="{0C6887A0-AF09-41E0-B426-CF82BC98B0E8}"/>
              </a:ext>
            </a:extLst>
          </p:cNvPr>
          <p:cNvSpPr/>
          <p:nvPr/>
        </p:nvSpPr>
        <p:spPr bwMode="gray">
          <a:xfrm>
            <a:off x="4846200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8" name="Right Triangle 737">
            <a:extLst>
              <a:ext uri="{FF2B5EF4-FFF2-40B4-BE49-F238E27FC236}">
                <a16:creationId xmlns:a16="http://schemas.microsoft.com/office/drawing/2014/main" id="{A2B1D576-0511-448B-A9F8-017BFA62DCAD}"/>
              </a:ext>
            </a:extLst>
          </p:cNvPr>
          <p:cNvSpPr/>
          <p:nvPr/>
        </p:nvSpPr>
        <p:spPr bwMode="gray">
          <a:xfrm flipV="1">
            <a:off x="4846200" y="3850989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9" name="Right Triangle 738">
            <a:extLst>
              <a:ext uri="{FF2B5EF4-FFF2-40B4-BE49-F238E27FC236}">
                <a16:creationId xmlns:a16="http://schemas.microsoft.com/office/drawing/2014/main" id="{66B18D9F-B012-4FC2-A44F-D8096D86070C}"/>
              </a:ext>
            </a:extLst>
          </p:cNvPr>
          <p:cNvSpPr/>
          <p:nvPr/>
        </p:nvSpPr>
        <p:spPr bwMode="gray">
          <a:xfrm rot="10800000" flipV="1">
            <a:off x="484620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0" name="Right Triangle 739">
            <a:extLst>
              <a:ext uri="{FF2B5EF4-FFF2-40B4-BE49-F238E27FC236}">
                <a16:creationId xmlns:a16="http://schemas.microsoft.com/office/drawing/2014/main" id="{4C415472-B385-447B-AC0A-59F7EF1F7640}"/>
              </a:ext>
            </a:extLst>
          </p:cNvPr>
          <p:cNvSpPr/>
          <p:nvPr/>
        </p:nvSpPr>
        <p:spPr bwMode="gray">
          <a:xfrm>
            <a:off x="484620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1" name="Right Triangle 740">
            <a:extLst>
              <a:ext uri="{FF2B5EF4-FFF2-40B4-BE49-F238E27FC236}">
                <a16:creationId xmlns:a16="http://schemas.microsoft.com/office/drawing/2014/main" id="{D618D2F0-5040-4487-9320-BF03512CB652}"/>
              </a:ext>
            </a:extLst>
          </p:cNvPr>
          <p:cNvSpPr/>
          <p:nvPr/>
        </p:nvSpPr>
        <p:spPr bwMode="gray">
          <a:xfrm rot="10800000">
            <a:off x="4846201" y="482306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2" name="Right Triangle 741">
            <a:extLst>
              <a:ext uri="{FF2B5EF4-FFF2-40B4-BE49-F238E27FC236}">
                <a16:creationId xmlns:a16="http://schemas.microsoft.com/office/drawing/2014/main" id="{13EC3D77-2DA3-4DE4-B637-B6E1E9245641}"/>
              </a:ext>
            </a:extLst>
          </p:cNvPr>
          <p:cNvSpPr/>
          <p:nvPr/>
        </p:nvSpPr>
        <p:spPr bwMode="gray">
          <a:xfrm>
            <a:off x="4846200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3" name="Right Triangle 742">
            <a:extLst>
              <a:ext uri="{FF2B5EF4-FFF2-40B4-BE49-F238E27FC236}">
                <a16:creationId xmlns:a16="http://schemas.microsoft.com/office/drawing/2014/main" id="{22098F0C-2982-4134-A5D2-3A88C1AD8653}"/>
              </a:ext>
            </a:extLst>
          </p:cNvPr>
          <p:cNvSpPr/>
          <p:nvPr/>
        </p:nvSpPr>
        <p:spPr bwMode="gray">
          <a:xfrm rot="10800000">
            <a:off x="4846201" y="288235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4" name="Right Triangle 743">
            <a:extLst>
              <a:ext uri="{FF2B5EF4-FFF2-40B4-BE49-F238E27FC236}">
                <a16:creationId xmlns:a16="http://schemas.microsoft.com/office/drawing/2014/main" id="{CE367989-B41E-4AC6-B6A6-5E304F9566FE}"/>
              </a:ext>
            </a:extLst>
          </p:cNvPr>
          <p:cNvSpPr/>
          <p:nvPr/>
        </p:nvSpPr>
        <p:spPr bwMode="gray">
          <a:xfrm flipV="1">
            <a:off x="4846200" y="941662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5" name="Right Triangle 744">
            <a:extLst>
              <a:ext uri="{FF2B5EF4-FFF2-40B4-BE49-F238E27FC236}">
                <a16:creationId xmlns:a16="http://schemas.microsoft.com/office/drawing/2014/main" id="{CA89A69F-22F4-4B64-9236-CF8BC7181072}"/>
              </a:ext>
            </a:extLst>
          </p:cNvPr>
          <p:cNvSpPr/>
          <p:nvPr/>
        </p:nvSpPr>
        <p:spPr bwMode="gray">
          <a:xfrm rot="10800000" flipV="1">
            <a:off x="4846201" y="941662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6" name="Right Triangle 745">
            <a:extLst>
              <a:ext uri="{FF2B5EF4-FFF2-40B4-BE49-F238E27FC236}">
                <a16:creationId xmlns:a16="http://schemas.microsoft.com/office/drawing/2014/main" id="{2CBB5DB4-6118-4872-9054-2F5A896E1FFC}"/>
              </a:ext>
            </a:extLst>
          </p:cNvPr>
          <p:cNvSpPr/>
          <p:nvPr/>
        </p:nvSpPr>
        <p:spPr bwMode="gray">
          <a:xfrm>
            <a:off x="4846200" y="1906998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7" name="Right Triangle 746">
            <a:extLst>
              <a:ext uri="{FF2B5EF4-FFF2-40B4-BE49-F238E27FC236}">
                <a16:creationId xmlns:a16="http://schemas.microsoft.com/office/drawing/2014/main" id="{4E35E85A-DD92-4A15-AE9E-1039AF4B06AD}"/>
              </a:ext>
            </a:extLst>
          </p:cNvPr>
          <p:cNvSpPr/>
          <p:nvPr/>
        </p:nvSpPr>
        <p:spPr bwMode="gray">
          <a:xfrm rot="10800000">
            <a:off x="4846201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8" name="Right Triangle 747">
            <a:extLst>
              <a:ext uri="{FF2B5EF4-FFF2-40B4-BE49-F238E27FC236}">
                <a16:creationId xmlns:a16="http://schemas.microsoft.com/office/drawing/2014/main" id="{E3FBAB74-79E7-4890-B1D2-5DD21B297B7D}"/>
              </a:ext>
            </a:extLst>
          </p:cNvPr>
          <p:cNvSpPr/>
          <p:nvPr/>
        </p:nvSpPr>
        <p:spPr bwMode="gray">
          <a:xfrm>
            <a:off x="4846200" y="-2716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9" name="Right Triangle 748">
            <a:extLst>
              <a:ext uri="{FF2B5EF4-FFF2-40B4-BE49-F238E27FC236}">
                <a16:creationId xmlns:a16="http://schemas.microsoft.com/office/drawing/2014/main" id="{4061B251-6E80-4362-89D2-7324515AC2B4}"/>
              </a:ext>
            </a:extLst>
          </p:cNvPr>
          <p:cNvSpPr/>
          <p:nvPr/>
        </p:nvSpPr>
        <p:spPr bwMode="gray">
          <a:xfrm rot="10800000">
            <a:off x="4846201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1" name="Right Triangle 750">
            <a:extLst>
              <a:ext uri="{FF2B5EF4-FFF2-40B4-BE49-F238E27FC236}">
                <a16:creationId xmlns:a16="http://schemas.microsoft.com/office/drawing/2014/main" id="{81605547-D2F9-4FED-8C34-F1FE73878546}"/>
              </a:ext>
            </a:extLst>
          </p:cNvPr>
          <p:cNvSpPr/>
          <p:nvPr/>
        </p:nvSpPr>
        <p:spPr bwMode="gray">
          <a:xfrm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2" name="Right Triangle 751">
            <a:extLst>
              <a:ext uri="{FF2B5EF4-FFF2-40B4-BE49-F238E27FC236}">
                <a16:creationId xmlns:a16="http://schemas.microsoft.com/office/drawing/2014/main" id="{1DD05993-48BF-4BF0-A9C2-AC47240F4908}"/>
              </a:ext>
            </a:extLst>
          </p:cNvPr>
          <p:cNvSpPr/>
          <p:nvPr/>
        </p:nvSpPr>
        <p:spPr bwMode="gray">
          <a:xfrm rot="10800000"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3" name="Right Triangle 752">
            <a:extLst>
              <a:ext uri="{FF2B5EF4-FFF2-40B4-BE49-F238E27FC236}">
                <a16:creationId xmlns:a16="http://schemas.microsoft.com/office/drawing/2014/main" id="{AFAA0356-99BA-4C4D-AE54-6D41F5F6342C}"/>
              </a:ext>
            </a:extLst>
          </p:cNvPr>
          <p:cNvSpPr/>
          <p:nvPr/>
        </p:nvSpPr>
        <p:spPr bwMode="gray">
          <a:xfrm flipH="1" flipV="1">
            <a:off x="5814360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4" name="Right Triangle 753">
            <a:extLst>
              <a:ext uri="{FF2B5EF4-FFF2-40B4-BE49-F238E27FC236}">
                <a16:creationId xmlns:a16="http://schemas.microsoft.com/office/drawing/2014/main" id="{FEB49CD0-624F-4EFF-BB66-50522379056E}"/>
              </a:ext>
            </a:extLst>
          </p:cNvPr>
          <p:cNvSpPr/>
          <p:nvPr/>
        </p:nvSpPr>
        <p:spPr bwMode="gray">
          <a:xfrm rot="10800000" flipH="1">
            <a:off x="581436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5" name="Right Triangle 754">
            <a:extLst>
              <a:ext uri="{FF2B5EF4-FFF2-40B4-BE49-F238E27FC236}">
                <a16:creationId xmlns:a16="http://schemas.microsoft.com/office/drawing/2014/main" id="{ABB47E31-296D-449A-9434-91EB835C1BDC}"/>
              </a:ext>
            </a:extLst>
          </p:cNvPr>
          <p:cNvSpPr/>
          <p:nvPr/>
        </p:nvSpPr>
        <p:spPr bwMode="gray">
          <a:xfrm flipH="1">
            <a:off x="5814360" y="2882357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6" name="Right Triangle 755">
            <a:extLst>
              <a:ext uri="{FF2B5EF4-FFF2-40B4-BE49-F238E27FC236}">
                <a16:creationId xmlns:a16="http://schemas.microsoft.com/office/drawing/2014/main" id="{784EA560-CDD0-4FE9-99D1-F442AAEAAA07}"/>
              </a:ext>
            </a:extLst>
          </p:cNvPr>
          <p:cNvSpPr/>
          <p:nvPr/>
        </p:nvSpPr>
        <p:spPr bwMode="gray">
          <a:xfrm rot="10800000" flipH="1">
            <a:off x="581436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7" name="Right Triangle 756">
            <a:extLst>
              <a:ext uri="{FF2B5EF4-FFF2-40B4-BE49-F238E27FC236}">
                <a16:creationId xmlns:a16="http://schemas.microsoft.com/office/drawing/2014/main" id="{CA1EEF65-B6C8-492C-8986-AA06DD0ECF0F}"/>
              </a:ext>
            </a:extLst>
          </p:cNvPr>
          <p:cNvSpPr/>
          <p:nvPr/>
        </p:nvSpPr>
        <p:spPr bwMode="gray">
          <a:xfrm flipH="1" flipV="1">
            <a:off x="5814360" y="941662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8" name="Right Triangle 757">
            <a:extLst>
              <a:ext uri="{FF2B5EF4-FFF2-40B4-BE49-F238E27FC236}">
                <a16:creationId xmlns:a16="http://schemas.microsoft.com/office/drawing/2014/main" id="{C9A9CF9C-19E8-404A-B473-E5BE50486F39}"/>
              </a:ext>
            </a:extLst>
          </p:cNvPr>
          <p:cNvSpPr/>
          <p:nvPr/>
        </p:nvSpPr>
        <p:spPr bwMode="gray">
          <a:xfrm flipH="1">
            <a:off x="5814360" y="1913743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9" name="Right Triangle 758">
            <a:extLst>
              <a:ext uri="{FF2B5EF4-FFF2-40B4-BE49-F238E27FC236}">
                <a16:creationId xmlns:a16="http://schemas.microsoft.com/office/drawing/2014/main" id="{16B57B36-B749-411E-8280-ED23ACD33E7B}"/>
              </a:ext>
            </a:extLst>
          </p:cNvPr>
          <p:cNvSpPr/>
          <p:nvPr/>
        </p:nvSpPr>
        <p:spPr bwMode="gray">
          <a:xfrm rot="10800000" flipH="1">
            <a:off x="5814361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0" name="Right Triangle 759">
            <a:extLst>
              <a:ext uri="{FF2B5EF4-FFF2-40B4-BE49-F238E27FC236}">
                <a16:creationId xmlns:a16="http://schemas.microsoft.com/office/drawing/2014/main" id="{6D770A62-A527-4B7D-BB9D-B46CACB9F370}"/>
              </a:ext>
            </a:extLst>
          </p:cNvPr>
          <p:cNvSpPr/>
          <p:nvPr/>
        </p:nvSpPr>
        <p:spPr bwMode="gray">
          <a:xfrm flipH="1">
            <a:off x="5814360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1" name="Right Triangle 760">
            <a:extLst>
              <a:ext uri="{FF2B5EF4-FFF2-40B4-BE49-F238E27FC236}">
                <a16:creationId xmlns:a16="http://schemas.microsoft.com/office/drawing/2014/main" id="{B15B1A1A-39C0-4529-A83A-437B5EEA4CD0}"/>
              </a:ext>
            </a:extLst>
          </p:cNvPr>
          <p:cNvSpPr/>
          <p:nvPr/>
        </p:nvSpPr>
        <p:spPr bwMode="gray">
          <a:xfrm rot="10800000" flipH="1">
            <a:off x="5814360" y="-22208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5" name="Right Triangle 564">
            <a:extLst>
              <a:ext uri="{FF2B5EF4-FFF2-40B4-BE49-F238E27FC236}">
                <a16:creationId xmlns:a16="http://schemas.microsoft.com/office/drawing/2014/main" id="{5A4E746D-3C3B-4D53-959F-C836AF227DE2}"/>
              </a:ext>
            </a:extLst>
          </p:cNvPr>
          <p:cNvSpPr/>
          <p:nvPr/>
        </p:nvSpPr>
        <p:spPr bwMode="gray">
          <a:xfrm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6" name="Right Triangle 565">
            <a:extLst>
              <a:ext uri="{FF2B5EF4-FFF2-40B4-BE49-F238E27FC236}">
                <a16:creationId xmlns:a16="http://schemas.microsoft.com/office/drawing/2014/main" id="{8C99A34E-1530-4A70-BEA6-13365FBFCF62}"/>
              </a:ext>
            </a:extLst>
          </p:cNvPr>
          <p:cNvSpPr/>
          <p:nvPr/>
        </p:nvSpPr>
        <p:spPr bwMode="gray">
          <a:xfrm rot="10800000"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7" name="Right Triangle 566">
            <a:extLst>
              <a:ext uri="{FF2B5EF4-FFF2-40B4-BE49-F238E27FC236}">
                <a16:creationId xmlns:a16="http://schemas.microsoft.com/office/drawing/2014/main" id="{6C86787E-4B1E-4795-8F01-302C1EAA7C5E}"/>
              </a:ext>
            </a:extLst>
          </p:cNvPr>
          <p:cNvSpPr/>
          <p:nvPr/>
        </p:nvSpPr>
        <p:spPr bwMode="gray">
          <a:xfrm flipV="1">
            <a:off x="6785686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8" name="Right Triangle 567">
            <a:extLst>
              <a:ext uri="{FF2B5EF4-FFF2-40B4-BE49-F238E27FC236}">
                <a16:creationId xmlns:a16="http://schemas.microsoft.com/office/drawing/2014/main" id="{0557DA40-0B50-4571-ADB7-E92D5ED30F3C}"/>
              </a:ext>
            </a:extLst>
          </p:cNvPr>
          <p:cNvSpPr/>
          <p:nvPr/>
        </p:nvSpPr>
        <p:spPr bwMode="gray">
          <a:xfrm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9" name="Right Triangle 568">
            <a:extLst>
              <a:ext uri="{FF2B5EF4-FFF2-40B4-BE49-F238E27FC236}">
                <a16:creationId xmlns:a16="http://schemas.microsoft.com/office/drawing/2014/main" id="{4BAB721F-0FF5-4B2B-AEE5-E236A274AAA8}"/>
              </a:ext>
            </a:extLst>
          </p:cNvPr>
          <p:cNvSpPr/>
          <p:nvPr/>
        </p:nvSpPr>
        <p:spPr bwMode="gray">
          <a:xfrm rot="10800000"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0" name="Right Triangle 569">
            <a:extLst>
              <a:ext uri="{FF2B5EF4-FFF2-40B4-BE49-F238E27FC236}">
                <a16:creationId xmlns:a16="http://schemas.microsoft.com/office/drawing/2014/main" id="{5FCB2851-552E-4894-923D-149F0F822D81}"/>
              </a:ext>
            </a:extLst>
          </p:cNvPr>
          <p:cNvSpPr/>
          <p:nvPr/>
        </p:nvSpPr>
        <p:spPr bwMode="gray">
          <a:xfrm>
            <a:off x="6785686" y="2882357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1" name="Right Triangle 570">
            <a:extLst>
              <a:ext uri="{FF2B5EF4-FFF2-40B4-BE49-F238E27FC236}">
                <a16:creationId xmlns:a16="http://schemas.microsoft.com/office/drawing/2014/main" id="{C07F9D48-01DA-475D-A1E1-D985899851A9}"/>
              </a:ext>
            </a:extLst>
          </p:cNvPr>
          <p:cNvSpPr/>
          <p:nvPr/>
        </p:nvSpPr>
        <p:spPr bwMode="gray">
          <a:xfrm flipV="1">
            <a:off x="6785686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2" name="Right Triangle 571">
            <a:extLst>
              <a:ext uri="{FF2B5EF4-FFF2-40B4-BE49-F238E27FC236}">
                <a16:creationId xmlns:a16="http://schemas.microsoft.com/office/drawing/2014/main" id="{5F7940E6-B49A-4E60-80BF-DDE5F67A6B36}"/>
              </a:ext>
            </a:extLst>
          </p:cNvPr>
          <p:cNvSpPr/>
          <p:nvPr/>
        </p:nvSpPr>
        <p:spPr bwMode="gray">
          <a:xfrm>
            <a:off x="6785686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3" name="Right Triangle 572">
            <a:extLst>
              <a:ext uri="{FF2B5EF4-FFF2-40B4-BE49-F238E27FC236}">
                <a16:creationId xmlns:a16="http://schemas.microsoft.com/office/drawing/2014/main" id="{3A51084D-A503-43F3-8B18-24A6F76FFCCF}"/>
              </a:ext>
            </a:extLst>
          </p:cNvPr>
          <p:cNvSpPr/>
          <p:nvPr/>
        </p:nvSpPr>
        <p:spPr bwMode="gray">
          <a:xfrm rot="10800000">
            <a:off x="6785687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4" name="Right Triangle 573">
            <a:extLst>
              <a:ext uri="{FF2B5EF4-FFF2-40B4-BE49-F238E27FC236}">
                <a16:creationId xmlns:a16="http://schemas.microsoft.com/office/drawing/2014/main" id="{C829B06F-934B-4B81-8FEA-32B7C2215111}"/>
              </a:ext>
            </a:extLst>
          </p:cNvPr>
          <p:cNvSpPr/>
          <p:nvPr/>
        </p:nvSpPr>
        <p:spPr bwMode="gray">
          <a:xfrm>
            <a:off x="6785686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5" name="Right Triangle 574">
            <a:extLst>
              <a:ext uri="{FF2B5EF4-FFF2-40B4-BE49-F238E27FC236}">
                <a16:creationId xmlns:a16="http://schemas.microsoft.com/office/drawing/2014/main" id="{7E1BDC98-52A0-4FD1-8421-75555F93D09B}"/>
              </a:ext>
            </a:extLst>
          </p:cNvPr>
          <p:cNvSpPr/>
          <p:nvPr/>
        </p:nvSpPr>
        <p:spPr bwMode="gray">
          <a:xfrm rot="10800000">
            <a:off x="6785686" y="-22208"/>
            <a:ext cx="971203" cy="971203"/>
          </a:xfrm>
          <a:prstGeom prst="rtTriangle">
            <a:avLst/>
          </a:prstGeom>
          <a:solidFill>
            <a:sysClr val="window" lastClr="FFFFFF">
              <a:alpha val="1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7" name="Right Triangle 576">
            <a:extLst>
              <a:ext uri="{FF2B5EF4-FFF2-40B4-BE49-F238E27FC236}">
                <a16:creationId xmlns:a16="http://schemas.microsoft.com/office/drawing/2014/main" id="{ACC2949E-3286-486B-8D95-976F7FBB128F}"/>
              </a:ext>
            </a:extLst>
          </p:cNvPr>
          <p:cNvSpPr/>
          <p:nvPr/>
        </p:nvSpPr>
        <p:spPr bwMode="gray">
          <a:xfrm flipH="1">
            <a:off x="7756889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8" name="Right Triangle 577">
            <a:extLst>
              <a:ext uri="{FF2B5EF4-FFF2-40B4-BE49-F238E27FC236}">
                <a16:creationId xmlns:a16="http://schemas.microsoft.com/office/drawing/2014/main" id="{F5C5469C-7098-4CB6-B030-6646E4D1375B}"/>
              </a:ext>
            </a:extLst>
          </p:cNvPr>
          <p:cNvSpPr/>
          <p:nvPr/>
        </p:nvSpPr>
        <p:spPr bwMode="gray">
          <a:xfrm flipH="1" flipV="1">
            <a:off x="7756889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9" name="Right Triangle 578">
            <a:extLst>
              <a:ext uri="{FF2B5EF4-FFF2-40B4-BE49-F238E27FC236}">
                <a16:creationId xmlns:a16="http://schemas.microsoft.com/office/drawing/2014/main" id="{5A8390C4-7D9D-46DB-91DF-DBD8210FE02A}"/>
              </a:ext>
            </a:extLst>
          </p:cNvPr>
          <p:cNvSpPr/>
          <p:nvPr/>
        </p:nvSpPr>
        <p:spPr bwMode="gray">
          <a:xfrm rot="10800000" flipH="1" flipV="1">
            <a:off x="7756890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0" name="Right Triangle 579">
            <a:extLst>
              <a:ext uri="{FF2B5EF4-FFF2-40B4-BE49-F238E27FC236}">
                <a16:creationId xmlns:a16="http://schemas.microsoft.com/office/drawing/2014/main" id="{9BE8B15B-B597-415C-A142-DF74AF30D270}"/>
              </a:ext>
            </a:extLst>
          </p:cNvPr>
          <p:cNvSpPr/>
          <p:nvPr/>
        </p:nvSpPr>
        <p:spPr bwMode="gray">
          <a:xfrm flipH="1">
            <a:off x="7756889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1" name="Right Triangle 580">
            <a:extLst>
              <a:ext uri="{FF2B5EF4-FFF2-40B4-BE49-F238E27FC236}">
                <a16:creationId xmlns:a16="http://schemas.microsoft.com/office/drawing/2014/main" id="{014BFE1E-1C83-488E-AB5A-C86F60E83A3C}"/>
              </a:ext>
            </a:extLst>
          </p:cNvPr>
          <p:cNvSpPr/>
          <p:nvPr/>
        </p:nvSpPr>
        <p:spPr bwMode="gray">
          <a:xfrm flipH="1">
            <a:off x="7756889" y="288235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2" name="Right Triangle 581">
            <a:extLst>
              <a:ext uri="{FF2B5EF4-FFF2-40B4-BE49-F238E27FC236}">
                <a16:creationId xmlns:a16="http://schemas.microsoft.com/office/drawing/2014/main" id="{B645A53D-B562-4695-8BE3-743EC71DCD51}"/>
              </a:ext>
            </a:extLst>
          </p:cNvPr>
          <p:cNvSpPr/>
          <p:nvPr/>
        </p:nvSpPr>
        <p:spPr bwMode="gray">
          <a:xfrm rot="10800000" flipH="1">
            <a:off x="775689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3" name="Right Triangle 582">
            <a:extLst>
              <a:ext uri="{FF2B5EF4-FFF2-40B4-BE49-F238E27FC236}">
                <a16:creationId xmlns:a16="http://schemas.microsoft.com/office/drawing/2014/main" id="{26B694A6-38A4-4A66-B185-881741507569}"/>
              </a:ext>
            </a:extLst>
          </p:cNvPr>
          <p:cNvSpPr/>
          <p:nvPr/>
        </p:nvSpPr>
        <p:spPr bwMode="gray">
          <a:xfrm flipH="1" flipV="1">
            <a:off x="7756889" y="941662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4" name="Right Triangle 583">
            <a:extLst>
              <a:ext uri="{FF2B5EF4-FFF2-40B4-BE49-F238E27FC236}">
                <a16:creationId xmlns:a16="http://schemas.microsoft.com/office/drawing/2014/main" id="{19790F5C-E85E-4C2A-9603-F6D7F4DB5048}"/>
              </a:ext>
            </a:extLst>
          </p:cNvPr>
          <p:cNvSpPr/>
          <p:nvPr/>
        </p:nvSpPr>
        <p:spPr bwMode="gray">
          <a:xfrm rot="10800000" flipH="1" flipV="1">
            <a:off x="7756889" y="9416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5" name="Right Triangle 584">
            <a:extLst>
              <a:ext uri="{FF2B5EF4-FFF2-40B4-BE49-F238E27FC236}">
                <a16:creationId xmlns:a16="http://schemas.microsoft.com/office/drawing/2014/main" id="{FDA733CF-B68A-4988-A22A-19CA08EEC040}"/>
              </a:ext>
            </a:extLst>
          </p:cNvPr>
          <p:cNvSpPr/>
          <p:nvPr/>
        </p:nvSpPr>
        <p:spPr bwMode="gray">
          <a:xfrm flipH="1">
            <a:off x="7756889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6" name="Right Triangle 585">
            <a:extLst>
              <a:ext uri="{FF2B5EF4-FFF2-40B4-BE49-F238E27FC236}">
                <a16:creationId xmlns:a16="http://schemas.microsoft.com/office/drawing/2014/main" id="{863AEBA4-A4D5-483D-9761-26EDD8E2A3FF}"/>
              </a:ext>
            </a:extLst>
          </p:cNvPr>
          <p:cNvSpPr/>
          <p:nvPr/>
        </p:nvSpPr>
        <p:spPr bwMode="gray">
          <a:xfrm rot="10800000" flipH="1">
            <a:off x="7756890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7" name="Right Triangle 586">
            <a:extLst>
              <a:ext uri="{FF2B5EF4-FFF2-40B4-BE49-F238E27FC236}">
                <a16:creationId xmlns:a16="http://schemas.microsoft.com/office/drawing/2014/main" id="{969145DD-B3E4-41B3-8A07-3897749C603F}"/>
              </a:ext>
            </a:extLst>
          </p:cNvPr>
          <p:cNvSpPr/>
          <p:nvPr/>
        </p:nvSpPr>
        <p:spPr bwMode="gray">
          <a:xfrm flipH="1">
            <a:off x="7756889" y="-2716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8" name="Right Triangle 587">
            <a:extLst>
              <a:ext uri="{FF2B5EF4-FFF2-40B4-BE49-F238E27FC236}">
                <a16:creationId xmlns:a16="http://schemas.microsoft.com/office/drawing/2014/main" id="{2F2E4CE1-A94F-469A-9822-1A2BAC9250D2}"/>
              </a:ext>
            </a:extLst>
          </p:cNvPr>
          <p:cNvSpPr/>
          <p:nvPr/>
        </p:nvSpPr>
        <p:spPr bwMode="gray">
          <a:xfrm rot="10800000" flipH="1">
            <a:off x="7756889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0" name="Right Triangle 589">
            <a:extLst>
              <a:ext uri="{FF2B5EF4-FFF2-40B4-BE49-F238E27FC236}">
                <a16:creationId xmlns:a16="http://schemas.microsoft.com/office/drawing/2014/main" id="{3D349ECB-4D4E-4674-89A7-3371E74A6B88}"/>
              </a:ext>
            </a:extLst>
          </p:cNvPr>
          <p:cNvSpPr/>
          <p:nvPr/>
        </p:nvSpPr>
        <p:spPr bwMode="gray">
          <a:xfrm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1" name="Right Triangle 590">
            <a:extLst>
              <a:ext uri="{FF2B5EF4-FFF2-40B4-BE49-F238E27FC236}">
                <a16:creationId xmlns:a16="http://schemas.microsoft.com/office/drawing/2014/main" id="{38A51940-A5AB-4D31-88AA-13A45187A635}"/>
              </a:ext>
            </a:extLst>
          </p:cNvPr>
          <p:cNvSpPr/>
          <p:nvPr/>
        </p:nvSpPr>
        <p:spPr bwMode="gray">
          <a:xfrm rot="10800000"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2" name="Right Triangle 591">
            <a:extLst>
              <a:ext uri="{FF2B5EF4-FFF2-40B4-BE49-F238E27FC236}">
                <a16:creationId xmlns:a16="http://schemas.microsoft.com/office/drawing/2014/main" id="{3F8D1F62-2A9C-441E-B6D5-05E44562485B}"/>
              </a:ext>
            </a:extLst>
          </p:cNvPr>
          <p:cNvSpPr/>
          <p:nvPr/>
        </p:nvSpPr>
        <p:spPr bwMode="gray">
          <a:xfrm flipV="1">
            <a:off x="8728091" y="385098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3" name="Right Triangle 592">
            <a:extLst>
              <a:ext uri="{FF2B5EF4-FFF2-40B4-BE49-F238E27FC236}">
                <a16:creationId xmlns:a16="http://schemas.microsoft.com/office/drawing/2014/main" id="{114C1A95-27CA-4FFE-B58E-B536C9EDF6AD}"/>
              </a:ext>
            </a:extLst>
          </p:cNvPr>
          <p:cNvSpPr/>
          <p:nvPr/>
        </p:nvSpPr>
        <p:spPr bwMode="gray">
          <a:xfrm>
            <a:off x="8728091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4" name="Right Triangle 593">
            <a:extLst>
              <a:ext uri="{FF2B5EF4-FFF2-40B4-BE49-F238E27FC236}">
                <a16:creationId xmlns:a16="http://schemas.microsoft.com/office/drawing/2014/main" id="{D6FD7AED-8728-49AC-94C2-C029A2F9638E}"/>
              </a:ext>
            </a:extLst>
          </p:cNvPr>
          <p:cNvSpPr/>
          <p:nvPr/>
        </p:nvSpPr>
        <p:spPr bwMode="gray">
          <a:xfrm rot="10800000">
            <a:off x="8728092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5" name="Right Triangle 594">
            <a:extLst>
              <a:ext uri="{FF2B5EF4-FFF2-40B4-BE49-F238E27FC236}">
                <a16:creationId xmlns:a16="http://schemas.microsoft.com/office/drawing/2014/main" id="{0606A9DF-ACC9-4A4C-B675-12B943DC9FCB}"/>
              </a:ext>
            </a:extLst>
          </p:cNvPr>
          <p:cNvSpPr/>
          <p:nvPr/>
        </p:nvSpPr>
        <p:spPr bwMode="gray">
          <a:xfrm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6" name="Right Triangle 595">
            <a:extLst>
              <a:ext uri="{FF2B5EF4-FFF2-40B4-BE49-F238E27FC236}">
                <a16:creationId xmlns:a16="http://schemas.microsoft.com/office/drawing/2014/main" id="{7088B477-E571-4EC6-9B97-7EBBE23A71CA}"/>
              </a:ext>
            </a:extLst>
          </p:cNvPr>
          <p:cNvSpPr/>
          <p:nvPr/>
        </p:nvSpPr>
        <p:spPr bwMode="gray">
          <a:xfrm rot="10800000"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7" name="Right Triangle 596">
            <a:extLst>
              <a:ext uri="{FF2B5EF4-FFF2-40B4-BE49-F238E27FC236}">
                <a16:creationId xmlns:a16="http://schemas.microsoft.com/office/drawing/2014/main" id="{FF332D33-D87E-48D6-81F9-B58461D0FAC0}"/>
              </a:ext>
            </a:extLst>
          </p:cNvPr>
          <p:cNvSpPr/>
          <p:nvPr/>
        </p:nvSpPr>
        <p:spPr bwMode="gray">
          <a:xfrm flipV="1">
            <a:off x="872809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8" name="Right Triangle 597">
            <a:extLst>
              <a:ext uri="{FF2B5EF4-FFF2-40B4-BE49-F238E27FC236}">
                <a16:creationId xmlns:a16="http://schemas.microsoft.com/office/drawing/2014/main" id="{10A4BEDF-822E-493D-8C68-D93DC3A59A95}"/>
              </a:ext>
            </a:extLst>
          </p:cNvPr>
          <p:cNvSpPr/>
          <p:nvPr/>
        </p:nvSpPr>
        <p:spPr bwMode="gray">
          <a:xfrm rot="10800000">
            <a:off x="872809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9" name="Right Triangle 598">
            <a:extLst>
              <a:ext uri="{FF2B5EF4-FFF2-40B4-BE49-F238E27FC236}">
                <a16:creationId xmlns:a16="http://schemas.microsoft.com/office/drawing/2014/main" id="{721158A8-0A83-4839-AFE5-A2FB46C65CD2}"/>
              </a:ext>
            </a:extLst>
          </p:cNvPr>
          <p:cNvSpPr/>
          <p:nvPr/>
        </p:nvSpPr>
        <p:spPr bwMode="gray">
          <a:xfrm>
            <a:off x="8728091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0" name="Right Triangle 599">
            <a:extLst>
              <a:ext uri="{FF2B5EF4-FFF2-40B4-BE49-F238E27FC236}">
                <a16:creationId xmlns:a16="http://schemas.microsoft.com/office/drawing/2014/main" id="{FCFF0ED6-8CEE-4916-94EA-58287DA44637}"/>
              </a:ext>
            </a:extLst>
          </p:cNvPr>
          <p:cNvSpPr/>
          <p:nvPr/>
        </p:nvSpPr>
        <p:spPr bwMode="gray">
          <a:xfrm rot="10800000">
            <a:off x="8728091" y="-22208"/>
            <a:ext cx="971203" cy="971203"/>
          </a:xfrm>
          <a:prstGeom prst="rtTriangle">
            <a:avLst/>
          </a:prstGeom>
          <a:solidFill>
            <a:sysClr val="window" lastClr="FFFFFF">
              <a:alpha val="1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2" name="Right Triangle 601">
            <a:extLst>
              <a:ext uri="{FF2B5EF4-FFF2-40B4-BE49-F238E27FC236}">
                <a16:creationId xmlns:a16="http://schemas.microsoft.com/office/drawing/2014/main" id="{D4A3D2C0-19E0-484B-A18A-7CF98583F1DA}"/>
              </a:ext>
            </a:extLst>
          </p:cNvPr>
          <p:cNvSpPr/>
          <p:nvPr/>
        </p:nvSpPr>
        <p:spPr bwMode="gray">
          <a:xfrm flipH="1">
            <a:off x="9699295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3" name="Right Triangle 602">
            <a:extLst>
              <a:ext uri="{FF2B5EF4-FFF2-40B4-BE49-F238E27FC236}">
                <a16:creationId xmlns:a16="http://schemas.microsoft.com/office/drawing/2014/main" id="{3DF88E98-26D2-4302-A744-DDA542D17B20}"/>
              </a:ext>
            </a:extLst>
          </p:cNvPr>
          <p:cNvSpPr/>
          <p:nvPr/>
        </p:nvSpPr>
        <p:spPr bwMode="gray">
          <a:xfrm rot="10800000" flipH="1">
            <a:off x="9699296" y="5795355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4" name="Right Triangle 603">
            <a:extLst>
              <a:ext uri="{FF2B5EF4-FFF2-40B4-BE49-F238E27FC236}">
                <a16:creationId xmlns:a16="http://schemas.microsoft.com/office/drawing/2014/main" id="{93C48F64-3482-4BDB-A108-68D4378FEBEB}"/>
              </a:ext>
            </a:extLst>
          </p:cNvPr>
          <p:cNvSpPr/>
          <p:nvPr/>
        </p:nvSpPr>
        <p:spPr bwMode="gray">
          <a:xfrm flipH="1" flipV="1">
            <a:off x="9699295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5" name="Right Triangle 604">
            <a:extLst>
              <a:ext uri="{FF2B5EF4-FFF2-40B4-BE49-F238E27FC236}">
                <a16:creationId xmlns:a16="http://schemas.microsoft.com/office/drawing/2014/main" id="{ABB07820-1CE7-42A8-9BBE-63EDD698AB21}"/>
              </a:ext>
            </a:extLst>
          </p:cNvPr>
          <p:cNvSpPr/>
          <p:nvPr/>
        </p:nvSpPr>
        <p:spPr bwMode="gray">
          <a:xfrm rot="10800000" flipH="1" flipV="1">
            <a:off x="9699296" y="3850989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6" name="Right Triangle 605">
            <a:extLst>
              <a:ext uri="{FF2B5EF4-FFF2-40B4-BE49-F238E27FC236}">
                <a16:creationId xmlns:a16="http://schemas.microsoft.com/office/drawing/2014/main" id="{6CEBF25F-D078-409C-878D-434CDD99CD5D}"/>
              </a:ext>
            </a:extLst>
          </p:cNvPr>
          <p:cNvSpPr/>
          <p:nvPr/>
        </p:nvSpPr>
        <p:spPr bwMode="gray">
          <a:xfrm flipH="1">
            <a:off x="9699295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7" name="Right Triangle 606">
            <a:extLst>
              <a:ext uri="{FF2B5EF4-FFF2-40B4-BE49-F238E27FC236}">
                <a16:creationId xmlns:a16="http://schemas.microsoft.com/office/drawing/2014/main" id="{173257F4-F956-4D4B-A1CB-9E6C42F3E7DF}"/>
              </a:ext>
            </a:extLst>
          </p:cNvPr>
          <p:cNvSpPr/>
          <p:nvPr/>
        </p:nvSpPr>
        <p:spPr bwMode="gray">
          <a:xfrm rot="10800000" flipH="1">
            <a:off x="9699295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8" name="Right Triangle 607">
            <a:extLst>
              <a:ext uri="{FF2B5EF4-FFF2-40B4-BE49-F238E27FC236}">
                <a16:creationId xmlns:a16="http://schemas.microsoft.com/office/drawing/2014/main" id="{FCA80B17-8EF0-4269-A5DC-65FC994A07D6}"/>
              </a:ext>
            </a:extLst>
          </p:cNvPr>
          <p:cNvSpPr/>
          <p:nvPr/>
        </p:nvSpPr>
        <p:spPr bwMode="gray">
          <a:xfrm flipH="1" flipV="1">
            <a:off x="9699295" y="941662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9" name="Right Triangle 608">
            <a:extLst>
              <a:ext uri="{FF2B5EF4-FFF2-40B4-BE49-F238E27FC236}">
                <a16:creationId xmlns:a16="http://schemas.microsoft.com/office/drawing/2014/main" id="{BA93F188-C05D-49BB-9FD7-44F3728C6E90}"/>
              </a:ext>
            </a:extLst>
          </p:cNvPr>
          <p:cNvSpPr/>
          <p:nvPr/>
        </p:nvSpPr>
        <p:spPr bwMode="gray">
          <a:xfrm rot="10800000" flipH="1" flipV="1">
            <a:off x="9699295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10" name="Right Triangle 609">
            <a:extLst>
              <a:ext uri="{FF2B5EF4-FFF2-40B4-BE49-F238E27FC236}">
                <a16:creationId xmlns:a16="http://schemas.microsoft.com/office/drawing/2014/main" id="{9710117D-F93E-47A3-8EFB-5CEB246728A9}"/>
              </a:ext>
            </a:extLst>
          </p:cNvPr>
          <p:cNvSpPr/>
          <p:nvPr/>
        </p:nvSpPr>
        <p:spPr bwMode="gray">
          <a:xfrm flipH="1">
            <a:off x="9699295" y="1913743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11" name="Right Triangle 610">
            <a:extLst>
              <a:ext uri="{FF2B5EF4-FFF2-40B4-BE49-F238E27FC236}">
                <a16:creationId xmlns:a16="http://schemas.microsoft.com/office/drawing/2014/main" id="{672F5F86-9AA5-48AC-BD91-3F43EBC6D04F}"/>
              </a:ext>
            </a:extLst>
          </p:cNvPr>
          <p:cNvSpPr/>
          <p:nvPr/>
        </p:nvSpPr>
        <p:spPr bwMode="gray">
          <a:xfrm rot="10800000" flipH="1">
            <a:off x="9699295" y="191374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12" name="Right Triangle 611">
            <a:extLst>
              <a:ext uri="{FF2B5EF4-FFF2-40B4-BE49-F238E27FC236}">
                <a16:creationId xmlns:a16="http://schemas.microsoft.com/office/drawing/2014/main" id="{76A36320-41F0-4B98-A447-B0C52DC91416}"/>
              </a:ext>
            </a:extLst>
          </p:cNvPr>
          <p:cNvSpPr/>
          <p:nvPr/>
        </p:nvSpPr>
        <p:spPr bwMode="gray">
          <a:xfrm flipH="1">
            <a:off x="9699295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13" name="Right Triangle 612">
            <a:extLst>
              <a:ext uri="{FF2B5EF4-FFF2-40B4-BE49-F238E27FC236}">
                <a16:creationId xmlns:a16="http://schemas.microsoft.com/office/drawing/2014/main" id="{54040EA7-3181-4C0F-AFA5-EE70CCF6B9E3}"/>
              </a:ext>
            </a:extLst>
          </p:cNvPr>
          <p:cNvSpPr/>
          <p:nvPr/>
        </p:nvSpPr>
        <p:spPr bwMode="gray">
          <a:xfrm rot="10800000" flipH="1">
            <a:off x="9699295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2" name="Freeform: Shape 781">
            <a:extLst>
              <a:ext uri="{FF2B5EF4-FFF2-40B4-BE49-F238E27FC236}">
                <a16:creationId xmlns:a16="http://schemas.microsoft.com/office/drawing/2014/main" id="{B12F08D0-D5A0-4DFF-89E5-169FC6D31EE9}"/>
              </a:ext>
            </a:extLst>
          </p:cNvPr>
          <p:cNvSpPr/>
          <p:nvPr/>
        </p:nvSpPr>
        <p:spPr bwMode="gray">
          <a:xfrm flipH="1">
            <a:off x="11642605" y="942851"/>
            <a:ext cx="2377" cy="1189"/>
          </a:xfrm>
          <a:custGeom>
            <a:avLst/>
            <a:gdLst>
              <a:gd name="connsiteX0" fmla="*/ 1188 w 2377"/>
              <a:gd name="connsiteY0" fmla="*/ 0 h 1189"/>
              <a:gd name="connsiteX1" fmla="*/ 0 w 2377"/>
              <a:gd name="connsiteY1" fmla="*/ 1189 h 1189"/>
              <a:gd name="connsiteX2" fmla="*/ 2377 w 2377"/>
              <a:gd name="connsiteY2" fmla="*/ 1189 h 1189"/>
              <a:gd name="connsiteX3" fmla="*/ 1188 w 2377"/>
              <a:gd name="connsiteY3" fmla="*/ 0 h 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" h="1189">
                <a:moveTo>
                  <a:pt x="1188" y="0"/>
                </a:moveTo>
                <a:lnTo>
                  <a:pt x="0" y="1189"/>
                </a:lnTo>
                <a:lnTo>
                  <a:pt x="2377" y="1189"/>
                </a:lnTo>
                <a:lnTo>
                  <a:pt x="1188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1" name="Freeform: Shape 780">
            <a:extLst>
              <a:ext uri="{FF2B5EF4-FFF2-40B4-BE49-F238E27FC236}">
                <a16:creationId xmlns:a16="http://schemas.microsoft.com/office/drawing/2014/main" id="{3AB2B29B-B849-46BF-97FE-3C163CD81959}"/>
              </a:ext>
            </a:extLst>
          </p:cNvPr>
          <p:cNvSpPr/>
          <p:nvPr/>
        </p:nvSpPr>
        <p:spPr bwMode="gray">
          <a:xfrm flipH="1">
            <a:off x="11644982" y="944040"/>
            <a:ext cx="550193" cy="550193"/>
          </a:xfrm>
          <a:custGeom>
            <a:avLst/>
            <a:gdLst>
              <a:gd name="connsiteX0" fmla="*/ 550193 w 550193"/>
              <a:gd name="connsiteY0" fmla="*/ 0 h 550193"/>
              <a:gd name="connsiteX1" fmla="*/ 0 w 550193"/>
              <a:gd name="connsiteY1" fmla="*/ 0 h 550193"/>
              <a:gd name="connsiteX2" fmla="*/ 0 w 550193"/>
              <a:gd name="connsiteY2" fmla="*/ 550193 h 550193"/>
              <a:gd name="connsiteX3" fmla="*/ 550193 w 550193"/>
              <a:gd name="connsiteY3" fmla="*/ 0 h 55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193" h="550193">
                <a:moveTo>
                  <a:pt x="550193" y="0"/>
                </a:moveTo>
                <a:lnTo>
                  <a:pt x="0" y="0"/>
                </a:lnTo>
                <a:lnTo>
                  <a:pt x="0" y="550193"/>
                </a:lnTo>
                <a:lnTo>
                  <a:pt x="550193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77" name="Freeform: Shape 776">
            <a:extLst>
              <a:ext uri="{FF2B5EF4-FFF2-40B4-BE49-F238E27FC236}">
                <a16:creationId xmlns:a16="http://schemas.microsoft.com/office/drawing/2014/main" id="{A7B22A32-000A-4BAB-B5C4-7CAF40CF0F0F}"/>
              </a:ext>
            </a:extLst>
          </p:cNvPr>
          <p:cNvSpPr/>
          <p:nvPr/>
        </p:nvSpPr>
        <p:spPr bwMode="gray">
          <a:xfrm flipH="1">
            <a:off x="11642606" y="3852274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76" name="Freeform: Shape 775">
            <a:extLst>
              <a:ext uri="{FF2B5EF4-FFF2-40B4-BE49-F238E27FC236}">
                <a16:creationId xmlns:a16="http://schemas.microsoft.com/office/drawing/2014/main" id="{D27DEB13-3665-4799-ADF6-AB82FB081509}"/>
              </a:ext>
            </a:extLst>
          </p:cNvPr>
          <p:cNvSpPr/>
          <p:nvPr/>
        </p:nvSpPr>
        <p:spPr bwMode="gray">
          <a:xfrm flipH="1">
            <a:off x="11645177" y="3853560"/>
            <a:ext cx="549998" cy="549998"/>
          </a:xfrm>
          <a:custGeom>
            <a:avLst/>
            <a:gdLst>
              <a:gd name="connsiteX0" fmla="*/ 549998 w 549998"/>
              <a:gd name="connsiteY0" fmla="*/ 0 h 549998"/>
              <a:gd name="connsiteX1" fmla="*/ 0 w 549998"/>
              <a:gd name="connsiteY1" fmla="*/ 0 h 549998"/>
              <a:gd name="connsiteX2" fmla="*/ 0 w 549998"/>
              <a:gd name="connsiteY2" fmla="*/ 549998 h 549998"/>
              <a:gd name="connsiteX3" fmla="*/ 549998 w 549998"/>
              <a:gd name="connsiteY3" fmla="*/ 0 h 54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998" h="549998">
                <a:moveTo>
                  <a:pt x="549998" y="0"/>
                </a:moveTo>
                <a:lnTo>
                  <a:pt x="0" y="0"/>
                </a:lnTo>
                <a:lnTo>
                  <a:pt x="0" y="549998"/>
                </a:lnTo>
                <a:lnTo>
                  <a:pt x="549998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70" name="Freeform: Shape 769">
            <a:extLst>
              <a:ext uri="{FF2B5EF4-FFF2-40B4-BE49-F238E27FC236}">
                <a16:creationId xmlns:a16="http://schemas.microsoft.com/office/drawing/2014/main" id="{65B04691-30CF-421C-831C-67C2B03EAB1A}"/>
              </a:ext>
            </a:extLst>
          </p:cNvPr>
          <p:cNvSpPr/>
          <p:nvPr/>
        </p:nvSpPr>
        <p:spPr bwMode="gray">
          <a:xfrm flipH="1">
            <a:off x="11643794" y="391470"/>
            <a:ext cx="551381" cy="552570"/>
          </a:xfrm>
          <a:custGeom>
            <a:avLst/>
            <a:gdLst>
              <a:gd name="connsiteX0" fmla="*/ 0 w 551381"/>
              <a:gd name="connsiteY0" fmla="*/ 0 h 552570"/>
              <a:gd name="connsiteX1" fmla="*/ 0 w 551381"/>
              <a:gd name="connsiteY1" fmla="*/ 552570 h 552570"/>
              <a:gd name="connsiteX2" fmla="*/ 550193 w 551381"/>
              <a:gd name="connsiteY2" fmla="*/ 552570 h 552570"/>
              <a:gd name="connsiteX3" fmla="*/ 551381 w 551381"/>
              <a:gd name="connsiteY3" fmla="*/ 551381 h 552570"/>
              <a:gd name="connsiteX4" fmla="*/ 0 w 551381"/>
              <a:gd name="connsiteY4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381" h="552570">
                <a:moveTo>
                  <a:pt x="0" y="0"/>
                </a:moveTo>
                <a:lnTo>
                  <a:pt x="0" y="552570"/>
                </a:lnTo>
                <a:lnTo>
                  <a:pt x="550193" y="552570"/>
                </a:lnTo>
                <a:lnTo>
                  <a:pt x="551381" y="551381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9" name="Freeform: Shape 768">
            <a:extLst>
              <a:ext uri="{FF2B5EF4-FFF2-40B4-BE49-F238E27FC236}">
                <a16:creationId xmlns:a16="http://schemas.microsoft.com/office/drawing/2014/main" id="{6DB3C075-8135-4F90-AA2E-6FB264F5FD17}"/>
              </a:ext>
            </a:extLst>
          </p:cNvPr>
          <p:cNvSpPr/>
          <p:nvPr/>
        </p:nvSpPr>
        <p:spPr bwMode="gray">
          <a:xfrm flipH="1">
            <a:off x="11642605" y="941663"/>
            <a:ext cx="1189" cy="2377"/>
          </a:xfrm>
          <a:custGeom>
            <a:avLst/>
            <a:gdLst>
              <a:gd name="connsiteX0" fmla="*/ 1189 w 1189"/>
              <a:gd name="connsiteY0" fmla="*/ 0 h 2377"/>
              <a:gd name="connsiteX1" fmla="*/ 0 w 1189"/>
              <a:gd name="connsiteY1" fmla="*/ 1188 h 2377"/>
              <a:gd name="connsiteX2" fmla="*/ 1189 w 1189"/>
              <a:gd name="connsiteY2" fmla="*/ 2377 h 2377"/>
              <a:gd name="connsiteX3" fmla="*/ 1189 w 1189"/>
              <a:gd name="connsiteY3" fmla="*/ 0 h 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2377">
                <a:moveTo>
                  <a:pt x="1189" y="0"/>
                </a:moveTo>
                <a:lnTo>
                  <a:pt x="0" y="1188"/>
                </a:lnTo>
                <a:lnTo>
                  <a:pt x="1189" y="2377"/>
                </a:lnTo>
                <a:lnTo>
                  <a:pt x="1189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8" name="Freeform: Shape 767">
            <a:extLst>
              <a:ext uri="{FF2B5EF4-FFF2-40B4-BE49-F238E27FC236}">
                <a16:creationId xmlns:a16="http://schemas.microsoft.com/office/drawing/2014/main" id="{ED1D2DE8-6CA3-450B-A264-9A1A84AB0BBD}"/>
              </a:ext>
            </a:extLst>
          </p:cNvPr>
          <p:cNvSpPr/>
          <p:nvPr/>
        </p:nvSpPr>
        <p:spPr bwMode="gray">
          <a:xfrm flipH="1">
            <a:off x="11642605" y="944040"/>
            <a:ext cx="552570" cy="968826"/>
          </a:xfrm>
          <a:custGeom>
            <a:avLst/>
            <a:gdLst>
              <a:gd name="connsiteX0" fmla="*/ 552570 w 552570"/>
              <a:gd name="connsiteY0" fmla="*/ 0 h 968826"/>
              <a:gd name="connsiteX1" fmla="*/ 550193 w 552570"/>
              <a:gd name="connsiteY1" fmla="*/ 0 h 968826"/>
              <a:gd name="connsiteX2" fmla="*/ 0 w 552570"/>
              <a:gd name="connsiteY2" fmla="*/ 550193 h 968826"/>
              <a:gd name="connsiteX3" fmla="*/ 0 w 552570"/>
              <a:gd name="connsiteY3" fmla="*/ 968826 h 968826"/>
              <a:gd name="connsiteX4" fmla="*/ 552570 w 552570"/>
              <a:gd name="connsiteY4" fmla="*/ 968826 h 968826"/>
              <a:gd name="connsiteX5" fmla="*/ 552570 w 552570"/>
              <a:gd name="connsiteY5" fmla="*/ 0 h 96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70" h="968826">
                <a:moveTo>
                  <a:pt x="552570" y="0"/>
                </a:moveTo>
                <a:lnTo>
                  <a:pt x="550193" y="0"/>
                </a:lnTo>
                <a:lnTo>
                  <a:pt x="0" y="550193"/>
                </a:lnTo>
                <a:lnTo>
                  <a:pt x="0" y="968826"/>
                </a:lnTo>
                <a:lnTo>
                  <a:pt x="552570" y="968826"/>
                </a:lnTo>
                <a:lnTo>
                  <a:pt x="55257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7" name="Freeform: Shape 766">
            <a:extLst>
              <a:ext uri="{FF2B5EF4-FFF2-40B4-BE49-F238E27FC236}">
                <a16:creationId xmlns:a16="http://schemas.microsoft.com/office/drawing/2014/main" id="{CB2C237D-07A4-45F6-BC8A-33DCB72C3FD5}"/>
              </a:ext>
            </a:extLst>
          </p:cNvPr>
          <p:cNvSpPr/>
          <p:nvPr/>
        </p:nvSpPr>
        <p:spPr bwMode="gray">
          <a:xfrm flipH="1">
            <a:off x="11642605" y="2332376"/>
            <a:ext cx="552570" cy="552570"/>
          </a:xfrm>
          <a:custGeom>
            <a:avLst/>
            <a:gdLst>
              <a:gd name="connsiteX0" fmla="*/ 0 w 552570"/>
              <a:gd name="connsiteY0" fmla="*/ 0 h 552570"/>
              <a:gd name="connsiteX1" fmla="*/ 0 w 552570"/>
              <a:gd name="connsiteY1" fmla="*/ 552570 h 552570"/>
              <a:gd name="connsiteX2" fmla="*/ 552570 w 552570"/>
              <a:gd name="connsiteY2" fmla="*/ 552570 h 552570"/>
              <a:gd name="connsiteX3" fmla="*/ 0 w 552570"/>
              <a:gd name="connsiteY3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70" h="552570">
                <a:moveTo>
                  <a:pt x="0" y="0"/>
                </a:moveTo>
                <a:lnTo>
                  <a:pt x="0" y="552570"/>
                </a:lnTo>
                <a:lnTo>
                  <a:pt x="552570" y="55257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5" name="Freeform: Shape 764">
            <a:extLst>
              <a:ext uri="{FF2B5EF4-FFF2-40B4-BE49-F238E27FC236}">
                <a16:creationId xmlns:a16="http://schemas.microsoft.com/office/drawing/2014/main" id="{F832255B-5F23-40E1-91D2-B0B51FA45EAE}"/>
              </a:ext>
            </a:extLst>
          </p:cNvPr>
          <p:cNvSpPr/>
          <p:nvPr/>
        </p:nvSpPr>
        <p:spPr bwMode="gray">
          <a:xfrm flipH="1">
            <a:off x="11643891" y="3300990"/>
            <a:ext cx="551284" cy="552570"/>
          </a:xfrm>
          <a:custGeom>
            <a:avLst/>
            <a:gdLst>
              <a:gd name="connsiteX0" fmla="*/ 0 w 551284"/>
              <a:gd name="connsiteY0" fmla="*/ 0 h 552570"/>
              <a:gd name="connsiteX1" fmla="*/ 0 w 551284"/>
              <a:gd name="connsiteY1" fmla="*/ 552570 h 552570"/>
              <a:gd name="connsiteX2" fmla="*/ 549998 w 551284"/>
              <a:gd name="connsiteY2" fmla="*/ 552570 h 552570"/>
              <a:gd name="connsiteX3" fmla="*/ 551284 w 551284"/>
              <a:gd name="connsiteY3" fmla="*/ 551284 h 552570"/>
              <a:gd name="connsiteX4" fmla="*/ 0 w 551284"/>
              <a:gd name="connsiteY4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284" h="552570">
                <a:moveTo>
                  <a:pt x="0" y="0"/>
                </a:moveTo>
                <a:lnTo>
                  <a:pt x="0" y="552570"/>
                </a:lnTo>
                <a:lnTo>
                  <a:pt x="549998" y="552570"/>
                </a:lnTo>
                <a:lnTo>
                  <a:pt x="551284" y="551284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4" name="Freeform: Shape 763">
            <a:extLst>
              <a:ext uri="{FF2B5EF4-FFF2-40B4-BE49-F238E27FC236}">
                <a16:creationId xmlns:a16="http://schemas.microsoft.com/office/drawing/2014/main" id="{9EDE2D83-2AB6-4E22-AB2E-EC0582BCCA8B}"/>
              </a:ext>
            </a:extLst>
          </p:cNvPr>
          <p:cNvSpPr/>
          <p:nvPr/>
        </p:nvSpPr>
        <p:spPr bwMode="gray">
          <a:xfrm flipH="1">
            <a:off x="11642606" y="3850989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3" name="Freeform: Shape 762">
            <a:extLst>
              <a:ext uri="{FF2B5EF4-FFF2-40B4-BE49-F238E27FC236}">
                <a16:creationId xmlns:a16="http://schemas.microsoft.com/office/drawing/2014/main" id="{B116261A-C69F-45CE-B83B-F7707BB0F65C}"/>
              </a:ext>
            </a:extLst>
          </p:cNvPr>
          <p:cNvSpPr/>
          <p:nvPr/>
        </p:nvSpPr>
        <p:spPr bwMode="gray">
          <a:xfrm flipH="1">
            <a:off x="11642606" y="3853560"/>
            <a:ext cx="552569" cy="968632"/>
          </a:xfrm>
          <a:custGeom>
            <a:avLst/>
            <a:gdLst>
              <a:gd name="connsiteX0" fmla="*/ 552569 w 552569"/>
              <a:gd name="connsiteY0" fmla="*/ 0 h 968632"/>
              <a:gd name="connsiteX1" fmla="*/ 549998 w 552569"/>
              <a:gd name="connsiteY1" fmla="*/ 0 h 968632"/>
              <a:gd name="connsiteX2" fmla="*/ 0 w 552569"/>
              <a:gd name="connsiteY2" fmla="*/ 549998 h 968632"/>
              <a:gd name="connsiteX3" fmla="*/ 0 w 552569"/>
              <a:gd name="connsiteY3" fmla="*/ 968632 h 968632"/>
              <a:gd name="connsiteX4" fmla="*/ 552569 w 552569"/>
              <a:gd name="connsiteY4" fmla="*/ 968632 h 968632"/>
              <a:gd name="connsiteX5" fmla="*/ 552569 w 552569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69" h="968632">
                <a:moveTo>
                  <a:pt x="552569" y="0"/>
                </a:moveTo>
                <a:lnTo>
                  <a:pt x="549998" y="0"/>
                </a:lnTo>
                <a:lnTo>
                  <a:pt x="0" y="549998"/>
                </a:lnTo>
                <a:lnTo>
                  <a:pt x="0" y="968632"/>
                </a:lnTo>
                <a:lnTo>
                  <a:pt x="552569" y="968632"/>
                </a:lnTo>
                <a:lnTo>
                  <a:pt x="552569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0" name="Freeform: Shape 749">
            <a:extLst>
              <a:ext uri="{FF2B5EF4-FFF2-40B4-BE49-F238E27FC236}">
                <a16:creationId xmlns:a16="http://schemas.microsoft.com/office/drawing/2014/main" id="{69E776B9-D5C7-4DEC-8498-132F5041A4C3}"/>
              </a:ext>
            </a:extLst>
          </p:cNvPr>
          <p:cNvSpPr/>
          <p:nvPr/>
        </p:nvSpPr>
        <p:spPr bwMode="gray">
          <a:xfrm flipH="1">
            <a:off x="11642606" y="4823069"/>
            <a:ext cx="552569" cy="971203"/>
          </a:xfrm>
          <a:custGeom>
            <a:avLst/>
            <a:gdLst>
              <a:gd name="connsiteX0" fmla="*/ 552569 w 552569"/>
              <a:gd name="connsiteY0" fmla="*/ 0 h 971203"/>
              <a:gd name="connsiteX1" fmla="*/ 0 w 552569"/>
              <a:gd name="connsiteY1" fmla="*/ 0 h 971203"/>
              <a:gd name="connsiteX2" fmla="*/ 0 w 552569"/>
              <a:gd name="connsiteY2" fmla="*/ 418634 h 971203"/>
              <a:gd name="connsiteX3" fmla="*/ 552569 w 552569"/>
              <a:gd name="connsiteY3" fmla="*/ 971203 h 971203"/>
              <a:gd name="connsiteX4" fmla="*/ 552569 w 552569"/>
              <a:gd name="connsiteY4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569" h="971203">
                <a:moveTo>
                  <a:pt x="552569" y="0"/>
                </a:moveTo>
                <a:lnTo>
                  <a:pt x="0" y="0"/>
                </a:lnTo>
                <a:lnTo>
                  <a:pt x="0" y="418634"/>
                </a:lnTo>
                <a:lnTo>
                  <a:pt x="552569" y="971203"/>
                </a:lnTo>
                <a:lnTo>
                  <a:pt x="552569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6" name="Freeform: Shape 735">
            <a:extLst>
              <a:ext uri="{FF2B5EF4-FFF2-40B4-BE49-F238E27FC236}">
                <a16:creationId xmlns:a16="http://schemas.microsoft.com/office/drawing/2014/main" id="{9E3F8C95-F194-43DA-AE72-267A2A96A623}"/>
              </a:ext>
            </a:extLst>
          </p:cNvPr>
          <p:cNvSpPr/>
          <p:nvPr/>
        </p:nvSpPr>
        <p:spPr bwMode="gray">
          <a:xfrm flipH="1">
            <a:off x="11642605" y="6213988"/>
            <a:ext cx="552570" cy="552570"/>
          </a:xfrm>
          <a:custGeom>
            <a:avLst/>
            <a:gdLst>
              <a:gd name="connsiteX0" fmla="*/ 0 w 552570"/>
              <a:gd name="connsiteY0" fmla="*/ 0 h 552570"/>
              <a:gd name="connsiteX1" fmla="*/ 0 w 552570"/>
              <a:gd name="connsiteY1" fmla="*/ 552570 h 552570"/>
              <a:gd name="connsiteX2" fmla="*/ 552570 w 552570"/>
              <a:gd name="connsiteY2" fmla="*/ 552570 h 552570"/>
              <a:gd name="connsiteX3" fmla="*/ 0 w 552570"/>
              <a:gd name="connsiteY3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70" h="552570">
                <a:moveTo>
                  <a:pt x="0" y="0"/>
                </a:moveTo>
                <a:lnTo>
                  <a:pt x="0" y="552570"/>
                </a:lnTo>
                <a:lnTo>
                  <a:pt x="552570" y="55257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4" name="Right Triangle 623">
            <a:extLst>
              <a:ext uri="{FF2B5EF4-FFF2-40B4-BE49-F238E27FC236}">
                <a16:creationId xmlns:a16="http://schemas.microsoft.com/office/drawing/2014/main" id="{D190A99F-1AD8-4B1A-A77B-A6C1192D9C83}"/>
              </a:ext>
            </a:extLst>
          </p:cNvPr>
          <p:cNvSpPr/>
          <p:nvPr/>
        </p:nvSpPr>
        <p:spPr bwMode="gray">
          <a:xfrm>
            <a:off x="10670951" y="5795355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5" name="Right Triangle 624">
            <a:extLst>
              <a:ext uri="{FF2B5EF4-FFF2-40B4-BE49-F238E27FC236}">
                <a16:creationId xmlns:a16="http://schemas.microsoft.com/office/drawing/2014/main" id="{B7D5D60B-1736-4EA6-BD19-2A34EAC3633E}"/>
              </a:ext>
            </a:extLst>
          </p:cNvPr>
          <p:cNvSpPr/>
          <p:nvPr/>
        </p:nvSpPr>
        <p:spPr bwMode="gray">
          <a:xfrm rot="10800000">
            <a:off x="10670952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6" name="Right Triangle 625">
            <a:extLst>
              <a:ext uri="{FF2B5EF4-FFF2-40B4-BE49-F238E27FC236}">
                <a16:creationId xmlns:a16="http://schemas.microsoft.com/office/drawing/2014/main" id="{C0B21947-8356-4D27-86FE-A3FAF15B9A8F}"/>
              </a:ext>
            </a:extLst>
          </p:cNvPr>
          <p:cNvSpPr/>
          <p:nvPr/>
        </p:nvSpPr>
        <p:spPr bwMode="gray">
          <a:xfrm flipV="1">
            <a:off x="1067095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7" name="Right Triangle 626">
            <a:extLst>
              <a:ext uri="{FF2B5EF4-FFF2-40B4-BE49-F238E27FC236}">
                <a16:creationId xmlns:a16="http://schemas.microsoft.com/office/drawing/2014/main" id="{2A3D7ECB-5C74-4571-81EF-FF06BB6BDF32}"/>
              </a:ext>
            </a:extLst>
          </p:cNvPr>
          <p:cNvSpPr/>
          <p:nvPr/>
        </p:nvSpPr>
        <p:spPr bwMode="gray">
          <a:xfrm rot="10800000" flipV="1">
            <a:off x="10670952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8" name="Right Triangle 627">
            <a:extLst>
              <a:ext uri="{FF2B5EF4-FFF2-40B4-BE49-F238E27FC236}">
                <a16:creationId xmlns:a16="http://schemas.microsoft.com/office/drawing/2014/main" id="{4DAAA567-2CC2-4524-BEBA-277A36E5E0A4}"/>
              </a:ext>
            </a:extLst>
          </p:cNvPr>
          <p:cNvSpPr/>
          <p:nvPr/>
        </p:nvSpPr>
        <p:spPr bwMode="gray">
          <a:xfrm rot="10800000">
            <a:off x="10670952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9" name="Right Triangle 628">
            <a:extLst>
              <a:ext uri="{FF2B5EF4-FFF2-40B4-BE49-F238E27FC236}">
                <a16:creationId xmlns:a16="http://schemas.microsoft.com/office/drawing/2014/main" id="{4D18EDF7-15D0-4830-95A5-56E121645B88}"/>
              </a:ext>
            </a:extLst>
          </p:cNvPr>
          <p:cNvSpPr/>
          <p:nvPr/>
        </p:nvSpPr>
        <p:spPr bwMode="gray">
          <a:xfrm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0" name="Right Triangle 629">
            <a:extLst>
              <a:ext uri="{FF2B5EF4-FFF2-40B4-BE49-F238E27FC236}">
                <a16:creationId xmlns:a16="http://schemas.microsoft.com/office/drawing/2014/main" id="{C1709A9A-D5FA-428D-B46E-9207AE56C3D4}"/>
              </a:ext>
            </a:extLst>
          </p:cNvPr>
          <p:cNvSpPr/>
          <p:nvPr/>
        </p:nvSpPr>
        <p:spPr bwMode="gray">
          <a:xfrm rot="10800000"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1" name="Right Triangle 630">
            <a:extLst>
              <a:ext uri="{FF2B5EF4-FFF2-40B4-BE49-F238E27FC236}">
                <a16:creationId xmlns:a16="http://schemas.microsoft.com/office/drawing/2014/main" id="{31AD2623-245F-4492-B275-854D3C61A6B9}"/>
              </a:ext>
            </a:extLst>
          </p:cNvPr>
          <p:cNvSpPr/>
          <p:nvPr/>
        </p:nvSpPr>
        <p:spPr bwMode="gray">
          <a:xfrm flipV="1">
            <a:off x="1067095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2" name="Right Triangle 631">
            <a:extLst>
              <a:ext uri="{FF2B5EF4-FFF2-40B4-BE49-F238E27FC236}">
                <a16:creationId xmlns:a16="http://schemas.microsoft.com/office/drawing/2014/main" id="{EFEA176B-48A7-4A95-B09A-4B02456802B6}"/>
              </a:ext>
            </a:extLst>
          </p:cNvPr>
          <p:cNvSpPr/>
          <p:nvPr/>
        </p:nvSpPr>
        <p:spPr bwMode="gray">
          <a:xfrm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3" name="Right Triangle 632">
            <a:extLst>
              <a:ext uri="{FF2B5EF4-FFF2-40B4-BE49-F238E27FC236}">
                <a16:creationId xmlns:a16="http://schemas.microsoft.com/office/drawing/2014/main" id="{ADED2148-7B15-4EFC-AB88-C0CED1BD7797}"/>
              </a:ext>
            </a:extLst>
          </p:cNvPr>
          <p:cNvSpPr/>
          <p:nvPr/>
        </p:nvSpPr>
        <p:spPr bwMode="gray">
          <a:xfrm rot="10800000"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4" name="Right Triangle 633">
            <a:extLst>
              <a:ext uri="{FF2B5EF4-FFF2-40B4-BE49-F238E27FC236}">
                <a16:creationId xmlns:a16="http://schemas.microsoft.com/office/drawing/2014/main" id="{4ECC73D2-A19A-462D-A54B-86E9BFCCCD4F}"/>
              </a:ext>
            </a:extLst>
          </p:cNvPr>
          <p:cNvSpPr/>
          <p:nvPr/>
        </p:nvSpPr>
        <p:spPr bwMode="gray">
          <a:xfrm>
            <a:off x="10670951" y="-2716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5" name="Right Triangle 634">
            <a:extLst>
              <a:ext uri="{FF2B5EF4-FFF2-40B4-BE49-F238E27FC236}">
                <a16:creationId xmlns:a16="http://schemas.microsoft.com/office/drawing/2014/main" id="{8A39A062-7C83-4669-9226-B79D9454814F}"/>
              </a:ext>
            </a:extLst>
          </p:cNvPr>
          <p:cNvSpPr/>
          <p:nvPr/>
        </p:nvSpPr>
        <p:spPr bwMode="gray">
          <a:xfrm rot="10800000">
            <a:off x="10670951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8" name="Right Triangle 637">
            <a:extLst>
              <a:ext uri="{FF2B5EF4-FFF2-40B4-BE49-F238E27FC236}">
                <a16:creationId xmlns:a16="http://schemas.microsoft.com/office/drawing/2014/main" id="{72F437B1-A514-4D17-B127-40A1008E6944}"/>
              </a:ext>
            </a:extLst>
          </p:cNvPr>
          <p:cNvSpPr/>
          <p:nvPr/>
        </p:nvSpPr>
        <p:spPr bwMode="gray">
          <a:xfrm>
            <a:off x="4846200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9" name="Right Triangle 638">
            <a:extLst>
              <a:ext uri="{FF2B5EF4-FFF2-40B4-BE49-F238E27FC236}">
                <a16:creationId xmlns:a16="http://schemas.microsoft.com/office/drawing/2014/main" id="{BAFE1D2F-C9E7-4490-B98B-E242819B4E88}"/>
              </a:ext>
            </a:extLst>
          </p:cNvPr>
          <p:cNvSpPr/>
          <p:nvPr/>
        </p:nvSpPr>
        <p:spPr bwMode="gray">
          <a:xfrm flipV="1">
            <a:off x="4846200" y="3850989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0" name="Right Triangle 639">
            <a:extLst>
              <a:ext uri="{FF2B5EF4-FFF2-40B4-BE49-F238E27FC236}">
                <a16:creationId xmlns:a16="http://schemas.microsoft.com/office/drawing/2014/main" id="{3E10EC6E-EC05-4F5F-8706-CD496181FAB9}"/>
              </a:ext>
            </a:extLst>
          </p:cNvPr>
          <p:cNvSpPr/>
          <p:nvPr/>
        </p:nvSpPr>
        <p:spPr bwMode="gray">
          <a:xfrm rot="10800000" flipV="1">
            <a:off x="484620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1" name="Right Triangle 640">
            <a:extLst>
              <a:ext uri="{FF2B5EF4-FFF2-40B4-BE49-F238E27FC236}">
                <a16:creationId xmlns:a16="http://schemas.microsoft.com/office/drawing/2014/main" id="{65338E3E-121C-405A-A343-75BE2348336F}"/>
              </a:ext>
            </a:extLst>
          </p:cNvPr>
          <p:cNvSpPr/>
          <p:nvPr/>
        </p:nvSpPr>
        <p:spPr bwMode="gray">
          <a:xfrm>
            <a:off x="484620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2" name="Right Triangle 641">
            <a:extLst>
              <a:ext uri="{FF2B5EF4-FFF2-40B4-BE49-F238E27FC236}">
                <a16:creationId xmlns:a16="http://schemas.microsoft.com/office/drawing/2014/main" id="{7B25D828-A849-4581-936F-B83B8C62D7FD}"/>
              </a:ext>
            </a:extLst>
          </p:cNvPr>
          <p:cNvSpPr/>
          <p:nvPr/>
        </p:nvSpPr>
        <p:spPr bwMode="gray">
          <a:xfrm rot="10800000">
            <a:off x="4846201" y="482306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3" name="Right Triangle 642">
            <a:extLst>
              <a:ext uri="{FF2B5EF4-FFF2-40B4-BE49-F238E27FC236}">
                <a16:creationId xmlns:a16="http://schemas.microsoft.com/office/drawing/2014/main" id="{6AFF7020-037C-45BB-973B-A869544DAFA3}"/>
              </a:ext>
            </a:extLst>
          </p:cNvPr>
          <p:cNvSpPr/>
          <p:nvPr/>
        </p:nvSpPr>
        <p:spPr bwMode="gray">
          <a:xfrm>
            <a:off x="4846200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4" name="Right Triangle 643">
            <a:extLst>
              <a:ext uri="{FF2B5EF4-FFF2-40B4-BE49-F238E27FC236}">
                <a16:creationId xmlns:a16="http://schemas.microsoft.com/office/drawing/2014/main" id="{93CC3375-7EE1-4993-A427-3BDBF9554C7E}"/>
              </a:ext>
            </a:extLst>
          </p:cNvPr>
          <p:cNvSpPr/>
          <p:nvPr/>
        </p:nvSpPr>
        <p:spPr bwMode="gray">
          <a:xfrm rot="10800000">
            <a:off x="4846201" y="288235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5" name="Right Triangle 644">
            <a:extLst>
              <a:ext uri="{FF2B5EF4-FFF2-40B4-BE49-F238E27FC236}">
                <a16:creationId xmlns:a16="http://schemas.microsoft.com/office/drawing/2014/main" id="{73360317-2D5C-42CA-9E6C-6AE0275B244D}"/>
              </a:ext>
            </a:extLst>
          </p:cNvPr>
          <p:cNvSpPr/>
          <p:nvPr/>
        </p:nvSpPr>
        <p:spPr bwMode="gray">
          <a:xfrm flipV="1">
            <a:off x="4846200" y="941662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6" name="Right Triangle 645">
            <a:extLst>
              <a:ext uri="{FF2B5EF4-FFF2-40B4-BE49-F238E27FC236}">
                <a16:creationId xmlns:a16="http://schemas.microsoft.com/office/drawing/2014/main" id="{0F6D717C-C3A4-4884-B059-962B2F6A2412}"/>
              </a:ext>
            </a:extLst>
          </p:cNvPr>
          <p:cNvSpPr/>
          <p:nvPr/>
        </p:nvSpPr>
        <p:spPr bwMode="gray">
          <a:xfrm rot="10800000" flipV="1">
            <a:off x="4846201" y="941662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7" name="Right Triangle 646">
            <a:extLst>
              <a:ext uri="{FF2B5EF4-FFF2-40B4-BE49-F238E27FC236}">
                <a16:creationId xmlns:a16="http://schemas.microsoft.com/office/drawing/2014/main" id="{29ED4F58-E0F8-45D3-92C8-DE4BFA539A27}"/>
              </a:ext>
            </a:extLst>
          </p:cNvPr>
          <p:cNvSpPr/>
          <p:nvPr/>
        </p:nvSpPr>
        <p:spPr bwMode="gray">
          <a:xfrm>
            <a:off x="4846200" y="1906998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8" name="Right Triangle 647">
            <a:extLst>
              <a:ext uri="{FF2B5EF4-FFF2-40B4-BE49-F238E27FC236}">
                <a16:creationId xmlns:a16="http://schemas.microsoft.com/office/drawing/2014/main" id="{EF0EF565-B25C-4643-8A60-5DC726700987}"/>
              </a:ext>
            </a:extLst>
          </p:cNvPr>
          <p:cNvSpPr/>
          <p:nvPr/>
        </p:nvSpPr>
        <p:spPr bwMode="gray">
          <a:xfrm rot="10800000">
            <a:off x="4846201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9" name="Right Triangle 648">
            <a:extLst>
              <a:ext uri="{FF2B5EF4-FFF2-40B4-BE49-F238E27FC236}">
                <a16:creationId xmlns:a16="http://schemas.microsoft.com/office/drawing/2014/main" id="{59E2DBCC-6CB4-49B1-B2E1-46BB3BAD1FC8}"/>
              </a:ext>
            </a:extLst>
          </p:cNvPr>
          <p:cNvSpPr/>
          <p:nvPr/>
        </p:nvSpPr>
        <p:spPr bwMode="gray">
          <a:xfrm>
            <a:off x="4846200" y="-2716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0" name="Right Triangle 649">
            <a:extLst>
              <a:ext uri="{FF2B5EF4-FFF2-40B4-BE49-F238E27FC236}">
                <a16:creationId xmlns:a16="http://schemas.microsoft.com/office/drawing/2014/main" id="{E1AEC6AA-86AB-461B-974D-E4D852A68BF9}"/>
              </a:ext>
            </a:extLst>
          </p:cNvPr>
          <p:cNvSpPr/>
          <p:nvPr/>
        </p:nvSpPr>
        <p:spPr bwMode="gray">
          <a:xfrm rot="10800000">
            <a:off x="4846201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2" name="Right Triangle 651">
            <a:extLst>
              <a:ext uri="{FF2B5EF4-FFF2-40B4-BE49-F238E27FC236}">
                <a16:creationId xmlns:a16="http://schemas.microsoft.com/office/drawing/2014/main" id="{3FFE64C0-FEBD-4FC2-92D7-8B830CB41491}"/>
              </a:ext>
            </a:extLst>
          </p:cNvPr>
          <p:cNvSpPr/>
          <p:nvPr/>
        </p:nvSpPr>
        <p:spPr bwMode="gray">
          <a:xfrm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3" name="Right Triangle 652">
            <a:extLst>
              <a:ext uri="{FF2B5EF4-FFF2-40B4-BE49-F238E27FC236}">
                <a16:creationId xmlns:a16="http://schemas.microsoft.com/office/drawing/2014/main" id="{BA3ED428-0457-4134-98E9-2701F05B7D4D}"/>
              </a:ext>
            </a:extLst>
          </p:cNvPr>
          <p:cNvSpPr/>
          <p:nvPr/>
        </p:nvSpPr>
        <p:spPr bwMode="gray">
          <a:xfrm rot="10800000"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4" name="Right Triangle 653">
            <a:extLst>
              <a:ext uri="{FF2B5EF4-FFF2-40B4-BE49-F238E27FC236}">
                <a16:creationId xmlns:a16="http://schemas.microsoft.com/office/drawing/2014/main" id="{E5A94D6A-F77C-40AE-B299-3AAAB1B39A88}"/>
              </a:ext>
            </a:extLst>
          </p:cNvPr>
          <p:cNvSpPr/>
          <p:nvPr/>
        </p:nvSpPr>
        <p:spPr bwMode="gray">
          <a:xfrm flipH="1" flipV="1">
            <a:off x="5814360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5" name="Right Triangle 654">
            <a:extLst>
              <a:ext uri="{FF2B5EF4-FFF2-40B4-BE49-F238E27FC236}">
                <a16:creationId xmlns:a16="http://schemas.microsoft.com/office/drawing/2014/main" id="{7AE041BD-6F07-45D1-929E-03EE78ECDC36}"/>
              </a:ext>
            </a:extLst>
          </p:cNvPr>
          <p:cNvSpPr/>
          <p:nvPr/>
        </p:nvSpPr>
        <p:spPr bwMode="gray">
          <a:xfrm rot="10800000" flipH="1">
            <a:off x="581436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6" name="Right Triangle 655">
            <a:extLst>
              <a:ext uri="{FF2B5EF4-FFF2-40B4-BE49-F238E27FC236}">
                <a16:creationId xmlns:a16="http://schemas.microsoft.com/office/drawing/2014/main" id="{3E161EBE-EC1C-4907-8136-1E8A9F813450}"/>
              </a:ext>
            </a:extLst>
          </p:cNvPr>
          <p:cNvSpPr/>
          <p:nvPr/>
        </p:nvSpPr>
        <p:spPr bwMode="gray">
          <a:xfrm flipH="1">
            <a:off x="5814360" y="2882357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7" name="Right Triangle 656">
            <a:extLst>
              <a:ext uri="{FF2B5EF4-FFF2-40B4-BE49-F238E27FC236}">
                <a16:creationId xmlns:a16="http://schemas.microsoft.com/office/drawing/2014/main" id="{21E9AD26-26BD-43C4-9A92-63BEF2BC3C31}"/>
              </a:ext>
            </a:extLst>
          </p:cNvPr>
          <p:cNvSpPr/>
          <p:nvPr/>
        </p:nvSpPr>
        <p:spPr bwMode="gray">
          <a:xfrm rot="10800000" flipH="1">
            <a:off x="581436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8" name="Right Triangle 657">
            <a:extLst>
              <a:ext uri="{FF2B5EF4-FFF2-40B4-BE49-F238E27FC236}">
                <a16:creationId xmlns:a16="http://schemas.microsoft.com/office/drawing/2014/main" id="{BE7402AB-16E0-4435-AD9F-5FC8744C54EA}"/>
              </a:ext>
            </a:extLst>
          </p:cNvPr>
          <p:cNvSpPr/>
          <p:nvPr/>
        </p:nvSpPr>
        <p:spPr bwMode="gray">
          <a:xfrm flipH="1" flipV="1">
            <a:off x="5814360" y="941662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9" name="Right Triangle 658">
            <a:extLst>
              <a:ext uri="{FF2B5EF4-FFF2-40B4-BE49-F238E27FC236}">
                <a16:creationId xmlns:a16="http://schemas.microsoft.com/office/drawing/2014/main" id="{E0555B24-989B-442B-AE5F-75CD46CF5F01}"/>
              </a:ext>
            </a:extLst>
          </p:cNvPr>
          <p:cNvSpPr/>
          <p:nvPr/>
        </p:nvSpPr>
        <p:spPr bwMode="gray">
          <a:xfrm flipH="1">
            <a:off x="5814360" y="1913743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0" name="Right Triangle 659">
            <a:extLst>
              <a:ext uri="{FF2B5EF4-FFF2-40B4-BE49-F238E27FC236}">
                <a16:creationId xmlns:a16="http://schemas.microsoft.com/office/drawing/2014/main" id="{145F9134-A35E-478C-8716-3A569DA90807}"/>
              </a:ext>
            </a:extLst>
          </p:cNvPr>
          <p:cNvSpPr/>
          <p:nvPr/>
        </p:nvSpPr>
        <p:spPr bwMode="gray">
          <a:xfrm rot="10800000" flipH="1">
            <a:off x="5814361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1" name="Right Triangle 660">
            <a:extLst>
              <a:ext uri="{FF2B5EF4-FFF2-40B4-BE49-F238E27FC236}">
                <a16:creationId xmlns:a16="http://schemas.microsoft.com/office/drawing/2014/main" id="{A20D862C-EB68-4AA6-864F-4D8538E8FF6B}"/>
              </a:ext>
            </a:extLst>
          </p:cNvPr>
          <p:cNvSpPr/>
          <p:nvPr/>
        </p:nvSpPr>
        <p:spPr bwMode="gray">
          <a:xfrm flipH="1">
            <a:off x="5814360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2" name="Right Triangle 661">
            <a:extLst>
              <a:ext uri="{FF2B5EF4-FFF2-40B4-BE49-F238E27FC236}">
                <a16:creationId xmlns:a16="http://schemas.microsoft.com/office/drawing/2014/main" id="{EB19E814-72CA-47E4-B527-7685D8128EF9}"/>
              </a:ext>
            </a:extLst>
          </p:cNvPr>
          <p:cNvSpPr/>
          <p:nvPr/>
        </p:nvSpPr>
        <p:spPr bwMode="gray">
          <a:xfrm rot="10800000" flipH="1">
            <a:off x="5814360" y="-22208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6" name="Right Triangle 465">
            <a:extLst>
              <a:ext uri="{FF2B5EF4-FFF2-40B4-BE49-F238E27FC236}">
                <a16:creationId xmlns:a16="http://schemas.microsoft.com/office/drawing/2014/main" id="{9D036190-EC9A-4840-852D-0BC2A23BEA38}"/>
              </a:ext>
            </a:extLst>
          </p:cNvPr>
          <p:cNvSpPr/>
          <p:nvPr/>
        </p:nvSpPr>
        <p:spPr bwMode="gray">
          <a:xfrm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7" name="Right Triangle 466">
            <a:extLst>
              <a:ext uri="{FF2B5EF4-FFF2-40B4-BE49-F238E27FC236}">
                <a16:creationId xmlns:a16="http://schemas.microsoft.com/office/drawing/2014/main" id="{C17CDE12-8EE2-4013-8ED1-101BB4623B1D}"/>
              </a:ext>
            </a:extLst>
          </p:cNvPr>
          <p:cNvSpPr/>
          <p:nvPr/>
        </p:nvSpPr>
        <p:spPr bwMode="gray">
          <a:xfrm rot="10800000"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8" name="Right Triangle 467">
            <a:extLst>
              <a:ext uri="{FF2B5EF4-FFF2-40B4-BE49-F238E27FC236}">
                <a16:creationId xmlns:a16="http://schemas.microsoft.com/office/drawing/2014/main" id="{5A27562C-3468-4E72-B14F-2E407B9845E9}"/>
              </a:ext>
            </a:extLst>
          </p:cNvPr>
          <p:cNvSpPr/>
          <p:nvPr/>
        </p:nvSpPr>
        <p:spPr bwMode="gray">
          <a:xfrm flipV="1">
            <a:off x="6785686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9" name="Right Triangle 468">
            <a:extLst>
              <a:ext uri="{FF2B5EF4-FFF2-40B4-BE49-F238E27FC236}">
                <a16:creationId xmlns:a16="http://schemas.microsoft.com/office/drawing/2014/main" id="{9686A891-3AED-4911-B7B9-B9617BDE0702}"/>
              </a:ext>
            </a:extLst>
          </p:cNvPr>
          <p:cNvSpPr/>
          <p:nvPr/>
        </p:nvSpPr>
        <p:spPr bwMode="gray">
          <a:xfrm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0" name="Right Triangle 469">
            <a:extLst>
              <a:ext uri="{FF2B5EF4-FFF2-40B4-BE49-F238E27FC236}">
                <a16:creationId xmlns:a16="http://schemas.microsoft.com/office/drawing/2014/main" id="{DE40A533-1471-49E8-8B6B-A959B2DDA663}"/>
              </a:ext>
            </a:extLst>
          </p:cNvPr>
          <p:cNvSpPr/>
          <p:nvPr/>
        </p:nvSpPr>
        <p:spPr bwMode="gray">
          <a:xfrm rot="10800000"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1" name="Right Triangle 470">
            <a:extLst>
              <a:ext uri="{FF2B5EF4-FFF2-40B4-BE49-F238E27FC236}">
                <a16:creationId xmlns:a16="http://schemas.microsoft.com/office/drawing/2014/main" id="{DB32AA39-EB38-4306-9195-841B647BAD5C}"/>
              </a:ext>
            </a:extLst>
          </p:cNvPr>
          <p:cNvSpPr/>
          <p:nvPr/>
        </p:nvSpPr>
        <p:spPr bwMode="gray">
          <a:xfrm>
            <a:off x="6785686" y="2882357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2" name="Right Triangle 471">
            <a:extLst>
              <a:ext uri="{FF2B5EF4-FFF2-40B4-BE49-F238E27FC236}">
                <a16:creationId xmlns:a16="http://schemas.microsoft.com/office/drawing/2014/main" id="{CA409C7F-AA0D-4E1C-B891-C436EE6C1C30}"/>
              </a:ext>
            </a:extLst>
          </p:cNvPr>
          <p:cNvSpPr/>
          <p:nvPr/>
        </p:nvSpPr>
        <p:spPr bwMode="gray">
          <a:xfrm flipV="1">
            <a:off x="6785686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3" name="Right Triangle 472">
            <a:extLst>
              <a:ext uri="{FF2B5EF4-FFF2-40B4-BE49-F238E27FC236}">
                <a16:creationId xmlns:a16="http://schemas.microsoft.com/office/drawing/2014/main" id="{FB146815-B2F1-46AB-87F7-711A9254586A}"/>
              </a:ext>
            </a:extLst>
          </p:cNvPr>
          <p:cNvSpPr/>
          <p:nvPr/>
        </p:nvSpPr>
        <p:spPr bwMode="gray">
          <a:xfrm>
            <a:off x="6785686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4" name="Right Triangle 473">
            <a:extLst>
              <a:ext uri="{FF2B5EF4-FFF2-40B4-BE49-F238E27FC236}">
                <a16:creationId xmlns:a16="http://schemas.microsoft.com/office/drawing/2014/main" id="{D31C6409-E63A-4DD4-96F5-56CFCE038A2A}"/>
              </a:ext>
            </a:extLst>
          </p:cNvPr>
          <p:cNvSpPr/>
          <p:nvPr/>
        </p:nvSpPr>
        <p:spPr bwMode="gray">
          <a:xfrm rot="10800000">
            <a:off x="6785687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5" name="Right Triangle 474">
            <a:extLst>
              <a:ext uri="{FF2B5EF4-FFF2-40B4-BE49-F238E27FC236}">
                <a16:creationId xmlns:a16="http://schemas.microsoft.com/office/drawing/2014/main" id="{FDF7B0C4-6C78-48FA-A7AE-C266ED8F4F63}"/>
              </a:ext>
            </a:extLst>
          </p:cNvPr>
          <p:cNvSpPr/>
          <p:nvPr/>
        </p:nvSpPr>
        <p:spPr bwMode="gray">
          <a:xfrm>
            <a:off x="6785686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6" name="Right Triangle 475">
            <a:extLst>
              <a:ext uri="{FF2B5EF4-FFF2-40B4-BE49-F238E27FC236}">
                <a16:creationId xmlns:a16="http://schemas.microsoft.com/office/drawing/2014/main" id="{B65282C9-A8EC-4391-A520-F8D6DFCB6FAD}"/>
              </a:ext>
            </a:extLst>
          </p:cNvPr>
          <p:cNvSpPr/>
          <p:nvPr/>
        </p:nvSpPr>
        <p:spPr bwMode="gray">
          <a:xfrm rot="10800000">
            <a:off x="6785686" y="-22209"/>
            <a:ext cx="971203" cy="971203"/>
          </a:xfrm>
          <a:prstGeom prst="rtTriangle">
            <a:avLst/>
          </a:prstGeom>
          <a:solidFill>
            <a:sysClr val="window" lastClr="FFFFFF">
              <a:alpha val="1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8" name="Right Triangle 477">
            <a:extLst>
              <a:ext uri="{FF2B5EF4-FFF2-40B4-BE49-F238E27FC236}">
                <a16:creationId xmlns:a16="http://schemas.microsoft.com/office/drawing/2014/main" id="{D18ED821-4CC1-48D7-9D13-F74299966B2F}"/>
              </a:ext>
            </a:extLst>
          </p:cNvPr>
          <p:cNvSpPr/>
          <p:nvPr/>
        </p:nvSpPr>
        <p:spPr bwMode="gray">
          <a:xfrm flipH="1">
            <a:off x="7756889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9" name="Right Triangle 478">
            <a:extLst>
              <a:ext uri="{FF2B5EF4-FFF2-40B4-BE49-F238E27FC236}">
                <a16:creationId xmlns:a16="http://schemas.microsoft.com/office/drawing/2014/main" id="{6F5AC38F-5EC9-465D-B0C7-2267CA284F61}"/>
              </a:ext>
            </a:extLst>
          </p:cNvPr>
          <p:cNvSpPr/>
          <p:nvPr/>
        </p:nvSpPr>
        <p:spPr bwMode="gray">
          <a:xfrm flipH="1" flipV="1">
            <a:off x="7756889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0" name="Right Triangle 479">
            <a:extLst>
              <a:ext uri="{FF2B5EF4-FFF2-40B4-BE49-F238E27FC236}">
                <a16:creationId xmlns:a16="http://schemas.microsoft.com/office/drawing/2014/main" id="{5E1430A1-84F0-4F77-99F3-ECA368425298}"/>
              </a:ext>
            </a:extLst>
          </p:cNvPr>
          <p:cNvSpPr/>
          <p:nvPr/>
        </p:nvSpPr>
        <p:spPr bwMode="gray">
          <a:xfrm rot="10800000" flipH="1" flipV="1">
            <a:off x="7756890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1" name="Right Triangle 480">
            <a:extLst>
              <a:ext uri="{FF2B5EF4-FFF2-40B4-BE49-F238E27FC236}">
                <a16:creationId xmlns:a16="http://schemas.microsoft.com/office/drawing/2014/main" id="{5E5019BA-9FCC-4C2F-8754-6196BD95997F}"/>
              </a:ext>
            </a:extLst>
          </p:cNvPr>
          <p:cNvSpPr/>
          <p:nvPr/>
        </p:nvSpPr>
        <p:spPr bwMode="gray">
          <a:xfrm flipH="1">
            <a:off x="7756889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2" name="Right Triangle 481">
            <a:extLst>
              <a:ext uri="{FF2B5EF4-FFF2-40B4-BE49-F238E27FC236}">
                <a16:creationId xmlns:a16="http://schemas.microsoft.com/office/drawing/2014/main" id="{C3F5F68C-A0C5-4E20-AE37-C80BCCB2FEC3}"/>
              </a:ext>
            </a:extLst>
          </p:cNvPr>
          <p:cNvSpPr/>
          <p:nvPr/>
        </p:nvSpPr>
        <p:spPr bwMode="gray">
          <a:xfrm flipH="1">
            <a:off x="7756889" y="288235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3" name="Right Triangle 482">
            <a:extLst>
              <a:ext uri="{FF2B5EF4-FFF2-40B4-BE49-F238E27FC236}">
                <a16:creationId xmlns:a16="http://schemas.microsoft.com/office/drawing/2014/main" id="{A493FDDB-C1AD-417F-8CFF-3000FB6BC37E}"/>
              </a:ext>
            </a:extLst>
          </p:cNvPr>
          <p:cNvSpPr/>
          <p:nvPr/>
        </p:nvSpPr>
        <p:spPr bwMode="gray">
          <a:xfrm rot="10800000" flipH="1">
            <a:off x="775689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4" name="Right Triangle 483">
            <a:extLst>
              <a:ext uri="{FF2B5EF4-FFF2-40B4-BE49-F238E27FC236}">
                <a16:creationId xmlns:a16="http://schemas.microsoft.com/office/drawing/2014/main" id="{AD32C4F5-7244-44EE-AC85-87542D44C7E3}"/>
              </a:ext>
            </a:extLst>
          </p:cNvPr>
          <p:cNvSpPr/>
          <p:nvPr/>
        </p:nvSpPr>
        <p:spPr bwMode="gray">
          <a:xfrm flipH="1" flipV="1">
            <a:off x="7756889" y="941662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5" name="Right Triangle 484">
            <a:extLst>
              <a:ext uri="{FF2B5EF4-FFF2-40B4-BE49-F238E27FC236}">
                <a16:creationId xmlns:a16="http://schemas.microsoft.com/office/drawing/2014/main" id="{62D211CD-72BE-4103-8828-3D09CAF071F3}"/>
              </a:ext>
            </a:extLst>
          </p:cNvPr>
          <p:cNvSpPr/>
          <p:nvPr/>
        </p:nvSpPr>
        <p:spPr bwMode="gray">
          <a:xfrm rot="10800000" flipH="1" flipV="1">
            <a:off x="7756889" y="9416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6" name="Right Triangle 485">
            <a:extLst>
              <a:ext uri="{FF2B5EF4-FFF2-40B4-BE49-F238E27FC236}">
                <a16:creationId xmlns:a16="http://schemas.microsoft.com/office/drawing/2014/main" id="{E1548013-0BBF-42F9-B6A6-F8A390F676CB}"/>
              </a:ext>
            </a:extLst>
          </p:cNvPr>
          <p:cNvSpPr/>
          <p:nvPr/>
        </p:nvSpPr>
        <p:spPr bwMode="gray">
          <a:xfrm flipH="1">
            <a:off x="7756889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7" name="Right Triangle 486">
            <a:extLst>
              <a:ext uri="{FF2B5EF4-FFF2-40B4-BE49-F238E27FC236}">
                <a16:creationId xmlns:a16="http://schemas.microsoft.com/office/drawing/2014/main" id="{0CE4FFC6-CB2F-4F51-A0AE-DE64B5C975B2}"/>
              </a:ext>
            </a:extLst>
          </p:cNvPr>
          <p:cNvSpPr/>
          <p:nvPr/>
        </p:nvSpPr>
        <p:spPr bwMode="gray">
          <a:xfrm rot="10800000" flipH="1">
            <a:off x="7756890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8" name="Right Triangle 487">
            <a:extLst>
              <a:ext uri="{FF2B5EF4-FFF2-40B4-BE49-F238E27FC236}">
                <a16:creationId xmlns:a16="http://schemas.microsoft.com/office/drawing/2014/main" id="{369D0442-7DEB-4488-8042-B8E7E70FFA5D}"/>
              </a:ext>
            </a:extLst>
          </p:cNvPr>
          <p:cNvSpPr/>
          <p:nvPr/>
        </p:nvSpPr>
        <p:spPr bwMode="gray">
          <a:xfrm flipH="1">
            <a:off x="7756889" y="-2716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9" name="Right Triangle 488">
            <a:extLst>
              <a:ext uri="{FF2B5EF4-FFF2-40B4-BE49-F238E27FC236}">
                <a16:creationId xmlns:a16="http://schemas.microsoft.com/office/drawing/2014/main" id="{4943D2F9-551F-4E96-ACE3-96173DC11611}"/>
              </a:ext>
            </a:extLst>
          </p:cNvPr>
          <p:cNvSpPr/>
          <p:nvPr/>
        </p:nvSpPr>
        <p:spPr bwMode="gray">
          <a:xfrm rot="10800000" flipH="1">
            <a:off x="7756889" y="-2220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1" name="Right Triangle 490">
            <a:extLst>
              <a:ext uri="{FF2B5EF4-FFF2-40B4-BE49-F238E27FC236}">
                <a16:creationId xmlns:a16="http://schemas.microsoft.com/office/drawing/2014/main" id="{D1EEA76D-EF09-4732-9152-3A8CEE5FD779}"/>
              </a:ext>
            </a:extLst>
          </p:cNvPr>
          <p:cNvSpPr/>
          <p:nvPr/>
        </p:nvSpPr>
        <p:spPr bwMode="gray">
          <a:xfrm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2" name="Right Triangle 491">
            <a:extLst>
              <a:ext uri="{FF2B5EF4-FFF2-40B4-BE49-F238E27FC236}">
                <a16:creationId xmlns:a16="http://schemas.microsoft.com/office/drawing/2014/main" id="{03BADBBF-37CE-45DC-87B7-4B075CDFB0A0}"/>
              </a:ext>
            </a:extLst>
          </p:cNvPr>
          <p:cNvSpPr/>
          <p:nvPr/>
        </p:nvSpPr>
        <p:spPr bwMode="gray">
          <a:xfrm rot="10800000"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3" name="Right Triangle 492">
            <a:extLst>
              <a:ext uri="{FF2B5EF4-FFF2-40B4-BE49-F238E27FC236}">
                <a16:creationId xmlns:a16="http://schemas.microsoft.com/office/drawing/2014/main" id="{0CE4B2D2-CC16-4CDC-B260-C513C351588E}"/>
              </a:ext>
            </a:extLst>
          </p:cNvPr>
          <p:cNvSpPr/>
          <p:nvPr/>
        </p:nvSpPr>
        <p:spPr bwMode="gray">
          <a:xfrm flipV="1">
            <a:off x="8728091" y="385098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4" name="Right Triangle 493">
            <a:extLst>
              <a:ext uri="{FF2B5EF4-FFF2-40B4-BE49-F238E27FC236}">
                <a16:creationId xmlns:a16="http://schemas.microsoft.com/office/drawing/2014/main" id="{F196A658-B530-40AA-9B08-7330371C1F67}"/>
              </a:ext>
            </a:extLst>
          </p:cNvPr>
          <p:cNvSpPr/>
          <p:nvPr/>
        </p:nvSpPr>
        <p:spPr bwMode="gray">
          <a:xfrm>
            <a:off x="8728091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5" name="Right Triangle 494">
            <a:extLst>
              <a:ext uri="{FF2B5EF4-FFF2-40B4-BE49-F238E27FC236}">
                <a16:creationId xmlns:a16="http://schemas.microsoft.com/office/drawing/2014/main" id="{8D0A37C8-3C4D-4FF8-A4DE-36AA95A7BBC2}"/>
              </a:ext>
            </a:extLst>
          </p:cNvPr>
          <p:cNvSpPr/>
          <p:nvPr/>
        </p:nvSpPr>
        <p:spPr bwMode="gray">
          <a:xfrm rot="10800000">
            <a:off x="8728092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6" name="Right Triangle 495">
            <a:extLst>
              <a:ext uri="{FF2B5EF4-FFF2-40B4-BE49-F238E27FC236}">
                <a16:creationId xmlns:a16="http://schemas.microsoft.com/office/drawing/2014/main" id="{AFBC321F-0A27-4928-875E-0038CD529FEF}"/>
              </a:ext>
            </a:extLst>
          </p:cNvPr>
          <p:cNvSpPr/>
          <p:nvPr/>
        </p:nvSpPr>
        <p:spPr bwMode="gray">
          <a:xfrm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7" name="Right Triangle 496">
            <a:extLst>
              <a:ext uri="{FF2B5EF4-FFF2-40B4-BE49-F238E27FC236}">
                <a16:creationId xmlns:a16="http://schemas.microsoft.com/office/drawing/2014/main" id="{98D2FA77-B3F2-44F0-8395-8DEA89579ADE}"/>
              </a:ext>
            </a:extLst>
          </p:cNvPr>
          <p:cNvSpPr/>
          <p:nvPr/>
        </p:nvSpPr>
        <p:spPr bwMode="gray">
          <a:xfrm rot="10800000"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8" name="Right Triangle 497">
            <a:extLst>
              <a:ext uri="{FF2B5EF4-FFF2-40B4-BE49-F238E27FC236}">
                <a16:creationId xmlns:a16="http://schemas.microsoft.com/office/drawing/2014/main" id="{A90026DE-8D5D-4E90-A62B-0601F0AA8C54}"/>
              </a:ext>
            </a:extLst>
          </p:cNvPr>
          <p:cNvSpPr/>
          <p:nvPr/>
        </p:nvSpPr>
        <p:spPr bwMode="gray">
          <a:xfrm flipV="1">
            <a:off x="872809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9" name="Right Triangle 498">
            <a:extLst>
              <a:ext uri="{FF2B5EF4-FFF2-40B4-BE49-F238E27FC236}">
                <a16:creationId xmlns:a16="http://schemas.microsoft.com/office/drawing/2014/main" id="{0D52872E-7204-45F1-98F0-B0B7099B7A8C}"/>
              </a:ext>
            </a:extLst>
          </p:cNvPr>
          <p:cNvSpPr/>
          <p:nvPr/>
        </p:nvSpPr>
        <p:spPr bwMode="gray">
          <a:xfrm rot="10800000">
            <a:off x="872809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0" name="Right Triangle 499">
            <a:extLst>
              <a:ext uri="{FF2B5EF4-FFF2-40B4-BE49-F238E27FC236}">
                <a16:creationId xmlns:a16="http://schemas.microsoft.com/office/drawing/2014/main" id="{3337BD41-983C-432C-A5F0-68EC85129B53}"/>
              </a:ext>
            </a:extLst>
          </p:cNvPr>
          <p:cNvSpPr/>
          <p:nvPr/>
        </p:nvSpPr>
        <p:spPr bwMode="gray">
          <a:xfrm>
            <a:off x="8728091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1" name="Right Triangle 500">
            <a:extLst>
              <a:ext uri="{FF2B5EF4-FFF2-40B4-BE49-F238E27FC236}">
                <a16:creationId xmlns:a16="http://schemas.microsoft.com/office/drawing/2014/main" id="{B32B1C8E-E88D-484F-A139-FDC87FA181EB}"/>
              </a:ext>
            </a:extLst>
          </p:cNvPr>
          <p:cNvSpPr/>
          <p:nvPr/>
        </p:nvSpPr>
        <p:spPr bwMode="gray">
          <a:xfrm rot="10800000">
            <a:off x="8728091" y="-22209"/>
            <a:ext cx="971203" cy="971203"/>
          </a:xfrm>
          <a:prstGeom prst="rtTriangle">
            <a:avLst/>
          </a:prstGeom>
          <a:solidFill>
            <a:sysClr val="window" lastClr="FFFFFF">
              <a:alpha val="1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3" name="Right Triangle 502">
            <a:extLst>
              <a:ext uri="{FF2B5EF4-FFF2-40B4-BE49-F238E27FC236}">
                <a16:creationId xmlns:a16="http://schemas.microsoft.com/office/drawing/2014/main" id="{85233584-A686-4DE8-A0A9-5D98438510E4}"/>
              </a:ext>
            </a:extLst>
          </p:cNvPr>
          <p:cNvSpPr/>
          <p:nvPr/>
        </p:nvSpPr>
        <p:spPr bwMode="gray">
          <a:xfrm flipH="1">
            <a:off x="9699296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4" name="Right Triangle 503">
            <a:extLst>
              <a:ext uri="{FF2B5EF4-FFF2-40B4-BE49-F238E27FC236}">
                <a16:creationId xmlns:a16="http://schemas.microsoft.com/office/drawing/2014/main" id="{718AEFD1-A4DB-47BD-8051-F4227844127D}"/>
              </a:ext>
            </a:extLst>
          </p:cNvPr>
          <p:cNvSpPr/>
          <p:nvPr/>
        </p:nvSpPr>
        <p:spPr bwMode="gray">
          <a:xfrm rot="10800000" flipH="1">
            <a:off x="9699297" y="5795355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5" name="Right Triangle 504">
            <a:extLst>
              <a:ext uri="{FF2B5EF4-FFF2-40B4-BE49-F238E27FC236}">
                <a16:creationId xmlns:a16="http://schemas.microsoft.com/office/drawing/2014/main" id="{8C5AECE4-3490-4893-BE9E-D7EA3A1631F1}"/>
              </a:ext>
            </a:extLst>
          </p:cNvPr>
          <p:cNvSpPr/>
          <p:nvPr/>
        </p:nvSpPr>
        <p:spPr bwMode="gray">
          <a:xfrm flipH="1" flipV="1">
            <a:off x="9699296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6" name="Right Triangle 505">
            <a:extLst>
              <a:ext uri="{FF2B5EF4-FFF2-40B4-BE49-F238E27FC236}">
                <a16:creationId xmlns:a16="http://schemas.microsoft.com/office/drawing/2014/main" id="{3977C785-5133-4646-8D8C-5F83AE5365BD}"/>
              </a:ext>
            </a:extLst>
          </p:cNvPr>
          <p:cNvSpPr/>
          <p:nvPr/>
        </p:nvSpPr>
        <p:spPr bwMode="gray">
          <a:xfrm rot="10800000" flipH="1" flipV="1">
            <a:off x="9699297" y="3850989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7" name="Right Triangle 506">
            <a:extLst>
              <a:ext uri="{FF2B5EF4-FFF2-40B4-BE49-F238E27FC236}">
                <a16:creationId xmlns:a16="http://schemas.microsoft.com/office/drawing/2014/main" id="{D085CF7B-38E7-4DC1-B92D-AE58F6E90A44}"/>
              </a:ext>
            </a:extLst>
          </p:cNvPr>
          <p:cNvSpPr/>
          <p:nvPr/>
        </p:nvSpPr>
        <p:spPr bwMode="gray">
          <a:xfrm flipH="1">
            <a:off x="9699296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8" name="Right Triangle 507">
            <a:extLst>
              <a:ext uri="{FF2B5EF4-FFF2-40B4-BE49-F238E27FC236}">
                <a16:creationId xmlns:a16="http://schemas.microsoft.com/office/drawing/2014/main" id="{E16F5105-C3A3-4C9B-B19D-C0F42159BC22}"/>
              </a:ext>
            </a:extLst>
          </p:cNvPr>
          <p:cNvSpPr/>
          <p:nvPr/>
        </p:nvSpPr>
        <p:spPr bwMode="gray">
          <a:xfrm rot="10800000" flipH="1">
            <a:off x="9699296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9" name="Right Triangle 508">
            <a:extLst>
              <a:ext uri="{FF2B5EF4-FFF2-40B4-BE49-F238E27FC236}">
                <a16:creationId xmlns:a16="http://schemas.microsoft.com/office/drawing/2014/main" id="{7D3BEC77-902F-470C-A6BB-511DE99DC7B9}"/>
              </a:ext>
            </a:extLst>
          </p:cNvPr>
          <p:cNvSpPr/>
          <p:nvPr/>
        </p:nvSpPr>
        <p:spPr bwMode="gray">
          <a:xfrm flipH="1" flipV="1">
            <a:off x="9699296" y="941662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0" name="Right Triangle 509">
            <a:extLst>
              <a:ext uri="{FF2B5EF4-FFF2-40B4-BE49-F238E27FC236}">
                <a16:creationId xmlns:a16="http://schemas.microsoft.com/office/drawing/2014/main" id="{10556604-5E02-42B8-AAAE-2F74EE41B568}"/>
              </a:ext>
            </a:extLst>
          </p:cNvPr>
          <p:cNvSpPr/>
          <p:nvPr/>
        </p:nvSpPr>
        <p:spPr bwMode="gray">
          <a:xfrm rot="10800000" flipH="1" flipV="1">
            <a:off x="9699296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1" name="Right Triangle 510">
            <a:extLst>
              <a:ext uri="{FF2B5EF4-FFF2-40B4-BE49-F238E27FC236}">
                <a16:creationId xmlns:a16="http://schemas.microsoft.com/office/drawing/2014/main" id="{51C49778-A679-45B6-AEF1-4197C4A6298B}"/>
              </a:ext>
            </a:extLst>
          </p:cNvPr>
          <p:cNvSpPr/>
          <p:nvPr/>
        </p:nvSpPr>
        <p:spPr bwMode="gray">
          <a:xfrm flipH="1">
            <a:off x="9699296" y="1913743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2" name="Right Triangle 511">
            <a:extLst>
              <a:ext uri="{FF2B5EF4-FFF2-40B4-BE49-F238E27FC236}">
                <a16:creationId xmlns:a16="http://schemas.microsoft.com/office/drawing/2014/main" id="{E3465415-18F7-41F4-A4FB-EC38C5651A27}"/>
              </a:ext>
            </a:extLst>
          </p:cNvPr>
          <p:cNvSpPr/>
          <p:nvPr/>
        </p:nvSpPr>
        <p:spPr bwMode="gray">
          <a:xfrm rot="10800000" flipH="1">
            <a:off x="9699296" y="191374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3" name="Right Triangle 512">
            <a:extLst>
              <a:ext uri="{FF2B5EF4-FFF2-40B4-BE49-F238E27FC236}">
                <a16:creationId xmlns:a16="http://schemas.microsoft.com/office/drawing/2014/main" id="{EB4244E3-9048-429D-92A5-2A742CD6FB00}"/>
              </a:ext>
            </a:extLst>
          </p:cNvPr>
          <p:cNvSpPr/>
          <p:nvPr/>
        </p:nvSpPr>
        <p:spPr bwMode="gray">
          <a:xfrm flipH="1">
            <a:off x="9699296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4" name="Right Triangle 513">
            <a:extLst>
              <a:ext uri="{FF2B5EF4-FFF2-40B4-BE49-F238E27FC236}">
                <a16:creationId xmlns:a16="http://schemas.microsoft.com/office/drawing/2014/main" id="{64B212AA-0CC4-4ED4-897F-0B36BD05C02B}"/>
              </a:ext>
            </a:extLst>
          </p:cNvPr>
          <p:cNvSpPr/>
          <p:nvPr/>
        </p:nvSpPr>
        <p:spPr bwMode="gray">
          <a:xfrm rot="10800000" flipH="1">
            <a:off x="9699296" y="-2220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2" name="Freeform: Shape 721">
            <a:extLst>
              <a:ext uri="{FF2B5EF4-FFF2-40B4-BE49-F238E27FC236}">
                <a16:creationId xmlns:a16="http://schemas.microsoft.com/office/drawing/2014/main" id="{4198A3AE-B4AF-4107-AF2C-FFF36D289601}"/>
              </a:ext>
            </a:extLst>
          </p:cNvPr>
          <p:cNvSpPr/>
          <p:nvPr/>
        </p:nvSpPr>
        <p:spPr bwMode="gray">
          <a:xfrm flipH="1">
            <a:off x="11642605" y="942852"/>
            <a:ext cx="2377" cy="1188"/>
          </a:xfrm>
          <a:custGeom>
            <a:avLst/>
            <a:gdLst>
              <a:gd name="connsiteX0" fmla="*/ 1188 w 2377"/>
              <a:gd name="connsiteY0" fmla="*/ 0 h 1188"/>
              <a:gd name="connsiteX1" fmla="*/ 0 w 2377"/>
              <a:gd name="connsiteY1" fmla="*/ 1188 h 1188"/>
              <a:gd name="connsiteX2" fmla="*/ 2377 w 2377"/>
              <a:gd name="connsiteY2" fmla="*/ 1188 h 1188"/>
              <a:gd name="connsiteX3" fmla="*/ 1188 w 2377"/>
              <a:gd name="connsiteY3" fmla="*/ 0 h 1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" h="1188">
                <a:moveTo>
                  <a:pt x="1188" y="0"/>
                </a:moveTo>
                <a:lnTo>
                  <a:pt x="0" y="1188"/>
                </a:lnTo>
                <a:lnTo>
                  <a:pt x="2377" y="1188"/>
                </a:lnTo>
                <a:lnTo>
                  <a:pt x="1188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13" name="Freeform: Shape 712">
            <a:extLst>
              <a:ext uri="{FF2B5EF4-FFF2-40B4-BE49-F238E27FC236}">
                <a16:creationId xmlns:a16="http://schemas.microsoft.com/office/drawing/2014/main" id="{716868FE-718E-49A7-B810-29C70CC03FED}"/>
              </a:ext>
            </a:extLst>
          </p:cNvPr>
          <p:cNvSpPr/>
          <p:nvPr/>
        </p:nvSpPr>
        <p:spPr bwMode="gray">
          <a:xfrm flipH="1">
            <a:off x="11644982" y="944040"/>
            <a:ext cx="550193" cy="550193"/>
          </a:xfrm>
          <a:custGeom>
            <a:avLst/>
            <a:gdLst>
              <a:gd name="connsiteX0" fmla="*/ 550193 w 550193"/>
              <a:gd name="connsiteY0" fmla="*/ 0 h 550193"/>
              <a:gd name="connsiteX1" fmla="*/ 0 w 550193"/>
              <a:gd name="connsiteY1" fmla="*/ 0 h 550193"/>
              <a:gd name="connsiteX2" fmla="*/ 0 w 550193"/>
              <a:gd name="connsiteY2" fmla="*/ 550193 h 550193"/>
              <a:gd name="connsiteX3" fmla="*/ 550193 w 550193"/>
              <a:gd name="connsiteY3" fmla="*/ 0 h 55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193" h="550193">
                <a:moveTo>
                  <a:pt x="550193" y="0"/>
                </a:moveTo>
                <a:lnTo>
                  <a:pt x="0" y="0"/>
                </a:lnTo>
                <a:lnTo>
                  <a:pt x="0" y="550193"/>
                </a:lnTo>
                <a:lnTo>
                  <a:pt x="550193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3" name="Freeform: Shape 662">
            <a:extLst>
              <a:ext uri="{FF2B5EF4-FFF2-40B4-BE49-F238E27FC236}">
                <a16:creationId xmlns:a16="http://schemas.microsoft.com/office/drawing/2014/main" id="{F9B80112-4219-4A1E-BFEE-722CE3FBED53}"/>
              </a:ext>
            </a:extLst>
          </p:cNvPr>
          <p:cNvSpPr/>
          <p:nvPr/>
        </p:nvSpPr>
        <p:spPr bwMode="gray">
          <a:xfrm flipH="1">
            <a:off x="11642606" y="3852274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1" name="Freeform: Shape 650">
            <a:extLst>
              <a:ext uri="{FF2B5EF4-FFF2-40B4-BE49-F238E27FC236}">
                <a16:creationId xmlns:a16="http://schemas.microsoft.com/office/drawing/2014/main" id="{5B2FB309-968E-427E-B41F-D2F8E9A0A206}"/>
              </a:ext>
            </a:extLst>
          </p:cNvPr>
          <p:cNvSpPr/>
          <p:nvPr/>
        </p:nvSpPr>
        <p:spPr bwMode="gray">
          <a:xfrm flipH="1">
            <a:off x="11645177" y="3853560"/>
            <a:ext cx="549998" cy="549998"/>
          </a:xfrm>
          <a:custGeom>
            <a:avLst/>
            <a:gdLst>
              <a:gd name="connsiteX0" fmla="*/ 549998 w 549998"/>
              <a:gd name="connsiteY0" fmla="*/ 0 h 549998"/>
              <a:gd name="connsiteX1" fmla="*/ 0 w 549998"/>
              <a:gd name="connsiteY1" fmla="*/ 0 h 549998"/>
              <a:gd name="connsiteX2" fmla="*/ 0 w 549998"/>
              <a:gd name="connsiteY2" fmla="*/ 549998 h 549998"/>
              <a:gd name="connsiteX3" fmla="*/ 549998 w 549998"/>
              <a:gd name="connsiteY3" fmla="*/ 0 h 54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998" h="549998">
                <a:moveTo>
                  <a:pt x="549998" y="0"/>
                </a:moveTo>
                <a:lnTo>
                  <a:pt x="0" y="0"/>
                </a:lnTo>
                <a:lnTo>
                  <a:pt x="0" y="549998"/>
                </a:lnTo>
                <a:lnTo>
                  <a:pt x="549998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1" name="Freeform: Shape 600">
            <a:extLst>
              <a:ext uri="{FF2B5EF4-FFF2-40B4-BE49-F238E27FC236}">
                <a16:creationId xmlns:a16="http://schemas.microsoft.com/office/drawing/2014/main" id="{8237A2FE-B049-43D0-A73A-EF754A18E06D}"/>
              </a:ext>
            </a:extLst>
          </p:cNvPr>
          <p:cNvSpPr/>
          <p:nvPr/>
        </p:nvSpPr>
        <p:spPr bwMode="gray">
          <a:xfrm flipH="1">
            <a:off x="11643794" y="391470"/>
            <a:ext cx="551381" cy="552570"/>
          </a:xfrm>
          <a:custGeom>
            <a:avLst/>
            <a:gdLst>
              <a:gd name="connsiteX0" fmla="*/ 0 w 551381"/>
              <a:gd name="connsiteY0" fmla="*/ 0 h 552570"/>
              <a:gd name="connsiteX1" fmla="*/ 0 w 551381"/>
              <a:gd name="connsiteY1" fmla="*/ 552570 h 552570"/>
              <a:gd name="connsiteX2" fmla="*/ 550193 w 551381"/>
              <a:gd name="connsiteY2" fmla="*/ 552570 h 552570"/>
              <a:gd name="connsiteX3" fmla="*/ 551381 w 551381"/>
              <a:gd name="connsiteY3" fmla="*/ 551382 h 552570"/>
              <a:gd name="connsiteX4" fmla="*/ 0 w 551381"/>
              <a:gd name="connsiteY4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381" h="552570">
                <a:moveTo>
                  <a:pt x="0" y="0"/>
                </a:moveTo>
                <a:lnTo>
                  <a:pt x="0" y="552570"/>
                </a:lnTo>
                <a:lnTo>
                  <a:pt x="550193" y="552570"/>
                </a:lnTo>
                <a:lnTo>
                  <a:pt x="551381" y="551382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9" name="Freeform: Shape 588">
            <a:extLst>
              <a:ext uri="{FF2B5EF4-FFF2-40B4-BE49-F238E27FC236}">
                <a16:creationId xmlns:a16="http://schemas.microsoft.com/office/drawing/2014/main" id="{58F9A3E8-2445-4760-A551-C57A3F8ECCB5}"/>
              </a:ext>
            </a:extLst>
          </p:cNvPr>
          <p:cNvSpPr/>
          <p:nvPr/>
        </p:nvSpPr>
        <p:spPr bwMode="gray">
          <a:xfrm flipH="1">
            <a:off x="11642605" y="941663"/>
            <a:ext cx="1189" cy="2377"/>
          </a:xfrm>
          <a:custGeom>
            <a:avLst/>
            <a:gdLst>
              <a:gd name="connsiteX0" fmla="*/ 1189 w 1189"/>
              <a:gd name="connsiteY0" fmla="*/ 0 h 2377"/>
              <a:gd name="connsiteX1" fmla="*/ 0 w 1189"/>
              <a:gd name="connsiteY1" fmla="*/ 1189 h 2377"/>
              <a:gd name="connsiteX2" fmla="*/ 1189 w 1189"/>
              <a:gd name="connsiteY2" fmla="*/ 2377 h 2377"/>
              <a:gd name="connsiteX3" fmla="*/ 1189 w 1189"/>
              <a:gd name="connsiteY3" fmla="*/ 0 h 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2377">
                <a:moveTo>
                  <a:pt x="1189" y="0"/>
                </a:moveTo>
                <a:lnTo>
                  <a:pt x="0" y="1189"/>
                </a:lnTo>
                <a:lnTo>
                  <a:pt x="1189" y="2377"/>
                </a:lnTo>
                <a:lnTo>
                  <a:pt x="1189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6" name="Freeform: Shape 575">
            <a:extLst>
              <a:ext uri="{FF2B5EF4-FFF2-40B4-BE49-F238E27FC236}">
                <a16:creationId xmlns:a16="http://schemas.microsoft.com/office/drawing/2014/main" id="{B1A19561-228C-49C5-9A36-376AFDEF6933}"/>
              </a:ext>
            </a:extLst>
          </p:cNvPr>
          <p:cNvSpPr/>
          <p:nvPr/>
        </p:nvSpPr>
        <p:spPr bwMode="gray">
          <a:xfrm flipH="1">
            <a:off x="11642605" y="944040"/>
            <a:ext cx="552570" cy="968826"/>
          </a:xfrm>
          <a:custGeom>
            <a:avLst/>
            <a:gdLst>
              <a:gd name="connsiteX0" fmla="*/ 552570 w 552570"/>
              <a:gd name="connsiteY0" fmla="*/ 0 h 968826"/>
              <a:gd name="connsiteX1" fmla="*/ 550193 w 552570"/>
              <a:gd name="connsiteY1" fmla="*/ 0 h 968826"/>
              <a:gd name="connsiteX2" fmla="*/ 0 w 552570"/>
              <a:gd name="connsiteY2" fmla="*/ 550193 h 968826"/>
              <a:gd name="connsiteX3" fmla="*/ 0 w 552570"/>
              <a:gd name="connsiteY3" fmla="*/ 968826 h 968826"/>
              <a:gd name="connsiteX4" fmla="*/ 552570 w 552570"/>
              <a:gd name="connsiteY4" fmla="*/ 968826 h 968826"/>
              <a:gd name="connsiteX5" fmla="*/ 552570 w 552570"/>
              <a:gd name="connsiteY5" fmla="*/ 0 h 96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70" h="968826">
                <a:moveTo>
                  <a:pt x="552570" y="0"/>
                </a:moveTo>
                <a:lnTo>
                  <a:pt x="550193" y="0"/>
                </a:lnTo>
                <a:lnTo>
                  <a:pt x="0" y="550193"/>
                </a:lnTo>
                <a:lnTo>
                  <a:pt x="0" y="968826"/>
                </a:lnTo>
                <a:lnTo>
                  <a:pt x="552570" y="968826"/>
                </a:lnTo>
                <a:lnTo>
                  <a:pt x="55257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4" name="Freeform: Shape 563">
            <a:extLst>
              <a:ext uri="{FF2B5EF4-FFF2-40B4-BE49-F238E27FC236}">
                <a16:creationId xmlns:a16="http://schemas.microsoft.com/office/drawing/2014/main" id="{6457F61D-ECFA-47EC-9078-D1AC74C3D650}"/>
              </a:ext>
            </a:extLst>
          </p:cNvPr>
          <p:cNvSpPr/>
          <p:nvPr/>
        </p:nvSpPr>
        <p:spPr bwMode="gray">
          <a:xfrm flipH="1">
            <a:off x="11642605" y="1913743"/>
            <a:ext cx="552570" cy="971203"/>
          </a:xfrm>
          <a:custGeom>
            <a:avLst/>
            <a:gdLst>
              <a:gd name="connsiteX0" fmla="*/ 552570 w 552570"/>
              <a:gd name="connsiteY0" fmla="*/ 0 h 971203"/>
              <a:gd name="connsiteX1" fmla="*/ 0 w 552570"/>
              <a:gd name="connsiteY1" fmla="*/ 0 h 971203"/>
              <a:gd name="connsiteX2" fmla="*/ 0 w 552570"/>
              <a:gd name="connsiteY2" fmla="*/ 418633 h 971203"/>
              <a:gd name="connsiteX3" fmla="*/ 0 w 552570"/>
              <a:gd name="connsiteY3" fmla="*/ 971203 h 971203"/>
              <a:gd name="connsiteX4" fmla="*/ 552570 w 552570"/>
              <a:gd name="connsiteY4" fmla="*/ 971203 h 971203"/>
              <a:gd name="connsiteX5" fmla="*/ 552570 w 552570"/>
              <a:gd name="connsiteY5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70" h="971203">
                <a:moveTo>
                  <a:pt x="552570" y="0"/>
                </a:moveTo>
                <a:lnTo>
                  <a:pt x="0" y="0"/>
                </a:lnTo>
                <a:lnTo>
                  <a:pt x="0" y="418633"/>
                </a:lnTo>
                <a:lnTo>
                  <a:pt x="0" y="971203"/>
                </a:lnTo>
                <a:lnTo>
                  <a:pt x="552570" y="971203"/>
                </a:lnTo>
                <a:lnTo>
                  <a:pt x="55257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8" name="Freeform: Shape 537">
            <a:extLst>
              <a:ext uri="{FF2B5EF4-FFF2-40B4-BE49-F238E27FC236}">
                <a16:creationId xmlns:a16="http://schemas.microsoft.com/office/drawing/2014/main" id="{EAA3E5FD-FDC6-46D5-BAAC-FD56A339878F}"/>
              </a:ext>
            </a:extLst>
          </p:cNvPr>
          <p:cNvSpPr/>
          <p:nvPr/>
        </p:nvSpPr>
        <p:spPr bwMode="gray">
          <a:xfrm flipH="1">
            <a:off x="11643891" y="3300990"/>
            <a:ext cx="551284" cy="552570"/>
          </a:xfrm>
          <a:custGeom>
            <a:avLst/>
            <a:gdLst>
              <a:gd name="connsiteX0" fmla="*/ 0 w 551284"/>
              <a:gd name="connsiteY0" fmla="*/ 0 h 552570"/>
              <a:gd name="connsiteX1" fmla="*/ 0 w 551284"/>
              <a:gd name="connsiteY1" fmla="*/ 552570 h 552570"/>
              <a:gd name="connsiteX2" fmla="*/ 549998 w 551284"/>
              <a:gd name="connsiteY2" fmla="*/ 552570 h 552570"/>
              <a:gd name="connsiteX3" fmla="*/ 551284 w 551284"/>
              <a:gd name="connsiteY3" fmla="*/ 551284 h 552570"/>
              <a:gd name="connsiteX4" fmla="*/ 0 w 551284"/>
              <a:gd name="connsiteY4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284" h="552570">
                <a:moveTo>
                  <a:pt x="0" y="0"/>
                </a:moveTo>
                <a:lnTo>
                  <a:pt x="0" y="552570"/>
                </a:lnTo>
                <a:lnTo>
                  <a:pt x="549998" y="552570"/>
                </a:lnTo>
                <a:lnTo>
                  <a:pt x="551284" y="551284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7" name="Freeform: Shape 536">
            <a:extLst>
              <a:ext uri="{FF2B5EF4-FFF2-40B4-BE49-F238E27FC236}">
                <a16:creationId xmlns:a16="http://schemas.microsoft.com/office/drawing/2014/main" id="{59D1B1CD-6EAC-4FD4-9230-BF3F51F91A7D}"/>
              </a:ext>
            </a:extLst>
          </p:cNvPr>
          <p:cNvSpPr/>
          <p:nvPr/>
        </p:nvSpPr>
        <p:spPr bwMode="gray">
          <a:xfrm flipH="1">
            <a:off x="11642606" y="3850989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4" name="Freeform: Shape 523">
            <a:extLst>
              <a:ext uri="{FF2B5EF4-FFF2-40B4-BE49-F238E27FC236}">
                <a16:creationId xmlns:a16="http://schemas.microsoft.com/office/drawing/2014/main" id="{7C426D97-31BF-491E-94FC-8AB334C51E92}"/>
              </a:ext>
            </a:extLst>
          </p:cNvPr>
          <p:cNvSpPr/>
          <p:nvPr/>
        </p:nvSpPr>
        <p:spPr bwMode="gray">
          <a:xfrm flipH="1">
            <a:off x="11642606" y="3853560"/>
            <a:ext cx="552569" cy="968632"/>
          </a:xfrm>
          <a:custGeom>
            <a:avLst/>
            <a:gdLst>
              <a:gd name="connsiteX0" fmla="*/ 552569 w 552569"/>
              <a:gd name="connsiteY0" fmla="*/ 0 h 968632"/>
              <a:gd name="connsiteX1" fmla="*/ 549998 w 552569"/>
              <a:gd name="connsiteY1" fmla="*/ 0 h 968632"/>
              <a:gd name="connsiteX2" fmla="*/ 0 w 552569"/>
              <a:gd name="connsiteY2" fmla="*/ 549998 h 968632"/>
              <a:gd name="connsiteX3" fmla="*/ 0 w 552569"/>
              <a:gd name="connsiteY3" fmla="*/ 968632 h 968632"/>
              <a:gd name="connsiteX4" fmla="*/ 552569 w 552569"/>
              <a:gd name="connsiteY4" fmla="*/ 968632 h 968632"/>
              <a:gd name="connsiteX5" fmla="*/ 552569 w 552569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69" h="968632">
                <a:moveTo>
                  <a:pt x="552569" y="0"/>
                </a:moveTo>
                <a:lnTo>
                  <a:pt x="549998" y="0"/>
                </a:lnTo>
                <a:lnTo>
                  <a:pt x="0" y="549998"/>
                </a:lnTo>
                <a:lnTo>
                  <a:pt x="0" y="968632"/>
                </a:lnTo>
                <a:lnTo>
                  <a:pt x="552569" y="968632"/>
                </a:lnTo>
                <a:lnTo>
                  <a:pt x="552569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5" name="Freeform: Shape 514">
            <a:extLst>
              <a:ext uri="{FF2B5EF4-FFF2-40B4-BE49-F238E27FC236}">
                <a16:creationId xmlns:a16="http://schemas.microsoft.com/office/drawing/2014/main" id="{4466C993-368E-4400-A803-75E54B3BFB7A}"/>
              </a:ext>
            </a:extLst>
          </p:cNvPr>
          <p:cNvSpPr/>
          <p:nvPr/>
        </p:nvSpPr>
        <p:spPr bwMode="gray">
          <a:xfrm flipH="1">
            <a:off x="11642606" y="4823069"/>
            <a:ext cx="552569" cy="971203"/>
          </a:xfrm>
          <a:custGeom>
            <a:avLst/>
            <a:gdLst>
              <a:gd name="connsiteX0" fmla="*/ 552569 w 552569"/>
              <a:gd name="connsiteY0" fmla="*/ 0 h 971203"/>
              <a:gd name="connsiteX1" fmla="*/ 0 w 552569"/>
              <a:gd name="connsiteY1" fmla="*/ 0 h 971203"/>
              <a:gd name="connsiteX2" fmla="*/ 0 w 552569"/>
              <a:gd name="connsiteY2" fmla="*/ 418634 h 971203"/>
              <a:gd name="connsiteX3" fmla="*/ 552569 w 552569"/>
              <a:gd name="connsiteY3" fmla="*/ 971203 h 971203"/>
              <a:gd name="connsiteX4" fmla="*/ 552569 w 552569"/>
              <a:gd name="connsiteY4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569" h="971203">
                <a:moveTo>
                  <a:pt x="552569" y="0"/>
                </a:moveTo>
                <a:lnTo>
                  <a:pt x="0" y="0"/>
                </a:lnTo>
                <a:lnTo>
                  <a:pt x="0" y="418634"/>
                </a:lnTo>
                <a:lnTo>
                  <a:pt x="552569" y="971203"/>
                </a:lnTo>
                <a:lnTo>
                  <a:pt x="552569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2" name="Freeform: Shape 501">
            <a:extLst>
              <a:ext uri="{FF2B5EF4-FFF2-40B4-BE49-F238E27FC236}">
                <a16:creationId xmlns:a16="http://schemas.microsoft.com/office/drawing/2014/main" id="{70C8C964-4B18-46FA-9C52-7AB75F871639}"/>
              </a:ext>
            </a:extLst>
          </p:cNvPr>
          <p:cNvSpPr/>
          <p:nvPr/>
        </p:nvSpPr>
        <p:spPr bwMode="gray">
          <a:xfrm flipH="1">
            <a:off x="11642605" y="6213988"/>
            <a:ext cx="552570" cy="552570"/>
          </a:xfrm>
          <a:custGeom>
            <a:avLst/>
            <a:gdLst>
              <a:gd name="connsiteX0" fmla="*/ 0 w 552570"/>
              <a:gd name="connsiteY0" fmla="*/ 0 h 552570"/>
              <a:gd name="connsiteX1" fmla="*/ 0 w 552570"/>
              <a:gd name="connsiteY1" fmla="*/ 552570 h 552570"/>
              <a:gd name="connsiteX2" fmla="*/ 552570 w 552570"/>
              <a:gd name="connsiteY2" fmla="*/ 552570 h 552570"/>
              <a:gd name="connsiteX3" fmla="*/ 0 w 552570"/>
              <a:gd name="connsiteY3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70" h="552570">
                <a:moveTo>
                  <a:pt x="0" y="0"/>
                </a:moveTo>
                <a:lnTo>
                  <a:pt x="0" y="552570"/>
                </a:lnTo>
                <a:lnTo>
                  <a:pt x="552570" y="55257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5" name="Right Triangle 524">
            <a:extLst>
              <a:ext uri="{FF2B5EF4-FFF2-40B4-BE49-F238E27FC236}">
                <a16:creationId xmlns:a16="http://schemas.microsoft.com/office/drawing/2014/main" id="{B6620512-2BCB-4E20-891F-C9907E9E1946}"/>
              </a:ext>
            </a:extLst>
          </p:cNvPr>
          <p:cNvSpPr/>
          <p:nvPr/>
        </p:nvSpPr>
        <p:spPr bwMode="gray">
          <a:xfrm>
            <a:off x="10670951" y="5795355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6" name="Right Triangle 525">
            <a:extLst>
              <a:ext uri="{FF2B5EF4-FFF2-40B4-BE49-F238E27FC236}">
                <a16:creationId xmlns:a16="http://schemas.microsoft.com/office/drawing/2014/main" id="{A012AC6A-9433-4824-8E8E-1B603638892F}"/>
              </a:ext>
            </a:extLst>
          </p:cNvPr>
          <p:cNvSpPr/>
          <p:nvPr/>
        </p:nvSpPr>
        <p:spPr bwMode="gray">
          <a:xfrm rot="10800000">
            <a:off x="10670952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7" name="Right Triangle 526">
            <a:extLst>
              <a:ext uri="{FF2B5EF4-FFF2-40B4-BE49-F238E27FC236}">
                <a16:creationId xmlns:a16="http://schemas.microsoft.com/office/drawing/2014/main" id="{40FF546B-BA7B-4A8E-8AE5-18F13B013291}"/>
              </a:ext>
            </a:extLst>
          </p:cNvPr>
          <p:cNvSpPr/>
          <p:nvPr/>
        </p:nvSpPr>
        <p:spPr bwMode="gray">
          <a:xfrm flipV="1">
            <a:off x="1067095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8" name="Right Triangle 527">
            <a:extLst>
              <a:ext uri="{FF2B5EF4-FFF2-40B4-BE49-F238E27FC236}">
                <a16:creationId xmlns:a16="http://schemas.microsoft.com/office/drawing/2014/main" id="{CE924BDC-E38E-4B30-B7A3-02BFEDECC3B3}"/>
              </a:ext>
            </a:extLst>
          </p:cNvPr>
          <p:cNvSpPr/>
          <p:nvPr/>
        </p:nvSpPr>
        <p:spPr bwMode="gray">
          <a:xfrm rot="10800000" flipV="1">
            <a:off x="10670952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9" name="Right Triangle 528">
            <a:extLst>
              <a:ext uri="{FF2B5EF4-FFF2-40B4-BE49-F238E27FC236}">
                <a16:creationId xmlns:a16="http://schemas.microsoft.com/office/drawing/2014/main" id="{777383AD-908E-42F6-BFA6-4D3B2301EE9B}"/>
              </a:ext>
            </a:extLst>
          </p:cNvPr>
          <p:cNvSpPr/>
          <p:nvPr/>
        </p:nvSpPr>
        <p:spPr bwMode="gray">
          <a:xfrm rot="10800000">
            <a:off x="10670952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0" name="Right Triangle 529">
            <a:extLst>
              <a:ext uri="{FF2B5EF4-FFF2-40B4-BE49-F238E27FC236}">
                <a16:creationId xmlns:a16="http://schemas.microsoft.com/office/drawing/2014/main" id="{18B008A2-CF87-4142-9403-6B2B96B3CEEF}"/>
              </a:ext>
            </a:extLst>
          </p:cNvPr>
          <p:cNvSpPr/>
          <p:nvPr/>
        </p:nvSpPr>
        <p:spPr bwMode="gray">
          <a:xfrm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1" name="Right Triangle 530">
            <a:extLst>
              <a:ext uri="{FF2B5EF4-FFF2-40B4-BE49-F238E27FC236}">
                <a16:creationId xmlns:a16="http://schemas.microsoft.com/office/drawing/2014/main" id="{6A87CC79-EE70-44CB-BD7E-026447E65CED}"/>
              </a:ext>
            </a:extLst>
          </p:cNvPr>
          <p:cNvSpPr/>
          <p:nvPr/>
        </p:nvSpPr>
        <p:spPr bwMode="gray">
          <a:xfrm rot="10800000"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2" name="Right Triangle 531">
            <a:extLst>
              <a:ext uri="{FF2B5EF4-FFF2-40B4-BE49-F238E27FC236}">
                <a16:creationId xmlns:a16="http://schemas.microsoft.com/office/drawing/2014/main" id="{E234508A-DB70-4FE8-8858-28589D5D7400}"/>
              </a:ext>
            </a:extLst>
          </p:cNvPr>
          <p:cNvSpPr/>
          <p:nvPr/>
        </p:nvSpPr>
        <p:spPr bwMode="gray">
          <a:xfrm flipV="1">
            <a:off x="1067095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3" name="Right Triangle 532">
            <a:extLst>
              <a:ext uri="{FF2B5EF4-FFF2-40B4-BE49-F238E27FC236}">
                <a16:creationId xmlns:a16="http://schemas.microsoft.com/office/drawing/2014/main" id="{6357B95D-1753-430E-BEA2-71E04D00BFC1}"/>
              </a:ext>
            </a:extLst>
          </p:cNvPr>
          <p:cNvSpPr/>
          <p:nvPr/>
        </p:nvSpPr>
        <p:spPr bwMode="gray">
          <a:xfrm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4" name="Right Triangle 533">
            <a:extLst>
              <a:ext uri="{FF2B5EF4-FFF2-40B4-BE49-F238E27FC236}">
                <a16:creationId xmlns:a16="http://schemas.microsoft.com/office/drawing/2014/main" id="{1FCD377A-9174-4DCC-A0BF-82D34D69D4D3}"/>
              </a:ext>
            </a:extLst>
          </p:cNvPr>
          <p:cNvSpPr/>
          <p:nvPr/>
        </p:nvSpPr>
        <p:spPr bwMode="gray">
          <a:xfrm rot="10800000"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5" name="Right Triangle 534">
            <a:extLst>
              <a:ext uri="{FF2B5EF4-FFF2-40B4-BE49-F238E27FC236}">
                <a16:creationId xmlns:a16="http://schemas.microsoft.com/office/drawing/2014/main" id="{1EBB0642-6003-4B43-B2E4-73D4C88923FA}"/>
              </a:ext>
            </a:extLst>
          </p:cNvPr>
          <p:cNvSpPr/>
          <p:nvPr/>
        </p:nvSpPr>
        <p:spPr bwMode="gray">
          <a:xfrm>
            <a:off x="10670951" y="-2716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6" name="Right Triangle 535">
            <a:extLst>
              <a:ext uri="{FF2B5EF4-FFF2-40B4-BE49-F238E27FC236}">
                <a16:creationId xmlns:a16="http://schemas.microsoft.com/office/drawing/2014/main" id="{83060F22-D7BF-463B-8DED-BBFF768599C3}"/>
              </a:ext>
            </a:extLst>
          </p:cNvPr>
          <p:cNvSpPr/>
          <p:nvPr/>
        </p:nvSpPr>
        <p:spPr bwMode="gray">
          <a:xfrm rot="10800000">
            <a:off x="10670951" y="-2220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9" name="Right Triangle 538">
            <a:extLst>
              <a:ext uri="{FF2B5EF4-FFF2-40B4-BE49-F238E27FC236}">
                <a16:creationId xmlns:a16="http://schemas.microsoft.com/office/drawing/2014/main" id="{B4F3987E-40F1-43C8-91C1-0A431325DE97}"/>
              </a:ext>
            </a:extLst>
          </p:cNvPr>
          <p:cNvSpPr/>
          <p:nvPr/>
        </p:nvSpPr>
        <p:spPr bwMode="gray">
          <a:xfrm>
            <a:off x="4846200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0" name="Right Triangle 539">
            <a:extLst>
              <a:ext uri="{FF2B5EF4-FFF2-40B4-BE49-F238E27FC236}">
                <a16:creationId xmlns:a16="http://schemas.microsoft.com/office/drawing/2014/main" id="{44A4DDE2-61A7-4ECB-B84D-BB8EC2599C6B}"/>
              </a:ext>
            </a:extLst>
          </p:cNvPr>
          <p:cNvSpPr/>
          <p:nvPr/>
        </p:nvSpPr>
        <p:spPr bwMode="gray">
          <a:xfrm flipV="1">
            <a:off x="4846200" y="3850989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1" name="Right Triangle 540">
            <a:extLst>
              <a:ext uri="{FF2B5EF4-FFF2-40B4-BE49-F238E27FC236}">
                <a16:creationId xmlns:a16="http://schemas.microsoft.com/office/drawing/2014/main" id="{5A5944EC-0E36-4B20-9145-03AB1262C24B}"/>
              </a:ext>
            </a:extLst>
          </p:cNvPr>
          <p:cNvSpPr/>
          <p:nvPr/>
        </p:nvSpPr>
        <p:spPr bwMode="gray">
          <a:xfrm rot="10800000" flipV="1">
            <a:off x="484620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2" name="Right Triangle 541">
            <a:extLst>
              <a:ext uri="{FF2B5EF4-FFF2-40B4-BE49-F238E27FC236}">
                <a16:creationId xmlns:a16="http://schemas.microsoft.com/office/drawing/2014/main" id="{14F919F6-9749-4190-BD94-172E318BAE57}"/>
              </a:ext>
            </a:extLst>
          </p:cNvPr>
          <p:cNvSpPr/>
          <p:nvPr/>
        </p:nvSpPr>
        <p:spPr bwMode="gray">
          <a:xfrm>
            <a:off x="484620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3" name="Right Triangle 542">
            <a:extLst>
              <a:ext uri="{FF2B5EF4-FFF2-40B4-BE49-F238E27FC236}">
                <a16:creationId xmlns:a16="http://schemas.microsoft.com/office/drawing/2014/main" id="{6B041464-16DD-478E-B6A0-457EFDB27D77}"/>
              </a:ext>
            </a:extLst>
          </p:cNvPr>
          <p:cNvSpPr/>
          <p:nvPr/>
        </p:nvSpPr>
        <p:spPr bwMode="gray">
          <a:xfrm rot="10800000">
            <a:off x="4846201" y="482306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4" name="Right Triangle 543">
            <a:extLst>
              <a:ext uri="{FF2B5EF4-FFF2-40B4-BE49-F238E27FC236}">
                <a16:creationId xmlns:a16="http://schemas.microsoft.com/office/drawing/2014/main" id="{16E7482D-F785-4580-982C-2C43DB268B85}"/>
              </a:ext>
            </a:extLst>
          </p:cNvPr>
          <p:cNvSpPr/>
          <p:nvPr/>
        </p:nvSpPr>
        <p:spPr bwMode="gray">
          <a:xfrm>
            <a:off x="4846200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5" name="Right Triangle 544">
            <a:extLst>
              <a:ext uri="{FF2B5EF4-FFF2-40B4-BE49-F238E27FC236}">
                <a16:creationId xmlns:a16="http://schemas.microsoft.com/office/drawing/2014/main" id="{B454F76B-5582-46C7-9260-65CBA29F3B66}"/>
              </a:ext>
            </a:extLst>
          </p:cNvPr>
          <p:cNvSpPr/>
          <p:nvPr/>
        </p:nvSpPr>
        <p:spPr bwMode="gray">
          <a:xfrm rot="10800000">
            <a:off x="4846201" y="288235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6" name="Right Triangle 545">
            <a:extLst>
              <a:ext uri="{FF2B5EF4-FFF2-40B4-BE49-F238E27FC236}">
                <a16:creationId xmlns:a16="http://schemas.microsoft.com/office/drawing/2014/main" id="{0451B3DF-4DE3-4127-B0D5-CBACC86E9FE6}"/>
              </a:ext>
            </a:extLst>
          </p:cNvPr>
          <p:cNvSpPr/>
          <p:nvPr/>
        </p:nvSpPr>
        <p:spPr bwMode="gray">
          <a:xfrm flipV="1">
            <a:off x="4846200" y="941662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7" name="Right Triangle 546">
            <a:extLst>
              <a:ext uri="{FF2B5EF4-FFF2-40B4-BE49-F238E27FC236}">
                <a16:creationId xmlns:a16="http://schemas.microsoft.com/office/drawing/2014/main" id="{9814AABB-D62D-43F2-B62B-9D8299577F1D}"/>
              </a:ext>
            </a:extLst>
          </p:cNvPr>
          <p:cNvSpPr/>
          <p:nvPr/>
        </p:nvSpPr>
        <p:spPr bwMode="gray">
          <a:xfrm rot="10800000" flipV="1">
            <a:off x="4846201" y="941662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8" name="Right Triangle 547">
            <a:extLst>
              <a:ext uri="{FF2B5EF4-FFF2-40B4-BE49-F238E27FC236}">
                <a16:creationId xmlns:a16="http://schemas.microsoft.com/office/drawing/2014/main" id="{C0F26E7D-842A-4758-AF09-B3535D5C4E57}"/>
              </a:ext>
            </a:extLst>
          </p:cNvPr>
          <p:cNvSpPr/>
          <p:nvPr/>
        </p:nvSpPr>
        <p:spPr bwMode="gray">
          <a:xfrm>
            <a:off x="4846200" y="1906999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9" name="Right Triangle 548">
            <a:extLst>
              <a:ext uri="{FF2B5EF4-FFF2-40B4-BE49-F238E27FC236}">
                <a16:creationId xmlns:a16="http://schemas.microsoft.com/office/drawing/2014/main" id="{FBBAE2A0-E190-4C5B-AC32-70007FA583CF}"/>
              </a:ext>
            </a:extLst>
          </p:cNvPr>
          <p:cNvSpPr/>
          <p:nvPr/>
        </p:nvSpPr>
        <p:spPr bwMode="gray">
          <a:xfrm rot="10800000">
            <a:off x="4846201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0" name="Right Triangle 549">
            <a:extLst>
              <a:ext uri="{FF2B5EF4-FFF2-40B4-BE49-F238E27FC236}">
                <a16:creationId xmlns:a16="http://schemas.microsoft.com/office/drawing/2014/main" id="{9029E3F4-5C62-44CC-9F4E-31D517074C6E}"/>
              </a:ext>
            </a:extLst>
          </p:cNvPr>
          <p:cNvSpPr/>
          <p:nvPr/>
        </p:nvSpPr>
        <p:spPr bwMode="gray">
          <a:xfrm>
            <a:off x="4846200" y="-2716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1" name="Right Triangle 550">
            <a:extLst>
              <a:ext uri="{FF2B5EF4-FFF2-40B4-BE49-F238E27FC236}">
                <a16:creationId xmlns:a16="http://schemas.microsoft.com/office/drawing/2014/main" id="{1EA23F27-E928-42DC-BADF-AED4C3A1A29A}"/>
              </a:ext>
            </a:extLst>
          </p:cNvPr>
          <p:cNvSpPr/>
          <p:nvPr/>
        </p:nvSpPr>
        <p:spPr bwMode="gray">
          <a:xfrm rot="10800000">
            <a:off x="4846201" y="-2220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3" name="Right Triangle 552">
            <a:extLst>
              <a:ext uri="{FF2B5EF4-FFF2-40B4-BE49-F238E27FC236}">
                <a16:creationId xmlns:a16="http://schemas.microsoft.com/office/drawing/2014/main" id="{98EA0DC9-F2D4-4D19-BF32-DA27A3CED788}"/>
              </a:ext>
            </a:extLst>
          </p:cNvPr>
          <p:cNvSpPr/>
          <p:nvPr/>
        </p:nvSpPr>
        <p:spPr bwMode="gray">
          <a:xfrm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4" name="Right Triangle 553">
            <a:extLst>
              <a:ext uri="{FF2B5EF4-FFF2-40B4-BE49-F238E27FC236}">
                <a16:creationId xmlns:a16="http://schemas.microsoft.com/office/drawing/2014/main" id="{98B2CDE4-1470-46DF-9906-211305577582}"/>
              </a:ext>
            </a:extLst>
          </p:cNvPr>
          <p:cNvSpPr/>
          <p:nvPr/>
        </p:nvSpPr>
        <p:spPr bwMode="gray">
          <a:xfrm rot="10800000"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5" name="Right Triangle 554">
            <a:extLst>
              <a:ext uri="{FF2B5EF4-FFF2-40B4-BE49-F238E27FC236}">
                <a16:creationId xmlns:a16="http://schemas.microsoft.com/office/drawing/2014/main" id="{37D99863-BF06-49E9-B2C4-1715D089A6C2}"/>
              </a:ext>
            </a:extLst>
          </p:cNvPr>
          <p:cNvSpPr/>
          <p:nvPr/>
        </p:nvSpPr>
        <p:spPr bwMode="gray">
          <a:xfrm flipH="1" flipV="1">
            <a:off x="5814360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6" name="Right Triangle 555">
            <a:extLst>
              <a:ext uri="{FF2B5EF4-FFF2-40B4-BE49-F238E27FC236}">
                <a16:creationId xmlns:a16="http://schemas.microsoft.com/office/drawing/2014/main" id="{959DBA3D-AAAF-4536-9050-A6E1CD545108}"/>
              </a:ext>
            </a:extLst>
          </p:cNvPr>
          <p:cNvSpPr/>
          <p:nvPr/>
        </p:nvSpPr>
        <p:spPr bwMode="gray">
          <a:xfrm rot="10800000" flipH="1">
            <a:off x="581436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7" name="Right Triangle 556">
            <a:extLst>
              <a:ext uri="{FF2B5EF4-FFF2-40B4-BE49-F238E27FC236}">
                <a16:creationId xmlns:a16="http://schemas.microsoft.com/office/drawing/2014/main" id="{F918A8A7-80D2-4A89-8F54-AAC37DCEA708}"/>
              </a:ext>
            </a:extLst>
          </p:cNvPr>
          <p:cNvSpPr/>
          <p:nvPr/>
        </p:nvSpPr>
        <p:spPr bwMode="gray">
          <a:xfrm flipH="1">
            <a:off x="5814360" y="2882358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8" name="Right Triangle 557">
            <a:extLst>
              <a:ext uri="{FF2B5EF4-FFF2-40B4-BE49-F238E27FC236}">
                <a16:creationId xmlns:a16="http://schemas.microsoft.com/office/drawing/2014/main" id="{0A29EE74-35DF-4683-A64B-133BE09522BA}"/>
              </a:ext>
            </a:extLst>
          </p:cNvPr>
          <p:cNvSpPr/>
          <p:nvPr/>
        </p:nvSpPr>
        <p:spPr bwMode="gray">
          <a:xfrm rot="10800000" flipH="1">
            <a:off x="5814360" y="288235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9" name="Right Triangle 558">
            <a:extLst>
              <a:ext uri="{FF2B5EF4-FFF2-40B4-BE49-F238E27FC236}">
                <a16:creationId xmlns:a16="http://schemas.microsoft.com/office/drawing/2014/main" id="{F2F7CEBE-CA18-4F7A-B0F8-F63A3FA8619D}"/>
              </a:ext>
            </a:extLst>
          </p:cNvPr>
          <p:cNvSpPr/>
          <p:nvPr/>
        </p:nvSpPr>
        <p:spPr bwMode="gray">
          <a:xfrm flipH="1" flipV="1">
            <a:off x="5814360" y="941662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0" name="Right Triangle 559">
            <a:extLst>
              <a:ext uri="{FF2B5EF4-FFF2-40B4-BE49-F238E27FC236}">
                <a16:creationId xmlns:a16="http://schemas.microsoft.com/office/drawing/2014/main" id="{C397ABCF-E232-4895-94A7-F7D927F450D7}"/>
              </a:ext>
            </a:extLst>
          </p:cNvPr>
          <p:cNvSpPr/>
          <p:nvPr/>
        </p:nvSpPr>
        <p:spPr bwMode="gray">
          <a:xfrm flipH="1">
            <a:off x="5814360" y="1913743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1" name="Right Triangle 560">
            <a:extLst>
              <a:ext uri="{FF2B5EF4-FFF2-40B4-BE49-F238E27FC236}">
                <a16:creationId xmlns:a16="http://schemas.microsoft.com/office/drawing/2014/main" id="{9468DB3A-D6ED-4F4F-BB9C-CFED3E2CC767}"/>
              </a:ext>
            </a:extLst>
          </p:cNvPr>
          <p:cNvSpPr/>
          <p:nvPr/>
        </p:nvSpPr>
        <p:spPr bwMode="gray">
          <a:xfrm rot="10800000" flipH="1">
            <a:off x="5814361" y="1913742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2" name="Right Triangle 561">
            <a:extLst>
              <a:ext uri="{FF2B5EF4-FFF2-40B4-BE49-F238E27FC236}">
                <a16:creationId xmlns:a16="http://schemas.microsoft.com/office/drawing/2014/main" id="{9833B8B8-4775-4E3D-AA8F-E32380255A91}"/>
              </a:ext>
            </a:extLst>
          </p:cNvPr>
          <p:cNvSpPr/>
          <p:nvPr/>
        </p:nvSpPr>
        <p:spPr bwMode="gray">
          <a:xfrm flipH="1">
            <a:off x="5814360" y="-27162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3" name="Right Triangle 562">
            <a:extLst>
              <a:ext uri="{FF2B5EF4-FFF2-40B4-BE49-F238E27FC236}">
                <a16:creationId xmlns:a16="http://schemas.microsoft.com/office/drawing/2014/main" id="{AC5ECF8C-9B24-49F9-B65F-6F51E3F39278}"/>
              </a:ext>
            </a:extLst>
          </p:cNvPr>
          <p:cNvSpPr/>
          <p:nvPr/>
        </p:nvSpPr>
        <p:spPr bwMode="gray">
          <a:xfrm rot="10800000" flipH="1">
            <a:off x="5814361" y="-22206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4347E7D-814B-4F6A-80AE-8FBAB8EDF7E8}"/>
              </a:ext>
            </a:extLst>
          </p:cNvPr>
          <p:cNvGrpSpPr/>
          <p:nvPr/>
        </p:nvGrpSpPr>
        <p:grpSpPr bwMode="gray">
          <a:xfrm>
            <a:off x="-3443" y="-27163"/>
            <a:ext cx="4853096" cy="6793723"/>
            <a:chOff x="7741661" y="0"/>
            <a:chExt cx="4839035" cy="6774040"/>
          </a:xfrm>
        </p:grpSpPr>
        <p:sp>
          <p:nvSpPr>
            <p:cNvPr id="866" name="TextBox 865">
              <a:extLst>
                <a:ext uri="{FF2B5EF4-FFF2-40B4-BE49-F238E27FC236}">
                  <a16:creationId xmlns:a16="http://schemas.microsoft.com/office/drawing/2014/main" id="{87C0DC83-7BAF-4C9A-8EDC-2DF72A735BB3}"/>
                </a:ext>
              </a:extLst>
            </p:cNvPr>
            <p:cNvSpPr txBox="1"/>
            <p:nvPr/>
          </p:nvSpPr>
          <p:spPr bwMode="gray">
            <a:xfrm>
              <a:off x="11490946" y="6388101"/>
              <a:ext cx="437990" cy="36512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r">
                <a:lnSpc>
                  <a:spcPct val="90000"/>
                </a:lnSpc>
              </a:pPr>
              <a:fld id="{7A51DB15-7364-4F0B-A3A0-1309F8830053}" type="slidenum">
                <a:rPr lang="en-US" sz="800" smtClean="0">
                  <a:latin typeface="+mj-lt"/>
                </a:rPr>
                <a:pPr algn="r">
                  <a:lnSpc>
                    <a:spcPct val="90000"/>
                  </a:lnSpc>
                </a:pPr>
                <a:t>‹#›</a:t>
              </a:fld>
              <a:endParaRPr lang="en-US" dirty="0">
                <a:latin typeface="+mj-lt"/>
              </a:endParaRPr>
            </a:p>
          </p:txBody>
        </p:sp>
        <p:sp>
          <p:nvSpPr>
            <p:cNvPr id="868" name="Rectangle 867">
              <a:extLst>
                <a:ext uri="{FF2B5EF4-FFF2-40B4-BE49-F238E27FC236}">
                  <a16:creationId xmlns:a16="http://schemas.microsoft.com/office/drawing/2014/main" id="{963BBEA6-DD00-4E5F-926C-66B2E7C8A43A}"/>
                </a:ext>
              </a:extLst>
            </p:cNvPr>
            <p:cNvSpPr/>
            <p:nvPr/>
          </p:nvSpPr>
          <p:spPr bwMode="gray">
            <a:xfrm>
              <a:off x="7741661" y="1"/>
              <a:ext cx="4835592" cy="6774039"/>
            </a:xfrm>
            <a:prstGeom prst="rect">
              <a:avLst/>
            </a:prstGeom>
            <a:solidFill>
              <a:srgbClr val="C6C6C8">
                <a:lumMod val="40000"/>
                <a:lumOff val="6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1052" name="Right Triangle 1051">
              <a:extLst>
                <a:ext uri="{FF2B5EF4-FFF2-40B4-BE49-F238E27FC236}">
                  <a16:creationId xmlns:a16="http://schemas.microsoft.com/office/drawing/2014/main" id="{99B9FA28-142B-4847-B52A-323D38F882D0}"/>
                </a:ext>
              </a:extLst>
            </p:cNvPr>
            <p:cNvSpPr/>
            <p:nvPr/>
          </p:nvSpPr>
          <p:spPr bwMode="gray">
            <a:xfrm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3" name="Right Triangle 1052">
              <a:extLst>
                <a:ext uri="{FF2B5EF4-FFF2-40B4-BE49-F238E27FC236}">
                  <a16:creationId xmlns:a16="http://schemas.microsoft.com/office/drawing/2014/main" id="{1354937D-15BF-4005-AEF7-56A563022FE9}"/>
                </a:ext>
              </a:extLst>
            </p:cNvPr>
            <p:cNvSpPr/>
            <p:nvPr/>
          </p:nvSpPr>
          <p:spPr bwMode="gray">
            <a:xfrm rot="10800000"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4" name="Right Triangle 1053">
              <a:extLst>
                <a:ext uri="{FF2B5EF4-FFF2-40B4-BE49-F238E27FC236}">
                  <a16:creationId xmlns:a16="http://schemas.microsoft.com/office/drawing/2014/main" id="{BCD4330E-45E3-4AC0-999D-0C597F0F7045}"/>
                </a:ext>
              </a:extLst>
            </p:cNvPr>
            <p:cNvSpPr/>
            <p:nvPr/>
          </p:nvSpPr>
          <p:spPr bwMode="gray">
            <a:xfrm flipV="1">
              <a:off x="967552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5" name="Right Triangle 1054">
              <a:extLst>
                <a:ext uri="{FF2B5EF4-FFF2-40B4-BE49-F238E27FC236}">
                  <a16:creationId xmlns:a16="http://schemas.microsoft.com/office/drawing/2014/main" id="{FCA12FFA-1CE4-40DA-9702-65B0539E57B7}"/>
                </a:ext>
              </a:extLst>
            </p:cNvPr>
            <p:cNvSpPr/>
            <p:nvPr/>
          </p:nvSpPr>
          <p:spPr bwMode="gray">
            <a:xfrm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6" name="Right Triangle 1055">
              <a:extLst>
                <a:ext uri="{FF2B5EF4-FFF2-40B4-BE49-F238E27FC236}">
                  <a16:creationId xmlns:a16="http://schemas.microsoft.com/office/drawing/2014/main" id="{A8A33F77-9127-406B-A44E-DB1988AC61DB}"/>
                </a:ext>
              </a:extLst>
            </p:cNvPr>
            <p:cNvSpPr/>
            <p:nvPr/>
          </p:nvSpPr>
          <p:spPr bwMode="gray">
            <a:xfrm rot="10800000"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7" name="Right Triangle 1056">
              <a:extLst>
                <a:ext uri="{FF2B5EF4-FFF2-40B4-BE49-F238E27FC236}">
                  <a16:creationId xmlns:a16="http://schemas.microsoft.com/office/drawing/2014/main" id="{BB37D275-8E2F-490D-9494-290B09043EFE}"/>
                </a:ext>
              </a:extLst>
            </p:cNvPr>
            <p:cNvSpPr/>
            <p:nvPr/>
          </p:nvSpPr>
          <p:spPr bwMode="gray">
            <a:xfrm>
              <a:off x="967552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8" name="Right Triangle 1057">
              <a:extLst>
                <a:ext uri="{FF2B5EF4-FFF2-40B4-BE49-F238E27FC236}">
                  <a16:creationId xmlns:a16="http://schemas.microsoft.com/office/drawing/2014/main" id="{D9815E55-15E3-4658-B475-0F7A7939BA52}"/>
                </a:ext>
              </a:extLst>
            </p:cNvPr>
            <p:cNvSpPr/>
            <p:nvPr/>
          </p:nvSpPr>
          <p:spPr bwMode="gray">
            <a:xfrm flipV="1">
              <a:off x="967552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9" name="Right Triangle 1058">
              <a:extLst>
                <a:ext uri="{FF2B5EF4-FFF2-40B4-BE49-F238E27FC236}">
                  <a16:creationId xmlns:a16="http://schemas.microsoft.com/office/drawing/2014/main" id="{09C0B678-541B-45EA-AD37-9D8EA45A17B5}"/>
                </a:ext>
              </a:extLst>
            </p:cNvPr>
            <p:cNvSpPr/>
            <p:nvPr/>
          </p:nvSpPr>
          <p:spPr bwMode="gray">
            <a:xfrm>
              <a:off x="967552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0" name="Right Triangle 1059">
              <a:extLst>
                <a:ext uri="{FF2B5EF4-FFF2-40B4-BE49-F238E27FC236}">
                  <a16:creationId xmlns:a16="http://schemas.microsoft.com/office/drawing/2014/main" id="{ACB1ACCF-D32E-447F-90BC-68E3BAF1D535}"/>
                </a:ext>
              </a:extLst>
            </p:cNvPr>
            <p:cNvSpPr/>
            <p:nvPr/>
          </p:nvSpPr>
          <p:spPr bwMode="gray">
            <a:xfrm rot="10800000">
              <a:off x="9675529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1" name="Right Triangle 1060">
              <a:extLst>
                <a:ext uri="{FF2B5EF4-FFF2-40B4-BE49-F238E27FC236}">
                  <a16:creationId xmlns:a16="http://schemas.microsoft.com/office/drawing/2014/main" id="{2333CF33-F379-4DEE-9448-AEF8DD179A8E}"/>
                </a:ext>
              </a:extLst>
            </p:cNvPr>
            <p:cNvSpPr/>
            <p:nvPr/>
          </p:nvSpPr>
          <p:spPr bwMode="gray">
            <a:xfrm>
              <a:off x="967552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2" name="Right Triangle 1061">
              <a:extLst>
                <a:ext uri="{FF2B5EF4-FFF2-40B4-BE49-F238E27FC236}">
                  <a16:creationId xmlns:a16="http://schemas.microsoft.com/office/drawing/2014/main" id="{A3F6ED1C-8381-4DAE-938E-B38F5285DA82}"/>
                </a:ext>
              </a:extLst>
            </p:cNvPr>
            <p:cNvSpPr/>
            <p:nvPr/>
          </p:nvSpPr>
          <p:spPr bwMode="gray">
            <a:xfrm rot="10800000">
              <a:off x="9675528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3" name="Right Triangle 1062">
              <a:extLst>
                <a:ext uri="{FF2B5EF4-FFF2-40B4-BE49-F238E27FC236}">
                  <a16:creationId xmlns:a16="http://schemas.microsoft.com/office/drawing/2014/main" id="{371B440E-30A0-4BC1-B553-A344609D37BF}"/>
                </a:ext>
              </a:extLst>
            </p:cNvPr>
            <p:cNvSpPr/>
            <p:nvPr/>
          </p:nvSpPr>
          <p:spPr bwMode="gray">
            <a:xfrm flipH="1">
              <a:off x="10643917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4" name="Right Triangle 1063">
              <a:extLst>
                <a:ext uri="{FF2B5EF4-FFF2-40B4-BE49-F238E27FC236}">
                  <a16:creationId xmlns:a16="http://schemas.microsoft.com/office/drawing/2014/main" id="{F9BBEFBF-1973-44FA-82D8-A240B7D5EEC9}"/>
                </a:ext>
              </a:extLst>
            </p:cNvPr>
            <p:cNvSpPr/>
            <p:nvPr/>
          </p:nvSpPr>
          <p:spPr bwMode="gray">
            <a:xfrm flipH="1" flipV="1">
              <a:off x="10643917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5" name="Right Triangle 1064">
              <a:extLst>
                <a:ext uri="{FF2B5EF4-FFF2-40B4-BE49-F238E27FC236}">
                  <a16:creationId xmlns:a16="http://schemas.microsoft.com/office/drawing/2014/main" id="{7F06F92E-0E60-4D71-972C-A652244AD6F5}"/>
                </a:ext>
              </a:extLst>
            </p:cNvPr>
            <p:cNvSpPr/>
            <p:nvPr/>
          </p:nvSpPr>
          <p:spPr bwMode="gray">
            <a:xfrm rot="10800000" flipH="1" flipV="1">
              <a:off x="1064391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6" name="Right Triangle 1065">
              <a:extLst>
                <a:ext uri="{FF2B5EF4-FFF2-40B4-BE49-F238E27FC236}">
                  <a16:creationId xmlns:a16="http://schemas.microsoft.com/office/drawing/2014/main" id="{AFF33036-B1EC-4235-B2BC-33917195D735}"/>
                </a:ext>
              </a:extLst>
            </p:cNvPr>
            <p:cNvSpPr/>
            <p:nvPr/>
          </p:nvSpPr>
          <p:spPr bwMode="gray">
            <a:xfrm flipH="1">
              <a:off x="1064391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7" name="Right Triangle 1066">
              <a:extLst>
                <a:ext uri="{FF2B5EF4-FFF2-40B4-BE49-F238E27FC236}">
                  <a16:creationId xmlns:a16="http://schemas.microsoft.com/office/drawing/2014/main" id="{80F46166-E605-4128-935E-EAC4DBC79757}"/>
                </a:ext>
              </a:extLst>
            </p:cNvPr>
            <p:cNvSpPr/>
            <p:nvPr/>
          </p:nvSpPr>
          <p:spPr bwMode="gray">
            <a:xfrm flipH="1">
              <a:off x="10643917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8" name="Right Triangle 1067">
              <a:extLst>
                <a:ext uri="{FF2B5EF4-FFF2-40B4-BE49-F238E27FC236}">
                  <a16:creationId xmlns:a16="http://schemas.microsoft.com/office/drawing/2014/main" id="{5D61B3B7-E95F-4489-8936-1C99732B5225}"/>
                </a:ext>
              </a:extLst>
            </p:cNvPr>
            <p:cNvSpPr/>
            <p:nvPr/>
          </p:nvSpPr>
          <p:spPr bwMode="gray">
            <a:xfrm rot="10800000" flipH="1">
              <a:off x="1064391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9" name="Right Triangle 1068">
              <a:extLst>
                <a:ext uri="{FF2B5EF4-FFF2-40B4-BE49-F238E27FC236}">
                  <a16:creationId xmlns:a16="http://schemas.microsoft.com/office/drawing/2014/main" id="{554F3E41-487B-48DB-ADBE-139A24343798}"/>
                </a:ext>
              </a:extLst>
            </p:cNvPr>
            <p:cNvSpPr/>
            <p:nvPr/>
          </p:nvSpPr>
          <p:spPr bwMode="gray">
            <a:xfrm flipH="1" flipV="1">
              <a:off x="10643917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0" name="Right Triangle 1069">
              <a:extLst>
                <a:ext uri="{FF2B5EF4-FFF2-40B4-BE49-F238E27FC236}">
                  <a16:creationId xmlns:a16="http://schemas.microsoft.com/office/drawing/2014/main" id="{07715328-2F8F-48F6-A71C-50CC6861805C}"/>
                </a:ext>
              </a:extLst>
            </p:cNvPr>
            <p:cNvSpPr/>
            <p:nvPr/>
          </p:nvSpPr>
          <p:spPr bwMode="gray">
            <a:xfrm rot="10800000" flipH="1" flipV="1">
              <a:off x="10643917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1" name="Right Triangle 1070">
              <a:extLst>
                <a:ext uri="{FF2B5EF4-FFF2-40B4-BE49-F238E27FC236}">
                  <a16:creationId xmlns:a16="http://schemas.microsoft.com/office/drawing/2014/main" id="{91E4C002-5BA6-464D-842B-F4033240BE4C}"/>
                </a:ext>
              </a:extLst>
            </p:cNvPr>
            <p:cNvSpPr/>
            <p:nvPr/>
          </p:nvSpPr>
          <p:spPr bwMode="gray">
            <a:xfrm flipH="1">
              <a:off x="106439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2" name="Right Triangle 1071">
              <a:extLst>
                <a:ext uri="{FF2B5EF4-FFF2-40B4-BE49-F238E27FC236}">
                  <a16:creationId xmlns:a16="http://schemas.microsoft.com/office/drawing/2014/main" id="{FA536DAB-C673-4B2D-A57A-D8800A0E01B8}"/>
                </a:ext>
              </a:extLst>
            </p:cNvPr>
            <p:cNvSpPr/>
            <p:nvPr/>
          </p:nvSpPr>
          <p:spPr bwMode="gray">
            <a:xfrm rot="10800000" flipH="1">
              <a:off x="1064391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3" name="Right Triangle 1072">
              <a:extLst>
                <a:ext uri="{FF2B5EF4-FFF2-40B4-BE49-F238E27FC236}">
                  <a16:creationId xmlns:a16="http://schemas.microsoft.com/office/drawing/2014/main" id="{D03201BF-89B9-4837-96A7-5C236E389846}"/>
                </a:ext>
              </a:extLst>
            </p:cNvPr>
            <p:cNvSpPr/>
            <p:nvPr/>
          </p:nvSpPr>
          <p:spPr bwMode="gray">
            <a:xfrm flipH="1">
              <a:off x="10643917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4" name="Right Triangle 1073">
              <a:extLst>
                <a:ext uri="{FF2B5EF4-FFF2-40B4-BE49-F238E27FC236}">
                  <a16:creationId xmlns:a16="http://schemas.microsoft.com/office/drawing/2014/main" id="{BA20C66E-AE72-4AE3-84D3-29FBC8DE7E4C}"/>
                </a:ext>
              </a:extLst>
            </p:cNvPr>
            <p:cNvSpPr/>
            <p:nvPr/>
          </p:nvSpPr>
          <p:spPr bwMode="gray">
            <a:xfrm rot="10800000" flipH="1">
              <a:off x="10643917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5" name="Right Triangle 1074">
              <a:extLst>
                <a:ext uri="{FF2B5EF4-FFF2-40B4-BE49-F238E27FC236}">
                  <a16:creationId xmlns:a16="http://schemas.microsoft.com/office/drawing/2014/main" id="{5F985BE5-F962-4173-97FC-90E98A33F1B2}"/>
                </a:ext>
              </a:extLst>
            </p:cNvPr>
            <p:cNvSpPr/>
            <p:nvPr/>
          </p:nvSpPr>
          <p:spPr bwMode="gray">
            <a:xfrm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6" name="Right Triangle 1075">
              <a:extLst>
                <a:ext uri="{FF2B5EF4-FFF2-40B4-BE49-F238E27FC236}">
                  <a16:creationId xmlns:a16="http://schemas.microsoft.com/office/drawing/2014/main" id="{874C9752-CA8F-4840-A168-C7819B2195C1}"/>
                </a:ext>
              </a:extLst>
            </p:cNvPr>
            <p:cNvSpPr/>
            <p:nvPr/>
          </p:nvSpPr>
          <p:spPr bwMode="gray">
            <a:xfrm rot="10800000"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7" name="Right Triangle 1076">
              <a:extLst>
                <a:ext uri="{FF2B5EF4-FFF2-40B4-BE49-F238E27FC236}">
                  <a16:creationId xmlns:a16="http://schemas.microsoft.com/office/drawing/2014/main" id="{D804885B-9BA0-4FA4-B5EC-6CB7B7C41B03}"/>
                </a:ext>
              </a:extLst>
            </p:cNvPr>
            <p:cNvSpPr/>
            <p:nvPr/>
          </p:nvSpPr>
          <p:spPr bwMode="gray">
            <a:xfrm flipV="1">
              <a:off x="1161230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8" name="Right Triangle 1077">
              <a:extLst>
                <a:ext uri="{FF2B5EF4-FFF2-40B4-BE49-F238E27FC236}">
                  <a16:creationId xmlns:a16="http://schemas.microsoft.com/office/drawing/2014/main" id="{67E8C846-A585-4049-B64A-116A445000AC}"/>
                </a:ext>
              </a:extLst>
            </p:cNvPr>
            <p:cNvSpPr/>
            <p:nvPr/>
          </p:nvSpPr>
          <p:spPr bwMode="gray">
            <a:xfrm>
              <a:off x="1161230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9" name="Right Triangle 1078">
              <a:extLst>
                <a:ext uri="{FF2B5EF4-FFF2-40B4-BE49-F238E27FC236}">
                  <a16:creationId xmlns:a16="http://schemas.microsoft.com/office/drawing/2014/main" id="{B31BC6B9-E4E1-42C1-B174-A785EC60994F}"/>
                </a:ext>
              </a:extLst>
            </p:cNvPr>
            <p:cNvSpPr/>
            <p:nvPr/>
          </p:nvSpPr>
          <p:spPr bwMode="gray">
            <a:xfrm rot="10800000">
              <a:off x="1161230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0" name="Right Triangle 1079">
              <a:extLst>
                <a:ext uri="{FF2B5EF4-FFF2-40B4-BE49-F238E27FC236}">
                  <a16:creationId xmlns:a16="http://schemas.microsoft.com/office/drawing/2014/main" id="{26743BFF-A1A9-48E5-BFDF-6149673BF9E8}"/>
                </a:ext>
              </a:extLst>
            </p:cNvPr>
            <p:cNvSpPr/>
            <p:nvPr/>
          </p:nvSpPr>
          <p:spPr bwMode="gray">
            <a:xfrm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1" name="Right Triangle 1080">
              <a:extLst>
                <a:ext uri="{FF2B5EF4-FFF2-40B4-BE49-F238E27FC236}">
                  <a16:creationId xmlns:a16="http://schemas.microsoft.com/office/drawing/2014/main" id="{DFA78F95-3834-4FB4-B269-7F1119FA4E7B}"/>
                </a:ext>
              </a:extLst>
            </p:cNvPr>
            <p:cNvSpPr/>
            <p:nvPr/>
          </p:nvSpPr>
          <p:spPr bwMode="gray">
            <a:xfrm rot="10800000"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2" name="Right Triangle 1081">
              <a:extLst>
                <a:ext uri="{FF2B5EF4-FFF2-40B4-BE49-F238E27FC236}">
                  <a16:creationId xmlns:a16="http://schemas.microsoft.com/office/drawing/2014/main" id="{D17D724D-16D8-4E0B-9025-C8DCDF3B539E}"/>
                </a:ext>
              </a:extLst>
            </p:cNvPr>
            <p:cNvSpPr/>
            <p:nvPr/>
          </p:nvSpPr>
          <p:spPr bwMode="gray">
            <a:xfrm flipV="1">
              <a:off x="1161230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3" name="Right Triangle 1082">
              <a:extLst>
                <a:ext uri="{FF2B5EF4-FFF2-40B4-BE49-F238E27FC236}">
                  <a16:creationId xmlns:a16="http://schemas.microsoft.com/office/drawing/2014/main" id="{540251A9-D497-4E98-985A-D7168362CA0E}"/>
                </a:ext>
              </a:extLst>
            </p:cNvPr>
            <p:cNvSpPr/>
            <p:nvPr/>
          </p:nvSpPr>
          <p:spPr bwMode="gray">
            <a:xfrm rot="10800000">
              <a:off x="1161230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4" name="Right Triangle 1083">
              <a:extLst>
                <a:ext uri="{FF2B5EF4-FFF2-40B4-BE49-F238E27FC236}">
                  <a16:creationId xmlns:a16="http://schemas.microsoft.com/office/drawing/2014/main" id="{62575D7D-39DB-4AC5-9374-666C098F7193}"/>
                </a:ext>
              </a:extLst>
            </p:cNvPr>
            <p:cNvSpPr/>
            <p:nvPr/>
          </p:nvSpPr>
          <p:spPr bwMode="gray">
            <a:xfrm>
              <a:off x="1161230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5" name="Right Triangle 1084">
              <a:extLst>
                <a:ext uri="{FF2B5EF4-FFF2-40B4-BE49-F238E27FC236}">
                  <a16:creationId xmlns:a16="http://schemas.microsoft.com/office/drawing/2014/main" id="{2FCFF745-4F5F-41FF-9731-E739F0CADF29}"/>
                </a:ext>
              </a:extLst>
            </p:cNvPr>
            <p:cNvSpPr/>
            <p:nvPr/>
          </p:nvSpPr>
          <p:spPr bwMode="gray">
            <a:xfrm rot="10800000">
              <a:off x="1161230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18" name="Right Triangle 1117">
              <a:extLst>
                <a:ext uri="{FF2B5EF4-FFF2-40B4-BE49-F238E27FC236}">
                  <a16:creationId xmlns:a16="http://schemas.microsoft.com/office/drawing/2014/main" id="{391991C9-1E7E-4F2D-B7D6-2444010A6168}"/>
                </a:ext>
              </a:extLst>
            </p:cNvPr>
            <p:cNvSpPr/>
            <p:nvPr/>
          </p:nvSpPr>
          <p:spPr bwMode="gray">
            <a:xfrm>
              <a:off x="7741661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19" name="Right Triangle 1118">
              <a:extLst>
                <a:ext uri="{FF2B5EF4-FFF2-40B4-BE49-F238E27FC236}">
                  <a16:creationId xmlns:a16="http://schemas.microsoft.com/office/drawing/2014/main" id="{1D0F11D2-3407-4B3F-8BD8-6BDD732C0EAB}"/>
                </a:ext>
              </a:extLst>
            </p:cNvPr>
            <p:cNvSpPr/>
            <p:nvPr/>
          </p:nvSpPr>
          <p:spPr bwMode="gray">
            <a:xfrm flipV="1">
              <a:off x="7741661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0" name="Right Triangle 1119">
              <a:extLst>
                <a:ext uri="{FF2B5EF4-FFF2-40B4-BE49-F238E27FC236}">
                  <a16:creationId xmlns:a16="http://schemas.microsoft.com/office/drawing/2014/main" id="{3B43FC2B-1382-4A57-AFD5-05E5451F0078}"/>
                </a:ext>
              </a:extLst>
            </p:cNvPr>
            <p:cNvSpPr/>
            <p:nvPr/>
          </p:nvSpPr>
          <p:spPr bwMode="gray">
            <a:xfrm rot="10800000" flipV="1">
              <a:off x="7741662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1" name="Right Triangle 1120">
              <a:extLst>
                <a:ext uri="{FF2B5EF4-FFF2-40B4-BE49-F238E27FC236}">
                  <a16:creationId xmlns:a16="http://schemas.microsoft.com/office/drawing/2014/main" id="{3D8D9ADC-25B9-4569-8420-A71FCCF98D38}"/>
                </a:ext>
              </a:extLst>
            </p:cNvPr>
            <p:cNvSpPr/>
            <p:nvPr/>
          </p:nvSpPr>
          <p:spPr bwMode="gray">
            <a:xfrm>
              <a:off x="7741661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2" name="Right Triangle 1121">
              <a:extLst>
                <a:ext uri="{FF2B5EF4-FFF2-40B4-BE49-F238E27FC236}">
                  <a16:creationId xmlns:a16="http://schemas.microsoft.com/office/drawing/2014/main" id="{FF883FA4-E49C-4BE7-B918-05EEAE7BFA2B}"/>
                </a:ext>
              </a:extLst>
            </p:cNvPr>
            <p:cNvSpPr/>
            <p:nvPr/>
          </p:nvSpPr>
          <p:spPr bwMode="gray">
            <a:xfrm rot="10800000">
              <a:off x="7741662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3" name="Right Triangle 1122">
              <a:extLst>
                <a:ext uri="{FF2B5EF4-FFF2-40B4-BE49-F238E27FC236}">
                  <a16:creationId xmlns:a16="http://schemas.microsoft.com/office/drawing/2014/main" id="{0F3A87B8-8FE6-4A47-BEF7-A8D0664D02E8}"/>
                </a:ext>
              </a:extLst>
            </p:cNvPr>
            <p:cNvSpPr/>
            <p:nvPr/>
          </p:nvSpPr>
          <p:spPr bwMode="gray">
            <a:xfrm>
              <a:off x="7741661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4" name="Right Triangle 1123">
              <a:extLst>
                <a:ext uri="{FF2B5EF4-FFF2-40B4-BE49-F238E27FC236}">
                  <a16:creationId xmlns:a16="http://schemas.microsoft.com/office/drawing/2014/main" id="{13DF8434-3AEA-4EBD-9DB1-31E01A361E53}"/>
                </a:ext>
              </a:extLst>
            </p:cNvPr>
            <p:cNvSpPr/>
            <p:nvPr/>
          </p:nvSpPr>
          <p:spPr bwMode="gray">
            <a:xfrm rot="10800000">
              <a:off x="7741662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5" name="Right Triangle 1124">
              <a:extLst>
                <a:ext uri="{FF2B5EF4-FFF2-40B4-BE49-F238E27FC236}">
                  <a16:creationId xmlns:a16="http://schemas.microsoft.com/office/drawing/2014/main" id="{303A3036-0D75-4576-995F-127F3FCAB699}"/>
                </a:ext>
              </a:extLst>
            </p:cNvPr>
            <p:cNvSpPr/>
            <p:nvPr/>
          </p:nvSpPr>
          <p:spPr bwMode="gray">
            <a:xfrm flipV="1">
              <a:off x="774166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6" name="Right Triangle 1125">
              <a:extLst>
                <a:ext uri="{FF2B5EF4-FFF2-40B4-BE49-F238E27FC236}">
                  <a16:creationId xmlns:a16="http://schemas.microsoft.com/office/drawing/2014/main" id="{609D1630-7C11-40BD-A0DC-BCB7C7FA4CFF}"/>
                </a:ext>
              </a:extLst>
            </p:cNvPr>
            <p:cNvSpPr/>
            <p:nvPr/>
          </p:nvSpPr>
          <p:spPr bwMode="gray">
            <a:xfrm rot="10800000" flipV="1">
              <a:off x="7741662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7" name="Right Triangle 1126">
              <a:extLst>
                <a:ext uri="{FF2B5EF4-FFF2-40B4-BE49-F238E27FC236}">
                  <a16:creationId xmlns:a16="http://schemas.microsoft.com/office/drawing/2014/main" id="{BA51F249-FFEB-4211-944D-E0DB113A0DAF}"/>
                </a:ext>
              </a:extLst>
            </p:cNvPr>
            <p:cNvSpPr/>
            <p:nvPr/>
          </p:nvSpPr>
          <p:spPr bwMode="gray">
            <a:xfrm>
              <a:off x="7741661" y="1928558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8" name="Right Triangle 1127">
              <a:extLst>
                <a:ext uri="{FF2B5EF4-FFF2-40B4-BE49-F238E27FC236}">
                  <a16:creationId xmlns:a16="http://schemas.microsoft.com/office/drawing/2014/main" id="{8D1FDEE5-109B-45B9-A514-9C1EDD3D010C}"/>
                </a:ext>
              </a:extLst>
            </p:cNvPr>
            <p:cNvSpPr/>
            <p:nvPr/>
          </p:nvSpPr>
          <p:spPr bwMode="gray">
            <a:xfrm rot="10800000">
              <a:off x="7741662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9" name="Right Triangle 1128">
              <a:extLst>
                <a:ext uri="{FF2B5EF4-FFF2-40B4-BE49-F238E27FC236}">
                  <a16:creationId xmlns:a16="http://schemas.microsoft.com/office/drawing/2014/main" id="{B638A5A1-893B-4056-A03C-32B95D7F6123}"/>
                </a:ext>
              </a:extLst>
            </p:cNvPr>
            <p:cNvSpPr/>
            <p:nvPr/>
          </p:nvSpPr>
          <p:spPr bwMode="gray">
            <a:xfrm>
              <a:off x="774166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498" name="Right Triangle 1497">
              <a:extLst>
                <a:ext uri="{FF2B5EF4-FFF2-40B4-BE49-F238E27FC236}">
                  <a16:creationId xmlns:a16="http://schemas.microsoft.com/office/drawing/2014/main" id="{197E7D03-A91C-4064-8518-615EC259FDC5}"/>
                </a:ext>
              </a:extLst>
            </p:cNvPr>
            <p:cNvSpPr/>
            <p:nvPr/>
          </p:nvSpPr>
          <p:spPr bwMode="gray">
            <a:xfrm rot="10800000">
              <a:off x="7741662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0" name="Right Triangle 1499">
              <a:extLst>
                <a:ext uri="{FF2B5EF4-FFF2-40B4-BE49-F238E27FC236}">
                  <a16:creationId xmlns:a16="http://schemas.microsoft.com/office/drawing/2014/main" id="{1590782B-2EE9-4C46-90E0-96DC5113EF3B}"/>
                </a:ext>
              </a:extLst>
            </p:cNvPr>
            <p:cNvSpPr/>
            <p:nvPr/>
          </p:nvSpPr>
          <p:spPr bwMode="gray">
            <a:xfrm flipH="1">
              <a:off x="870701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1" name="Right Triangle 1500">
              <a:extLst>
                <a:ext uri="{FF2B5EF4-FFF2-40B4-BE49-F238E27FC236}">
                  <a16:creationId xmlns:a16="http://schemas.microsoft.com/office/drawing/2014/main" id="{DBC44D05-3580-4FB4-9EE0-30D404D888BD}"/>
                </a:ext>
              </a:extLst>
            </p:cNvPr>
            <p:cNvSpPr/>
            <p:nvPr/>
          </p:nvSpPr>
          <p:spPr bwMode="gray">
            <a:xfrm rot="10800000" flipH="1">
              <a:off x="870701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3" name="Right Triangle 1502">
              <a:extLst>
                <a:ext uri="{FF2B5EF4-FFF2-40B4-BE49-F238E27FC236}">
                  <a16:creationId xmlns:a16="http://schemas.microsoft.com/office/drawing/2014/main" id="{D50831AD-6E81-4BEC-B0A5-614661D3A6B2}"/>
                </a:ext>
              </a:extLst>
            </p:cNvPr>
            <p:cNvSpPr/>
            <p:nvPr/>
          </p:nvSpPr>
          <p:spPr bwMode="gray">
            <a:xfrm flipH="1" flipV="1">
              <a:off x="870701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4" name="Right Triangle 1503">
              <a:extLst>
                <a:ext uri="{FF2B5EF4-FFF2-40B4-BE49-F238E27FC236}">
                  <a16:creationId xmlns:a16="http://schemas.microsoft.com/office/drawing/2014/main" id="{9E46E14E-8065-443C-B22B-6809C242265D}"/>
                </a:ext>
              </a:extLst>
            </p:cNvPr>
            <p:cNvSpPr/>
            <p:nvPr/>
          </p:nvSpPr>
          <p:spPr bwMode="gray">
            <a:xfrm rot="10800000" flipH="1">
              <a:off x="870701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5" name="Right Triangle 1504">
              <a:extLst>
                <a:ext uri="{FF2B5EF4-FFF2-40B4-BE49-F238E27FC236}">
                  <a16:creationId xmlns:a16="http://schemas.microsoft.com/office/drawing/2014/main" id="{CD8DD3DD-C642-4C5D-B18A-67BCF54E913C}"/>
                </a:ext>
              </a:extLst>
            </p:cNvPr>
            <p:cNvSpPr/>
            <p:nvPr/>
          </p:nvSpPr>
          <p:spPr bwMode="gray">
            <a:xfrm flipH="1">
              <a:off x="870701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6" name="Right Triangle 1505">
              <a:extLst>
                <a:ext uri="{FF2B5EF4-FFF2-40B4-BE49-F238E27FC236}">
                  <a16:creationId xmlns:a16="http://schemas.microsoft.com/office/drawing/2014/main" id="{79AD7784-7EC5-456F-835D-505EE8397B3D}"/>
                </a:ext>
              </a:extLst>
            </p:cNvPr>
            <p:cNvSpPr/>
            <p:nvPr/>
          </p:nvSpPr>
          <p:spPr bwMode="gray">
            <a:xfrm rot="10800000" flipH="1">
              <a:off x="870701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7" name="Right Triangle 1506">
              <a:extLst>
                <a:ext uri="{FF2B5EF4-FFF2-40B4-BE49-F238E27FC236}">
                  <a16:creationId xmlns:a16="http://schemas.microsoft.com/office/drawing/2014/main" id="{D4530316-0B1C-461F-9F7A-71A37985F7F1}"/>
                </a:ext>
              </a:extLst>
            </p:cNvPr>
            <p:cNvSpPr/>
            <p:nvPr/>
          </p:nvSpPr>
          <p:spPr bwMode="gray">
            <a:xfrm flipH="1" flipV="1">
              <a:off x="870701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8" name="Right Triangle 1507">
              <a:extLst>
                <a:ext uri="{FF2B5EF4-FFF2-40B4-BE49-F238E27FC236}">
                  <a16:creationId xmlns:a16="http://schemas.microsoft.com/office/drawing/2014/main" id="{68A62814-3040-4439-B166-C59DACFAAED0}"/>
                </a:ext>
              </a:extLst>
            </p:cNvPr>
            <p:cNvSpPr/>
            <p:nvPr/>
          </p:nvSpPr>
          <p:spPr bwMode="gray">
            <a:xfrm flipH="1">
              <a:off x="870701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9" name="Right Triangle 1508">
              <a:extLst>
                <a:ext uri="{FF2B5EF4-FFF2-40B4-BE49-F238E27FC236}">
                  <a16:creationId xmlns:a16="http://schemas.microsoft.com/office/drawing/2014/main" id="{BBA7467A-57A2-42C1-A37C-EEACC75714B9}"/>
                </a:ext>
              </a:extLst>
            </p:cNvPr>
            <p:cNvSpPr/>
            <p:nvPr/>
          </p:nvSpPr>
          <p:spPr bwMode="gray">
            <a:xfrm rot="10800000" flipH="1">
              <a:off x="87070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10" name="Right Triangle 1509">
              <a:extLst>
                <a:ext uri="{FF2B5EF4-FFF2-40B4-BE49-F238E27FC236}">
                  <a16:creationId xmlns:a16="http://schemas.microsoft.com/office/drawing/2014/main" id="{F19E3A3A-6F48-44F1-A74D-9B4AA960662C}"/>
                </a:ext>
              </a:extLst>
            </p:cNvPr>
            <p:cNvSpPr/>
            <p:nvPr/>
          </p:nvSpPr>
          <p:spPr bwMode="gray">
            <a:xfrm flipH="1">
              <a:off x="870701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11" name="Right Triangle 1510">
              <a:extLst>
                <a:ext uri="{FF2B5EF4-FFF2-40B4-BE49-F238E27FC236}">
                  <a16:creationId xmlns:a16="http://schemas.microsoft.com/office/drawing/2014/main" id="{1B28AF76-1893-4D93-9AF1-E83E1839BE12}"/>
                </a:ext>
              </a:extLst>
            </p:cNvPr>
            <p:cNvSpPr/>
            <p:nvPr/>
          </p:nvSpPr>
          <p:spPr bwMode="gray">
            <a:xfrm rot="10800000" flipH="1">
              <a:off x="870701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2" name="Right Triangle 961">
              <a:extLst>
                <a:ext uri="{FF2B5EF4-FFF2-40B4-BE49-F238E27FC236}">
                  <a16:creationId xmlns:a16="http://schemas.microsoft.com/office/drawing/2014/main" id="{B2449F2E-8F37-481D-BB88-2F28308A4DFA}"/>
                </a:ext>
              </a:extLst>
            </p:cNvPr>
            <p:cNvSpPr/>
            <p:nvPr/>
          </p:nvSpPr>
          <p:spPr bwMode="gray">
            <a:xfrm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3" name="Right Triangle 962">
              <a:extLst>
                <a:ext uri="{FF2B5EF4-FFF2-40B4-BE49-F238E27FC236}">
                  <a16:creationId xmlns:a16="http://schemas.microsoft.com/office/drawing/2014/main" id="{B00A7C79-89D2-4F88-8D93-E597D62A6D42}"/>
                </a:ext>
              </a:extLst>
            </p:cNvPr>
            <p:cNvSpPr/>
            <p:nvPr/>
          </p:nvSpPr>
          <p:spPr bwMode="gray">
            <a:xfrm rot="10800000"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4" name="Right Triangle 963">
              <a:extLst>
                <a:ext uri="{FF2B5EF4-FFF2-40B4-BE49-F238E27FC236}">
                  <a16:creationId xmlns:a16="http://schemas.microsoft.com/office/drawing/2014/main" id="{605265F3-D4BC-4974-A954-752B4C91C7C2}"/>
                </a:ext>
              </a:extLst>
            </p:cNvPr>
            <p:cNvSpPr/>
            <p:nvPr/>
          </p:nvSpPr>
          <p:spPr bwMode="gray">
            <a:xfrm flipV="1">
              <a:off x="967552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5" name="Right Triangle 964">
              <a:extLst>
                <a:ext uri="{FF2B5EF4-FFF2-40B4-BE49-F238E27FC236}">
                  <a16:creationId xmlns:a16="http://schemas.microsoft.com/office/drawing/2014/main" id="{94C84C27-6874-4411-9C7F-02936D50AF4A}"/>
                </a:ext>
              </a:extLst>
            </p:cNvPr>
            <p:cNvSpPr/>
            <p:nvPr/>
          </p:nvSpPr>
          <p:spPr bwMode="gray">
            <a:xfrm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6" name="Right Triangle 965">
              <a:extLst>
                <a:ext uri="{FF2B5EF4-FFF2-40B4-BE49-F238E27FC236}">
                  <a16:creationId xmlns:a16="http://schemas.microsoft.com/office/drawing/2014/main" id="{6E207F7B-6A82-486C-96FA-F7A768683B92}"/>
                </a:ext>
              </a:extLst>
            </p:cNvPr>
            <p:cNvSpPr/>
            <p:nvPr/>
          </p:nvSpPr>
          <p:spPr bwMode="gray">
            <a:xfrm rot="10800000"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7" name="Right Triangle 966">
              <a:extLst>
                <a:ext uri="{FF2B5EF4-FFF2-40B4-BE49-F238E27FC236}">
                  <a16:creationId xmlns:a16="http://schemas.microsoft.com/office/drawing/2014/main" id="{4B163831-FC95-4563-B910-E469A0C826CB}"/>
                </a:ext>
              </a:extLst>
            </p:cNvPr>
            <p:cNvSpPr/>
            <p:nvPr/>
          </p:nvSpPr>
          <p:spPr bwMode="gray">
            <a:xfrm>
              <a:off x="967552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8" name="Right Triangle 967">
              <a:extLst>
                <a:ext uri="{FF2B5EF4-FFF2-40B4-BE49-F238E27FC236}">
                  <a16:creationId xmlns:a16="http://schemas.microsoft.com/office/drawing/2014/main" id="{395DBB35-C9DB-42DB-933C-680B6F6ECB75}"/>
                </a:ext>
              </a:extLst>
            </p:cNvPr>
            <p:cNvSpPr/>
            <p:nvPr/>
          </p:nvSpPr>
          <p:spPr bwMode="gray">
            <a:xfrm flipV="1">
              <a:off x="967552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9" name="Right Triangle 968">
              <a:extLst>
                <a:ext uri="{FF2B5EF4-FFF2-40B4-BE49-F238E27FC236}">
                  <a16:creationId xmlns:a16="http://schemas.microsoft.com/office/drawing/2014/main" id="{1B68C691-E783-4FBF-9CC0-62860B57946D}"/>
                </a:ext>
              </a:extLst>
            </p:cNvPr>
            <p:cNvSpPr/>
            <p:nvPr/>
          </p:nvSpPr>
          <p:spPr bwMode="gray">
            <a:xfrm>
              <a:off x="967552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0" name="Right Triangle 969">
              <a:extLst>
                <a:ext uri="{FF2B5EF4-FFF2-40B4-BE49-F238E27FC236}">
                  <a16:creationId xmlns:a16="http://schemas.microsoft.com/office/drawing/2014/main" id="{E9DB106F-430C-4E25-ACDC-E6335E6E56A7}"/>
                </a:ext>
              </a:extLst>
            </p:cNvPr>
            <p:cNvSpPr/>
            <p:nvPr/>
          </p:nvSpPr>
          <p:spPr bwMode="gray">
            <a:xfrm rot="10800000">
              <a:off x="9675529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1" name="Right Triangle 970">
              <a:extLst>
                <a:ext uri="{FF2B5EF4-FFF2-40B4-BE49-F238E27FC236}">
                  <a16:creationId xmlns:a16="http://schemas.microsoft.com/office/drawing/2014/main" id="{C21409A8-9C34-4525-95D7-F1F5C0203E20}"/>
                </a:ext>
              </a:extLst>
            </p:cNvPr>
            <p:cNvSpPr/>
            <p:nvPr/>
          </p:nvSpPr>
          <p:spPr bwMode="gray">
            <a:xfrm>
              <a:off x="967552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2" name="Right Triangle 971">
              <a:extLst>
                <a:ext uri="{FF2B5EF4-FFF2-40B4-BE49-F238E27FC236}">
                  <a16:creationId xmlns:a16="http://schemas.microsoft.com/office/drawing/2014/main" id="{72615CD1-451C-4A72-A0D1-8D2483C4E9B3}"/>
                </a:ext>
              </a:extLst>
            </p:cNvPr>
            <p:cNvSpPr/>
            <p:nvPr/>
          </p:nvSpPr>
          <p:spPr bwMode="gray">
            <a:xfrm rot="10800000">
              <a:off x="9675528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3" name="Right Triangle 972">
              <a:extLst>
                <a:ext uri="{FF2B5EF4-FFF2-40B4-BE49-F238E27FC236}">
                  <a16:creationId xmlns:a16="http://schemas.microsoft.com/office/drawing/2014/main" id="{86A00D32-1B82-45D6-9FAB-E31B1EB032F9}"/>
                </a:ext>
              </a:extLst>
            </p:cNvPr>
            <p:cNvSpPr/>
            <p:nvPr/>
          </p:nvSpPr>
          <p:spPr bwMode="gray">
            <a:xfrm flipH="1">
              <a:off x="10643917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4" name="Right Triangle 973">
              <a:extLst>
                <a:ext uri="{FF2B5EF4-FFF2-40B4-BE49-F238E27FC236}">
                  <a16:creationId xmlns:a16="http://schemas.microsoft.com/office/drawing/2014/main" id="{51045A92-2683-4A3C-A6A7-3402D5986F93}"/>
                </a:ext>
              </a:extLst>
            </p:cNvPr>
            <p:cNvSpPr/>
            <p:nvPr/>
          </p:nvSpPr>
          <p:spPr bwMode="gray">
            <a:xfrm flipH="1" flipV="1">
              <a:off x="10643917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5" name="Right Triangle 974">
              <a:extLst>
                <a:ext uri="{FF2B5EF4-FFF2-40B4-BE49-F238E27FC236}">
                  <a16:creationId xmlns:a16="http://schemas.microsoft.com/office/drawing/2014/main" id="{72C282E8-F1FF-4345-BE6C-82AC3AAB0760}"/>
                </a:ext>
              </a:extLst>
            </p:cNvPr>
            <p:cNvSpPr/>
            <p:nvPr/>
          </p:nvSpPr>
          <p:spPr bwMode="gray">
            <a:xfrm rot="10800000" flipH="1" flipV="1">
              <a:off x="1064391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6" name="Right Triangle 975">
              <a:extLst>
                <a:ext uri="{FF2B5EF4-FFF2-40B4-BE49-F238E27FC236}">
                  <a16:creationId xmlns:a16="http://schemas.microsoft.com/office/drawing/2014/main" id="{19E57E69-C5B8-4758-96AF-8090AEBE6C4B}"/>
                </a:ext>
              </a:extLst>
            </p:cNvPr>
            <p:cNvSpPr/>
            <p:nvPr/>
          </p:nvSpPr>
          <p:spPr bwMode="gray">
            <a:xfrm flipH="1">
              <a:off x="1064391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7" name="Right Triangle 976">
              <a:extLst>
                <a:ext uri="{FF2B5EF4-FFF2-40B4-BE49-F238E27FC236}">
                  <a16:creationId xmlns:a16="http://schemas.microsoft.com/office/drawing/2014/main" id="{97C1E025-E7D3-450D-B3A2-341E0CF1FBBC}"/>
                </a:ext>
              </a:extLst>
            </p:cNvPr>
            <p:cNvSpPr/>
            <p:nvPr/>
          </p:nvSpPr>
          <p:spPr bwMode="gray">
            <a:xfrm flipH="1">
              <a:off x="10643917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8" name="Right Triangle 977">
              <a:extLst>
                <a:ext uri="{FF2B5EF4-FFF2-40B4-BE49-F238E27FC236}">
                  <a16:creationId xmlns:a16="http://schemas.microsoft.com/office/drawing/2014/main" id="{5C5FA75B-57C5-4996-B210-AB2E78DB6D93}"/>
                </a:ext>
              </a:extLst>
            </p:cNvPr>
            <p:cNvSpPr/>
            <p:nvPr/>
          </p:nvSpPr>
          <p:spPr bwMode="gray">
            <a:xfrm rot="10800000" flipH="1">
              <a:off x="1064391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9" name="Right Triangle 978">
              <a:extLst>
                <a:ext uri="{FF2B5EF4-FFF2-40B4-BE49-F238E27FC236}">
                  <a16:creationId xmlns:a16="http://schemas.microsoft.com/office/drawing/2014/main" id="{66D09697-524C-4A22-9E7E-1B43B9D6D54E}"/>
                </a:ext>
              </a:extLst>
            </p:cNvPr>
            <p:cNvSpPr/>
            <p:nvPr/>
          </p:nvSpPr>
          <p:spPr bwMode="gray">
            <a:xfrm flipH="1" flipV="1">
              <a:off x="10643917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0" name="Right Triangle 979">
              <a:extLst>
                <a:ext uri="{FF2B5EF4-FFF2-40B4-BE49-F238E27FC236}">
                  <a16:creationId xmlns:a16="http://schemas.microsoft.com/office/drawing/2014/main" id="{56AAD721-F841-4471-8202-D4B79A7D6151}"/>
                </a:ext>
              </a:extLst>
            </p:cNvPr>
            <p:cNvSpPr/>
            <p:nvPr/>
          </p:nvSpPr>
          <p:spPr bwMode="gray">
            <a:xfrm rot="10800000" flipH="1" flipV="1">
              <a:off x="10643917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1" name="Right Triangle 980">
              <a:extLst>
                <a:ext uri="{FF2B5EF4-FFF2-40B4-BE49-F238E27FC236}">
                  <a16:creationId xmlns:a16="http://schemas.microsoft.com/office/drawing/2014/main" id="{D85FDA18-BF84-4556-9985-FA7D64B01EAC}"/>
                </a:ext>
              </a:extLst>
            </p:cNvPr>
            <p:cNvSpPr/>
            <p:nvPr/>
          </p:nvSpPr>
          <p:spPr bwMode="gray">
            <a:xfrm flipH="1">
              <a:off x="106439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2" name="Right Triangle 981">
              <a:extLst>
                <a:ext uri="{FF2B5EF4-FFF2-40B4-BE49-F238E27FC236}">
                  <a16:creationId xmlns:a16="http://schemas.microsoft.com/office/drawing/2014/main" id="{228DAC65-C3E0-4BAC-A173-2E7D5650FA0A}"/>
                </a:ext>
              </a:extLst>
            </p:cNvPr>
            <p:cNvSpPr/>
            <p:nvPr/>
          </p:nvSpPr>
          <p:spPr bwMode="gray">
            <a:xfrm rot="10800000" flipH="1">
              <a:off x="1064391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3" name="Right Triangle 982">
              <a:extLst>
                <a:ext uri="{FF2B5EF4-FFF2-40B4-BE49-F238E27FC236}">
                  <a16:creationId xmlns:a16="http://schemas.microsoft.com/office/drawing/2014/main" id="{95E6C0B2-3570-4F49-8FBF-92A17DE00E03}"/>
                </a:ext>
              </a:extLst>
            </p:cNvPr>
            <p:cNvSpPr/>
            <p:nvPr/>
          </p:nvSpPr>
          <p:spPr bwMode="gray">
            <a:xfrm flipH="1">
              <a:off x="10643917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4" name="Right Triangle 983">
              <a:extLst>
                <a:ext uri="{FF2B5EF4-FFF2-40B4-BE49-F238E27FC236}">
                  <a16:creationId xmlns:a16="http://schemas.microsoft.com/office/drawing/2014/main" id="{19A1FB0C-2F2C-4252-B0B6-16BE19DB0CDF}"/>
                </a:ext>
              </a:extLst>
            </p:cNvPr>
            <p:cNvSpPr/>
            <p:nvPr/>
          </p:nvSpPr>
          <p:spPr bwMode="gray">
            <a:xfrm rot="10800000" flipH="1">
              <a:off x="10643917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5" name="Right Triangle 984">
              <a:extLst>
                <a:ext uri="{FF2B5EF4-FFF2-40B4-BE49-F238E27FC236}">
                  <a16:creationId xmlns:a16="http://schemas.microsoft.com/office/drawing/2014/main" id="{DCEBFEEA-04F8-4EEF-8604-A70CA0778962}"/>
                </a:ext>
              </a:extLst>
            </p:cNvPr>
            <p:cNvSpPr/>
            <p:nvPr/>
          </p:nvSpPr>
          <p:spPr bwMode="gray">
            <a:xfrm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6" name="Right Triangle 985">
              <a:extLst>
                <a:ext uri="{FF2B5EF4-FFF2-40B4-BE49-F238E27FC236}">
                  <a16:creationId xmlns:a16="http://schemas.microsoft.com/office/drawing/2014/main" id="{854CB75C-6A98-4F37-BAC4-CE4650500E72}"/>
                </a:ext>
              </a:extLst>
            </p:cNvPr>
            <p:cNvSpPr/>
            <p:nvPr/>
          </p:nvSpPr>
          <p:spPr bwMode="gray">
            <a:xfrm rot="10800000"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7" name="Right Triangle 986">
              <a:extLst>
                <a:ext uri="{FF2B5EF4-FFF2-40B4-BE49-F238E27FC236}">
                  <a16:creationId xmlns:a16="http://schemas.microsoft.com/office/drawing/2014/main" id="{4BC70ECB-B001-4D30-A83C-98E42DB88364}"/>
                </a:ext>
              </a:extLst>
            </p:cNvPr>
            <p:cNvSpPr/>
            <p:nvPr/>
          </p:nvSpPr>
          <p:spPr bwMode="gray">
            <a:xfrm flipV="1">
              <a:off x="1161230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8" name="Right Triangle 987">
              <a:extLst>
                <a:ext uri="{FF2B5EF4-FFF2-40B4-BE49-F238E27FC236}">
                  <a16:creationId xmlns:a16="http://schemas.microsoft.com/office/drawing/2014/main" id="{3CFAE869-6B6D-4CEC-8A38-055A716090E4}"/>
                </a:ext>
              </a:extLst>
            </p:cNvPr>
            <p:cNvSpPr/>
            <p:nvPr/>
          </p:nvSpPr>
          <p:spPr bwMode="gray">
            <a:xfrm>
              <a:off x="1161230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9" name="Right Triangle 988">
              <a:extLst>
                <a:ext uri="{FF2B5EF4-FFF2-40B4-BE49-F238E27FC236}">
                  <a16:creationId xmlns:a16="http://schemas.microsoft.com/office/drawing/2014/main" id="{FDE7EB38-DF88-4E7F-8017-8C3BEDD68EEC}"/>
                </a:ext>
              </a:extLst>
            </p:cNvPr>
            <p:cNvSpPr/>
            <p:nvPr/>
          </p:nvSpPr>
          <p:spPr bwMode="gray">
            <a:xfrm rot="10800000">
              <a:off x="1161230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0" name="Right Triangle 989">
              <a:extLst>
                <a:ext uri="{FF2B5EF4-FFF2-40B4-BE49-F238E27FC236}">
                  <a16:creationId xmlns:a16="http://schemas.microsoft.com/office/drawing/2014/main" id="{DB9AB48C-3D47-4295-B37B-2321DA84AFA3}"/>
                </a:ext>
              </a:extLst>
            </p:cNvPr>
            <p:cNvSpPr/>
            <p:nvPr/>
          </p:nvSpPr>
          <p:spPr bwMode="gray">
            <a:xfrm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1" name="Right Triangle 990">
              <a:extLst>
                <a:ext uri="{FF2B5EF4-FFF2-40B4-BE49-F238E27FC236}">
                  <a16:creationId xmlns:a16="http://schemas.microsoft.com/office/drawing/2014/main" id="{632572F9-5ADA-45AE-AB00-1857774A1A07}"/>
                </a:ext>
              </a:extLst>
            </p:cNvPr>
            <p:cNvSpPr/>
            <p:nvPr/>
          </p:nvSpPr>
          <p:spPr bwMode="gray">
            <a:xfrm rot="10800000"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2" name="Right Triangle 991">
              <a:extLst>
                <a:ext uri="{FF2B5EF4-FFF2-40B4-BE49-F238E27FC236}">
                  <a16:creationId xmlns:a16="http://schemas.microsoft.com/office/drawing/2014/main" id="{1A450287-F0E3-48D1-8B24-15646B4D8737}"/>
                </a:ext>
              </a:extLst>
            </p:cNvPr>
            <p:cNvSpPr/>
            <p:nvPr/>
          </p:nvSpPr>
          <p:spPr bwMode="gray">
            <a:xfrm flipV="1">
              <a:off x="1161230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3" name="Right Triangle 992">
              <a:extLst>
                <a:ext uri="{FF2B5EF4-FFF2-40B4-BE49-F238E27FC236}">
                  <a16:creationId xmlns:a16="http://schemas.microsoft.com/office/drawing/2014/main" id="{6A7D5B58-3DE0-48FD-B95B-A27AE491EC5C}"/>
                </a:ext>
              </a:extLst>
            </p:cNvPr>
            <p:cNvSpPr/>
            <p:nvPr/>
          </p:nvSpPr>
          <p:spPr bwMode="gray">
            <a:xfrm rot="10800000">
              <a:off x="1161230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4" name="Right Triangle 993">
              <a:extLst>
                <a:ext uri="{FF2B5EF4-FFF2-40B4-BE49-F238E27FC236}">
                  <a16:creationId xmlns:a16="http://schemas.microsoft.com/office/drawing/2014/main" id="{04731549-8D32-42F6-9B7C-93718E57319D}"/>
                </a:ext>
              </a:extLst>
            </p:cNvPr>
            <p:cNvSpPr/>
            <p:nvPr/>
          </p:nvSpPr>
          <p:spPr bwMode="gray">
            <a:xfrm>
              <a:off x="1161230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5" name="Right Triangle 994">
              <a:extLst>
                <a:ext uri="{FF2B5EF4-FFF2-40B4-BE49-F238E27FC236}">
                  <a16:creationId xmlns:a16="http://schemas.microsoft.com/office/drawing/2014/main" id="{7A407715-9564-4782-8381-4EA68FBE8983}"/>
                </a:ext>
              </a:extLst>
            </p:cNvPr>
            <p:cNvSpPr/>
            <p:nvPr/>
          </p:nvSpPr>
          <p:spPr bwMode="gray">
            <a:xfrm rot="10800000">
              <a:off x="1161230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28" name="Right Triangle 1027">
              <a:extLst>
                <a:ext uri="{FF2B5EF4-FFF2-40B4-BE49-F238E27FC236}">
                  <a16:creationId xmlns:a16="http://schemas.microsoft.com/office/drawing/2014/main" id="{46CE6230-83D8-48D6-B2E2-B9E68C35055E}"/>
                </a:ext>
              </a:extLst>
            </p:cNvPr>
            <p:cNvSpPr/>
            <p:nvPr/>
          </p:nvSpPr>
          <p:spPr bwMode="gray">
            <a:xfrm>
              <a:off x="7741661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29" name="Right Triangle 1028">
              <a:extLst>
                <a:ext uri="{FF2B5EF4-FFF2-40B4-BE49-F238E27FC236}">
                  <a16:creationId xmlns:a16="http://schemas.microsoft.com/office/drawing/2014/main" id="{0FFBA15E-7D2A-45A7-A081-316C13577FF9}"/>
                </a:ext>
              </a:extLst>
            </p:cNvPr>
            <p:cNvSpPr/>
            <p:nvPr/>
          </p:nvSpPr>
          <p:spPr bwMode="gray">
            <a:xfrm flipV="1">
              <a:off x="7741661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0" name="Right Triangle 1029">
              <a:extLst>
                <a:ext uri="{FF2B5EF4-FFF2-40B4-BE49-F238E27FC236}">
                  <a16:creationId xmlns:a16="http://schemas.microsoft.com/office/drawing/2014/main" id="{8E87C66C-A3AE-4E2C-B884-14C6C56C4D5F}"/>
                </a:ext>
              </a:extLst>
            </p:cNvPr>
            <p:cNvSpPr/>
            <p:nvPr/>
          </p:nvSpPr>
          <p:spPr bwMode="gray">
            <a:xfrm rot="10800000" flipV="1">
              <a:off x="7741662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1" name="Right Triangle 1030">
              <a:extLst>
                <a:ext uri="{FF2B5EF4-FFF2-40B4-BE49-F238E27FC236}">
                  <a16:creationId xmlns:a16="http://schemas.microsoft.com/office/drawing/2014/main" id="{95C3C7ED-AC49-4188-8E43-AF0649D9F0F4}"/>
                </a:ext>
              </a:extLst>
            </p:cNvPr>
            <p:cNvSpPr/>
            <p:nvPr/>
          </p:nvSpPr>
          <p:spPr bwMode="gray">
            <a:xfrm>
              <a:off x="7741661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2" name="Right Triangle 1031">
              <a:extLst>
                <a:ext uri="{FF2B5EF4-FFF2-40B4-BE49-F238E27FC236}">
                  <a16:creationId xmlns:a16="http://schemas.microsoft.com/office/drawing/2014/main" id="{A80D8648-C3B5-4F17-81CD-233D5262ABD5}"/>
                </a:ext>
              </a:extLst>
            </p:cNvPr>
            <p:cNvSpPr/>
            <p:nvPr/>
          </p:nvSpPr>
          <p:spPr bwMode="gray">
            <a:xfrm rot="10800000">
              <a:off x="7741662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3" name="Right Triangle 1032">
              <a:extLst>
                <a:ext uri="{FF2B5EF4-FFF2-40B4-BE49-F238E27FC236}">
                  <a16:creationId xmlns:a16="http://schemas.microsoft.com/office/drawing/2014/main" id="{6F2413B6-FD74-4542-A7DC-165DEC8EFC78}"/>
                </a:ext>
              </a:extLst>
            </p:cNvPr>
            <p:cNvSpPr/>
            <p:nvPr/>
          </p:nvSpPr>
          <p:spPr bwMode="gray">
            <a:xfrm>
              <a:off x="7741661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4" name="Right Triangle 1033">
              <a:extLst>
                <a:ext uri="{FF2B5EF4-FFF2-40B4-BE49-F238E27FC236}">
                  <a16:creationId xmlns:a16="http://schemas.microsoft.com/office/drawing/2014/main" id="{1A28D101-AEE0-4114-AF07-2690E3903A82}"/>
                </a:ext>
              </a:extLst>
            </p:cNvPr>
            <p:cNvSpPr/>
            <p:nvPr/>
          </p:nvSpPr>
          <p:spPr bwMode="gray">
            <a:xfrm rot="10800000">
              <a:off x="7741662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5" name="Right Triangle 1034">
              <a:extLst>
                <a:ext uri="{FF2B5EF4-FFF2-40B4-BE49-F238E27FC236}">
                  <a16:creationId xmlns:a16="http://schemas.microsoft.com/office/drawing/2014/main" id="{624BA62E-854B-4817-8C75-93B3FDA53A16}"/>
                </a:ext>
              </a:extLst>
            </p:cNvPr>
            <p:cNvSpPr/>
            <p:nvPr/>
          </p:nvSpPr>
          <p:spPr bwMode="gray">
            <a:xfrm flipV="1">
              <a:off x="774166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6" name="Right Triangle 1035">
              <a:extLst>
                <a:ext uri="{FF2B5EF4-FFF2-40B4-BE49-F238E27FC236}">
                  <a16:creationId xmlns:a16="http://schemas.microsoft.com/office/drawing/2014/main" id="{AC6F2C83-5C1D-42EE-B65B-0866E4238006}"/>
                </a:ext>
              </a:extLst>
            </p:cNvPr>
            <p:cNvSpPr/>
            <p:nvPr/>
          </p:nvSpPr>
          <p:spPr bwMode="gray">
            <a:xfrm rot="10800000" flipV="1">
              <a:off x="7741662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7" name="Right Triangle 1036">
              <a:extLst>
                <a:ext uri="{FF2B5EF4-FFF2-40B4-BE49-F238E27FC236}">
                  <a16:creationId xmlns:a16="http://schemas.microsoft.com/office/drawing/2014/main" id="{0936884B-1574-4332-BDB7-63BAD5456B6E}"/>
                </a:ext>
              </a:extLst>
            </p:cNvPr>
            <p:cNvSpPr/>
            <p:nvPr/>
          </p:nvSpPr>
          <p:spPr bwMode="gray">
            <a:xfrm>
              <a:off x="7741661" y="1928558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8" name="Right Triangle 1037">
              <a:extLst>
                <a:ext uri="{FF2B5EF4-FFF2-40B4-BE49-F238E27FC236}">
                  <a16:creationId xmlns:a16="http://schemas.microsoft.com/office/drawing/2014/main" id="{585D25E4-EF4A-4746-89C1-AD937312FABA}"/>
                </a:ext>
              </a:extLst>
            </p:cNvPr>
            <p:cNvSpPr/>
            <p:nvPr/>
          </p:nvSpPr>
          <p:spPr bwMode="gray">
            <a:xfrm rot="10800000">
              <a:off x="7741662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9" name="Right Triangle 1038">
              <a:extLst>
                <a:ext uri="{FF2B5EF4-FFF2-40B4-BE49-F238E27FC236}">
                  <a16:creationId xmlns:a16="http://schemas.microsoft.com/office/drawing/2014/main" id="{34A9591E-1FFB-417A-ACB0-5C5F8D34D616}"/>
                </a:ext>
              </a:extLst>
            </p:cNvPr>
            <p:cNvSpPr/>
            <p:nvPr/>
          </p:nvSpPr>
          <p:spPr bwMode="gray">
            <a:xfrm>
              <a:off x="774166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0" name="Right Triangle 1039">
              <a:extLst>
                <a:ext uri="{FF2B5EF4-FFF2-40B4-BE49-F238E27FC236}">
                  <a16:creationId xmlns:a16="http://schemas.microsoft.com/office/drawing/2014/main" id="{5AEB8996-4312-4B89-8EDC-CEE30294F1B1}"/>
                </a:ext>
              </a:extLst>
            </p:cNvPr>
            <p:cNvSpPr/>
            <p:nvPr/>
          </p:nvSpPr>
          <p:spPr bwMode="gray">
            <a:xfrm rot="10800000">
              <a:off x="7741662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1" name="Right Triangle 1040">
              <a:extLst>
                <a:ext uri="{FF2B5EF4-FFF2-40B4-BE49-F238E27FC236}">
                  <a16:creationId xmlns:a16="http://schemas.microsoft.com/office/drawing/2014/main" id="{01288028-371E-42F8-9205-E4A9D63D6456}"/>
                </a:ext>
              </a:extLst>
            </p:cNvPr>
            <p:cNvSpPr/>
            <p:nvPr/>
          </p:nvSpPr>
          <p:spPr bwMode="gray">
            <a:xfrm flipH="1">
              <a:off x="870701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2" name="Right Triangle 1041">
              <a:extLst>
                <a:ext uri="{FF2B5EF4-FFF2-40B4-BE49-F238E27FC236}">
                  <a16:creationId xmlns:a16="http://schemas.microsoft.com/office/drawing/2014/main" id="{FF6A65AD-8E3D-471E-8693-79F6BE9516A6}"/>
                </a:ext>
              </a:extLst>
            </p:cNvPr>
            <p:cNvSpPr/>
            <p:nvPr/>
          </p:nvSpPr>
          <p:spPr bwMode="gray">
            <a:xfrm rot="10800000" flipH="1">
              <a:off x="870701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3" name="Right Triangle 1042">
              <a:extLst>
                <a:ext uri="{FF2B5EF4-FFF2-40B4-BE49-F238E27FC236}">
                  <a16:creationId xmlns:a16="http://schemas.microsoft.com/office/drawing/2014/main" id="{2E0E005B-AB67-4D12-AD53-E11B5E35B06B}"/>
                </a:ext>
              </a:extLst>
            </p:cNvPr>
            <p:cNvSpPr/>
            <p:nvPr/>
          </p:nvSpPr>
          <p:spPr bwMode="gray">
            <a:xfrm flipH="1" flipV="1">
              <a:off x="870701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4" name="Right Triangle 1043">
              <a:extLst>
                <a:ext uri="{FF2B5EF4-FFF2-40B4-BE49-F238E27FC236}">
                  <a16:creationId xmlns:a16="http://schemas.microsoft.com/office/drawing/2014/main" id="{13A26FEC-0768-4B7D-A7A2-6EF9BD21145C}"/>
                </a:ext>
              </a:extLst>
            </p:cNvPr>
            <p:cNvSpPr/>
            <p:nvPr/>
          </p:nvSpPr>
          <p:spPr bwMode="gray">
            <a:xfrm rot="10800000" flipH="1">
              <a:off x="870701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5" name="Right Triangle 1044">
              <a:extLst>
                <a:ext uri="{FF2B5EF4-FFF2-40B4-BE49-F238E27FC236}">
                  <a16:creationId xmlns:a16="http://schemas.microsoft.com/office/drawing/2014/main" id="{2928A17D-64C4-408A-8198-1B3550868156}"/>
                </a:ext>
              </a:extLst>
            </p:cNvPr>
            <p:cNvSpPr/>
            <p:nvPr/>
          </p:nvSpPr>
          <p:spPr bwMode="gray">
            <a:xfrm flipH="1">
              <a:off x="870701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6" name="Right Triangle 1045">
              <a:extLst>
                <a:ext uri="{FF2B5EF4-FFF2-40B4-BE49-F238E27FC236}">
                  <a16:creationId xmlns:a16="http://schemas.microsoft.com/office/drawing/2014/main" id="{8C4EAA5B-CC02-43D2-A384-9D101EA33E89}"/>
                </a:ext>
              </a:extLst>
            </p:cNvPr>
            <p:cNvSpPr/>
            <p:nvPr/>
          </p:nvSpPr>
          <p:spPr bwMode="gray">
            <a:xfrm rot="10800000" flipH="1">
              <a:off x="870701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7" name="Right Triangle 1046">
              <a:extLst>
                <a:ext uri="{FF2B5EF4-FFF2-40B4-BE49-F238E27FC236}">
                  <a16:creationId xmlns:a16="http://schemas.microsoft.com/office/drawing/2014/main" id="{1A1F053D-7194-48D2-B7BF-804E00EB1201}"/>
                </a:ext>
              </a:extLst>
            </p:cNvPr>
            <p:cNvSpPr/>
            <p:nvPr/>
          </p:nvSpPr>
          <p:spPr bwMode="gray">
            <a:xfrm flipH="1" flipV="1">
              <a:off x="870701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8" name="Right Triangle 1047">
              <a:extLst>
                <a:ext uri="{FF2B5EF4-FFF2-40B4-BE49-F238E27FC236}">
                  <a16:creationId xmlns:a16="http://schemas.microsoft.com/office/drawing/2014/main" id="{F3CA9B1C-067D-48A4-84A0-2915B6EB3FC0}"/>
                </a:ext>
              </a:extLst>
            </p:cNvPr>
            <p:cNvSpPr/>
            <p:nvPr/>
          </p:nvSpPr>
          <p:spPr bwMode="gray">
            <a:xfrm flipH="1">
              <a:off x="870701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9" name="Right Triangle 1048">
              <a:extLst>
                <a:ext uri="{FF2B5EF4-FFF2-40B4-BE49-F238E27FC236}">
                  <a16:creationId xmlns:a16="http://schemas.microsoft.com/office/drawing/2014/main" id="{781BEE55-C9A9-4430-9F88-D1FDCACC840B}"/>
                </a:ext>
              </a:extLst>
            </p:cNvPr>
            <p:cNvSpPr/>
            <p:nvPr/>
          </p:nvSpPr>
          <p:spPr bwMode="gray">
            <a:xfrm rot="10800000" flipH="1">
              <a:off x="87070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0" name="Right Triangle 1049">
              <a:extLst>
                <a:ext uri="{FF2B5EF4-FFF2-40B4-BE49-F238E27FC236}">
                  <a16:creationId xmlns:a16="http://schemas.microsoft.com/office/drawing/2014/main" id="{D2340110-87F2-4982-8605-9D19EE639E7F}"/>
                </a:ext>
              </a:extLst>
            </p:cNvPr>
            <p:cNvSpPr/>
            <p:nvPr/>
          </p:nvSpPr>
          <p:spPr bwMode="gray">
            <a:xfrm flipH="1">
              <a:off x="870701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1" name="Right Triangle 1050">
              <a:extLst>
                <a:ext uri="{FF2B5EF4-FFF2-40B4-BE49-F238E27FC236}">
                  <a16:creationId xmlns:a16="http://schemas.microsoft.com/office/drawing/2014/main" id="{7CC017E7-8DAF-4941-95EA-E65B74C14CE3}"/>
                </a:ext>
              </a:extLst>
            </p:cNvPr>
            <p:cNvSpPr/>
            <p:nvPr/>
          </p:nvSpPr>
          <p:spPr bwMode="gray">
            <a:xfrm rot="10800000" flipH="1">
              <a:off x="870701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1" name="Right Triangle 870">
              <a:extLst>
                <a:ext uri="{FF2B5EF4-FFF2-40B4-BE49-F238E27FC236}">
                  <a16:creationId xmlns:a16="http://schemas.microsoft.com/office/drawing/2014/main" id="{4D6A9B6D-0E20-41BF-9035-9B6C72D9474C}"/>
                </a:ext>
              </a:extLst>
            </p:cNvPr>
            <p:cNvSpPr/>
            <p:nvPr/>
          </p:nvSpPr>
          <p:spPr bwMode="gray">
            <a:xfrm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3" name="Right Triangle 872">
              <a:extLst>
                <a:ext uri="{FF2B5EF4-FFF2-40B4-BE49-F238E27FC236}">
                  <a16:creationId xmlns:a16="http://schemas.microsoft.com/office/drawing/2014/main" id="{1ABA6570-6C6E-4B1D-99BD-C9A1DA40DFDC}"/>
                </a:ext>
              </a:extLst>
            </p:cNvPr>
            <p:cNvSpPr/>
            <p:nvPr/>
          </p:nvSpPr>
          <p:spPr bwMode="gray">
            <a:xfrm rot="10800000"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4" name="Right Triangle 873">
              <a:extLst>
                <a:ext uri="{FF2B5EF4-FFF2-40B4-BE49-F238E27FC236}">
                  <a16:creationId xmlns:a16="http://schemas.microsoft.com/office/drawing/2014/main" id="{4333192B-4E0A-4206-B8F7-C1C5B22A19CC}"/>
                </a:ext>
              </a:extLst>
            </p:cNvPr>
            <p:cNvSpPr/>
            <p:nvPr/>
          </p:nvSpPr>
          <p:spPr bwMode="gray">
            <a:xfrm flipV="1">
              <a:off x="967552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5" name="Right Triangle 874">
              <a:extLst>
                <a:ext uri="{FF2B5EF4-FFF2-40B4-BE49-F238E27FC236}">
                  <a16:creationId xmlns:a16="http://schemas.microsoft.com/office/drawing/2014/main" id="{E42B8AE8-AC7A-4F0C-A511-F7D1BAC6827E}"/>
                </a:ext>
              </a:extLst>
            </p:cNvPr>
            <p:cNvSpPr/>
            <p:nvPr/>
          </p:nvSpPr>
          <p:spPr bwMode="gray">
            <a:xfrm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6" name="Right Triangle 875">
              <a:extLst>
                <a:ext uri="{FF2B5EF4-FFF2-40B4-BE49-F238E27FC236}">
                  <a16:creationId xmlns:a16="http://schemas.microsoft.com/office/drawing/2014/main" id="{B9882E8B-7939-497C-BB49-B63EB6664AE7}"/>
                </a:ext>
              </a:extLst>
            </p:cNvPr>
            <p:cNvSpPr/>
            <p:nvPr/>
          </p:nvSpPr>
          <p:spPr bwMode="gray">
            <a:xfrm rot="10800000"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7" name="Right Triangle 876">
              <a:extLst>
                <a:ext uri="{FF2B5EF4-FFF2-40B4-BE49-F238E27FC236}">
                  <a16:creationId xmlns:a16="http://schemas.microsoft.com/office/drawing/2014/main" id="{91A7D503-1CF5-4414-8228-23A526A48DBA}"/>
                </a:ext>
              </a:extLst>
            </p:cNvPr>
            <p:cNvSpPr/>
            <p:nvPr/>
          </p:nvSpPr>
          <p:spPr bwMode="gray">
            <a:xfrm>
              <a:off x="967552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8" name="Right Triangle 877">
              <a:extLst>
                <a:ext uri="{FF2B5EF4-FFF2-40B4-BE49-F238E27FC236}">
                  <a16:creationId xmlns:a16="http://schemas.microsoft.com/office/drawing/2014/main" id="{BBD4F02F-C4E6-460E-8ED5-9C43589A3334}"/>
                </a:ext>
              </a:extLst>
            </p:cNvPr>
            <p:cNvSpPr/>
            <p:nvPr/>
          </p:nvSpPr>
          <p:spPr bwMode="gray">
            <a:xfrm flipV="1">
              <a:off x="967552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9" name="Right Triangle 878">
              <a:extLst>
                <a:ext uri="{FF2B5EF4-FFF2-40B4-BE49-F238E27FC236}">
                  <a16:creationId xmlns:a16="http://schemas.microsoft.com/office/drawing/2014/main" id="{C9B9D731-70D9-409B-BF44-0D76EF95D0B2}"/>
                </a:ext>
              </a:extLst>
            </p:cNvPr>
            <p:cNvSpPr/>
            <p:nvPr/>
          </p:nvSpPr>
          <p:spPr bwMode="gray">
            <a:xfrm>
              <a:off x="967552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0" name="Right Triangle 879">
              <a:extLst>
                <a:ext uri="{FF2B5EF4-FFF2-40B4-BE49-F238E27FC236}">
                  <a16:creationId xmlns:a16="http://schemas.microsoft.com/office/drawing/2014/main" id="{D32E7934-0AE4-4338-B800-BDB7FD57EF50}"/>
                </a:ext>
              </a:extLst>
            </p:cNvPr>
            <p:cNvSpPr/>
            <p:nvPr/>
          </p:nvSpPr>
          <p:spPr bwMode="gray">
            <a:xfrm rot="10800000">
              <a:off x="9675529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1" name="Right Triangle 880">
              <a:extLst>
                <a:ext uri="{FF2B5EF4-FFF2-40B4-BE49-F238E27FC236}">
                  <a16:creationId xmlns:a16="http://schemas.microsoft.com/office/drawing/2014/main" id="{35C04BA3-A128-412F-98B2-57E9CDA29312}"/>
                </a:ext>
              </a:extLst>
            </p:cNvPr>
            <p:cNvSpPr/>
            <p:nvPr/>
          </p:nvSpPr>
          <p:spPr bwMode="gray">
            <a:xfrm>
              <a:off x="967552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2" name="Right Triangle 881">
              <a:extLst>
                <a:ext uri="{FF2B5EF4-FFF2-40B4-BE49-F238E27FC236}">
                  <a16:creationId xmlns:a16="http://schemas.microsoft.com/office/drawing/2014/main" id="{287174AA-7731-4C40-8FD3-618197C823FF}"/>
                </a:ext>
              </a:extLst>
            </p:cNvPr>
            <p:cNvSpPr/>
            <p:nvPr/>
          </p:nvSpPr>
          <p:spPr bwMode="gray">
            <a:xfrm rot="10800000">
              <a:off x="9675528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3" name="Right Triangle 882">
              <a:extLst>
                <a:ext uri="{FF2B5EF4-FFF2-40B4-BE49-F238E27FC236}">
                  <a16:creationId xmlns:a16="http://schemas.microsoft.com/office/drawing/2014/main" id="{3E6E280A-90EA-430A-94D0-24DFA7EDB8A3}"/>
                </a:ext>
              </a:extLst>
            </p:cNvPr>
            <p:cNvSpPr/>
            <p:nvPr/>
          </p:nvSpPr>
          <p:spPr bwMode="gray">
            <a:xfrm flipH="1">
              <a:off x="10643917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4" name="Right Triangle 883">
              <a:extLst>
                <a:ext uri="{FF2B5EF4-FFF2-40B4-BE49-F238E27FC236}">
                  <a16:creationId xmlns:a16="http://schemas.microsoft.com/office/drawing/2014/main" id="{F05B590E-5324-4AB6-8581-2912D40B7B60}"/>
                </a:ext>
              </a:extLst>
            </p:cNvPr>
            <p:cNvSpPr/>
            <p:nvPr/>
          </p:nvSpPr>
          <p:spPr bwMode="gray">
            <a:xfrm flipH="1" flipV="1">
              <a:off x="10643917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5" name="Right Triangle 884">
              <a:extLst>
                <a:ext uri="{FF2B5EF4-FFF2-40B4-BE49-F238E27FC236}">
                  <a16:creationId xmlns:a16="http://schemas.microsoft.com/office/drawing/2014/main" id="{2551CCD0-0238-4C0B-9A43-DAC50B257FF2}"/>
                </a:ext>
              </a:extLst>
            </p:cNvPr>
            <p:cNvSpPr/>
            <p:nvPr/>
          </p:nvSpPr>
          <p:spPr bwMode="gray">
            <a:xfrm rot="10800000" flipH="1" flipV="1">
              <a:off x="1064391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6" name="Right Triangle 885">
              <a:extLst>
                <a:ext uri="{FF2B5EF4-FFF2-40B4-BE49-F238E27FC236}">
                  <a16:creationId xmlns:a16="http://schemas.microsoft.com/office/drawing/2014/main" id="{5613A871-C056-4B4D-9FF2-E496109012F1}"/>
                </a:ext>
              </a:extLst>
            </p:cNvPr>
            <p:cNvSpPr/>
            <p:nvPr/>
          </p:nvSpPr>
          <p:spPr bwMode="gray">
            <a:xfrm flipH="1">
              <a:off x="1064391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7" name="Right Triangle 886">
              <a:extLst>
                <a:ext uri="{FF2B5EF4-FFF2-40B4-BE49-F238E27FC236}">
                  <a16:creationId xmlns:a16="http://schemas.microsoft.com/office/drawing/2014/main" id="{000EB0B9-69F7-426F-AC0D-204E34320B07}"/>
                </a:ext>
              </a:extLst>
            </p:cNvPr>
            <p:cNvSpPr/>
            <p:nvPr/>
          </p:nvSpPr>
          <p:spPr bwMode="gray">
            <a:xfrm flipH="1">
              <a:off x="10643917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8" name="Right Triangle 887">
              <a:extLst>
                <a:ext uri="{FF2B5EF4-FFF2-40B4-BE49-F238E27FC236}">
                  <a16:creationId xmlns:a16="http://schemas.microsoft.com/office/drawing/2014/main" id="{1207D236-3F30-4238-9BD2-5A3F0A2CDE3C}"/>
                </a:ext>
              </a:extLst>
            </p:cNvPr>
            <p:cNvSpPr/>
            <p:nvPr/>
          </p:nvSpPr>
          <p:spPr bwMode="gray">
            <a:xfrm rot="10800000" flipH="1">
              <a:off x="1064391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9" name="Right Triangle 888">
              <a:extLst>
                <a:ext uri="{FF2B5EF4-FFF2-40B4-BE49-F238E27FC236}">
                  <a16:creationId xmlns:a16="http://schemas.microsoft.com/office/drawing/2014/main" id="{5B045B01-30ED-40AB-BB65-35F50AFFB055}"/>
                </a:ext>
              </a:extLst>
            </p:cNvPr>
            <p:cNvSpPr/>
            <p:nvPr/>
          </p:nvSpPr>
          <p:spPr bwMode="gray">
            <a:xfrm flipH="1" flipV="1">
              <a:off x="10643917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0" name="Right Triangle 889">
              <a:extLst>
                <a:ext uri="{FF2B5EF4-FFF2-40B4-BE49-F238E27FC236}">
                  <a16:creationId xmlns:a16="http://schemas.microsoft.com/office/drawing/2014/main" id="{FA787FB4-2F07-43A6-98AB-1C81FE53E96B}"/>
                </a:ext>
              </a:extLst>
            </p:cNvPr>
            <p:cNvSpPr/>
            <p:nvPr/>
          </p:nvSpPr>
          <p:spPr bwMode="gray">
            <a:xfrm rot="10800000" flipH="1" flipV="1">
              <a:off x="10643917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1" name="Right Triangle 890">
              <a:extLst>
                <a:ext uri="{FF2B5EF4-FFF2-40B4-BE49-F238E27FC236}">
                  <a16:creationId xmlns:a16="http://schemas.microsoft.com/office/drawing/2014/main" id="{543E76E4-47ED-40E3-A88D-B15AB3EE64C4}"/>
                </a:ext>
              </a:extLst>
            </p:cNvPr>
            <p:cNvSpPr/>
            <p:nvPr/>
          </p:nvSpPr>
          <p:spPr bwMode="gray">
            <a:xfrm flipH="1">
              <a:off x="106439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2" name="Right Triangle 891">
              <a:extLst>
                <a:ext uri="{FF2B5EF4-FFF2-40B4-BE49-F238E27FC236}">
                  <a16:creationId xmlns:a16="http://schemas.microsoft.com/office/drawing/2014/main" id="{144D858C-20C4-41B5-91A3-61C6B4F47E73}"/>
                </a:ext>
              </a:extLst>
            </p:cNvPr>
            <p:cNvSpPr/>
            <p:nvPr/>
          </p:nvSpPr>
          <p:spPr bwMode="gray">
            <a:xfrm rot="10800000" flipH="1">
              <a:off x="1064391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3" name="Right Triangle 892">
              <a:extLst>
                <a:ext uri="{FF2B5EF4-FFF2-40B4-BE49-F238E27FC236}">
                  <a16:creationId xmlns:a16="http://schemas.microsoft.com/office/drawing/2014/main" id="{5AA79935-A32A-445C-B88E-AE964A1E1C2D}"/>
                </a:ext>
              </a:extLst>
            </p:cNvPr>
            <p:cNvSpPr/>
            <p:nvPr/>
          </p:nvSpPr>
          <p:spPr bwMode="gray">
            <a:xfrm flipH="1">
              <a:off x="10643917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4" name="Right Triangle 893">
              <a:extLst>
                <a:ext uri="{FF2B5EF4-FFF2-40B4-BE49-F238E27FC236}">
                  <a16:creationId xmlns:a16="http://schemas.microsoft.com/office/drawing/2014/main" id="{3583DA40-9CA6-47C4-86CD-65EE3357C690}"/>
                </a:ext>
              </a:extLst>
            </p:cNvPr>
            <p:cNvSpPr/>
            <p:nvPr/>
          </p:nvSpPr>
          <p:spPr bwMode="gray">
            <a:xfrm rot="10800000" flipH="1">
              <a:off x="10643917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5" name="Right Triangle 894">
              <a:extLst>
                <a:ext uri="{FF2B5EF4-FFF2-40B4-BE49-F238E27FC236}">
                  <a16:creationId xmlns:a16="http://schemas.microsoft.com/office/drawing/2014/main" id="{54D155C7-12CF-46E5-B984-7205070B1059}"/>
                </a:ext>
              </a:extLst>
            </p:cNvPr>
            <p:cNvSpPr/>
            <p:nvPr/>
          </p:nvSpPr>
          <p:spPr bwMode="gray">
            <a:xfrm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6" name="Right Triangle 895">
              <a:extLst>
                <a:ext uri="{FF2B5EF4-FFF2-40B4-BE49-F238E27FC236}">
                  <a16:creationId xmlns:a16="http://schemas.microsoft.com/office/drawing/2014/main" id="{31C009C7-63B7-4585-A6E3-841F76B2FC81}"/>
                </a:ext>
              </a:extLst>
            </p:cNvPr>
            <p:cNvSpPr/>
            <p:nvPr/>
          </p:nvSpPr>
          <p:spPr bwMode="gray">
            <a:xfrm rot="10800000"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7" name="Right Triangle 896">
              <a:extLst>
                <a:ext uri="{FF2B5EF4-FFF2-40B4-BE49-F238E27FC236}">
                  <a16:creationId xmlns:a16="http://schemas.microsoft.com/office/drawing/2014/main" id="{82C1F205-C15D-47E7-BCE1-8A6B270A63D3}"/>
                </a:ext>
              </a:extLst>
            </p:cNvPr>
            <p:cNvSpPr/>
            <p:nvPr/>
          </p:nvSpPr>
          <p:spPr bwMode="gray">
            <a:xfrm flipV="1">
              <a:off x="1161230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8" name="Right Triangle 897">
              <a:extLst>
                <a:ext uri="{FF2B5EF4-FFF2-40B4-BE49-F238E27FC236}">
                  <a16:creationId xmlns:a16="http://schemas.microsoft.com/office/drawing/2014/main" id="{2F1A46BC-D625-4CD8-98CB-D588C2AA2E70}"/>
                </a:ext>
              </a:extLst>
            </p:cNvPr>
            <p:cNvSpPr/>
            <p:nvPr/>
          </p:nvSpPr>
          <p:spPr bwMode="gray">
            <a:xfrm>
              <a:off x="1161230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9" name="Right Triangle 898">
              <a:extLst>
                <a:ext uri="{FF2B5EF4-FFF2-40B4-BE49-F238E27FC236}">
                  <a16:creationId xmlns:a16="http://schemas.microsoft.com/office/drawing/2014/main" id="{0299DA08-AB2E-4A3A-8CBA-7A25B3151A4B}"/>
                </a:ext>
              </a:extLst>
            </p:cNvPr>
            <p:cNvSpPr/>
            <p:nvPr/>
          </p:nvSpPr>
          <p:spPr bwMode="gray">
            <a:xfrm rot="10800000">
              <a:off x="1161230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0" name="Right Triangle 899">
              <a:extLst>
                <a:ext uri="{FF2B5EF4-FFF2-40B4-BE49-F238E27FC236}">
                  <a16:creationId xmlns:a16="http://schemas.microsoft.com/office/drawing/2014/main" id="{E14A7086-E7AA-48CF-86B6-5AD063F6A43E}"/>
                </a:ext>
              </a:extLst>
            </p:cNvPr>
            <p:cNvSpPr/>
            <p:nvPr/>
          </p:nvSpPr>
          <p:spPr bwMode="gray">
            <a:xfrm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1" name="Right Triangle 900">
              <a:extLst>
                <a:ext uri="{FF2B5EF4-FFF2-40B4-BE49-F238E27FC236}">
                  <a16:creationId xmlns:a16="http://schemas.microsoft.com/office/drawing/2014/main" id="{6BCB5A9D-57B0-43F2-9F76-16884CD34521}"/>
                </a:ext>
              </a:extLst>
            </p:cNvPr>
            <p:cNvSpPr/>
            <p:nvPr/>
          </p:nvSpPr>
          <p:spPr bwMode="gray">
            <a:xfrm rot="10800000"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2" name="Right Triangle 901">
              <a:extLst>
                <a:ext uri="{FF2B5EF4-FFF2-40B4-BE49-F238E27FC236}">
                  <a16:creationId xmlns:a16="http://schemas.microsoft.com/office/drawing/2014/main" id="{3A92171C-0ACF-4266-811F-B37D31B89EA2}"/>
                </a:ext>
              </a:extLst>
            </p:cNvPr>
            <p:cNvSpPr/>
            <p:nvPr/>
          </p:nvSpPr>
          <p:spPr bwMode="gray">
            <a:xfrm flipV="1">
              <a:off x="1161230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3" name="Right Triangle 902">
              <a:extLst>
                <a:ext uri="{FF2B5EF4-FFF2-40B4-BE49-F238E27FC236}">
                  <a16:creationId xmlns:a16="http://schemas.microsoft.com/office/drawing/2014/main" id="{855B45EA-15A3-427D-BDB1-3722402B7854}"/>
                </a:ext>
              </a:extLst>
            </p:cNvPr>
            <p:cNvSpPr/>
            <p:nvPr/>
          </p:nvSpPr>
          <p:spPr bwMode="gray">
            <a:xfrm rot="10800000">
              <a:off x="1161230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4" name="Right Triangle 903">
              <a:extLst>
                <a:ext uri="{FF2B5EF4-FFF2-40B4-BE49-F238E27FC236}">
                  <a16:creationId xmlns:a16="http://schemas.microsoft.com/office/drawing/2014/main" id="{41C97DD6-A6B6-4EE0-840F-7CB3FB16F75E}"/>
                </a:ext>
              </a:extLst>
            </p:cNvPr>
            <p:cNvSpPr/>
            <p:nvPr/>
          </p:nvSpPr>
          <p:spPr bwMode="gray">
            <a:xfrm>
              <a:off x="1161230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5" name="Right Triangle 904">
              <a:extLst>
                <a:ext uri="{FF2B5EF4-FFF2-40B4-BE49-F238E27FC236}">
                  <a16:creationId xmlns:a16="http://schemas.microsoft.com/office/drawing/2014/main" id="{2E37E8AF-F23F-41E0-A506-B7109D38F44A}"/>
                </a:ext>
              </a:extLst>
            </p:cNvPr>
            <p:cNvSpPr/>
            <p:nvPr/>
          </p:nvSpPr>
          <p:spPr bwMode="gray">
            <a:xfrm rot="10800000">
              <a:off x="1161230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8" name="Right Triangle 937">
              <a:extLst>
                <a:ext uri="{FF2B5EF4-FFF2-40B4-BE49-F238E27FC236}">
                  <a16:creationId xmlns:a16="http://schemas.microsoft.com/office/drawing/2014/main" id="{661A6F7D-497A-45A0-AAB5-CA69E168E89D}"/>
                </a:ext>
              </a:extLst>
            </p:cNvPr>
            <p:cNvSpPr/>
            <p:nvPr/>
          </p:nvSpPr>
          <p:spPr bwMode="gray">
            <a:xfrm>
              <a:off x="7741661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9" name="Right Triangle 938">
              <a:extLst>
                <a:ext uri="{FF2B5EF4-FFF2-40B4-BE49-F238E27FC236}">
                  <a16:creationId xmlns:a16="http://schemas.microsoft.com/office/drawing/2014/main" id="{1208FBEB-4F27-4A10-AC4A-886F152A0AA5}"/>
                </a:ext>
              </a:extLst>
            </p:cNvPr>
            <p:cNvSpPr/>
            <p:nvPr/>
          </p:nvSpPr>
          <p:spPr bwMode="gray">
            <a:xfrm flipV="1">
              <a:off x="7741661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0" name="Right Triangle 939">
              <a:extLst>
                <a:ext uri="{FF2B5EF4-FFF2-40B4-BE49-F238E27FC236}">
                  <a16:creationId xmlns:a16="http://schemas.microsoft.com/office/drawing/2014/main" id="{68053E3E-377D-4165-819A-9C8490C99232}"/>
                </a:ext>
              </a:extLst>
            </p:cNvPr>
            <p:cNvSpPr/>
            <p:nvPr/>
          </p:nvSpPr>
          <p:spPr bwMode="gray">
            <a:xfrm rot="10800000" flipV="1">
              <a:off x="7741662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1" name="Right Triangle 940">
              <a:extLst>
                <a:ext uri="{FF2B5EF4-FFF2-40B4-BE49-F238E27FC236}">
                  <a16:creationId xmlns:a16="http://schemas.microsoft.com/office/drawing/2014/main" id="{61281180-7E8A-4FA3-AC18-249EC09B9EBF}"/>
                </a:ext>
              </a:extLst>
            </p:cNvPr>
            <p:cNvSpPr/>
            <p:nvPr/>
          </p:nvSpPr>
          <p:spPr bwMode="gray">
            <a:xfrm>
              <a:off x="7741661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2" name="Right Triangle 941">
              <a:extLst>
                <a:ext uri="{FF2B5EF4-FFF2-40B4-BE49-F238E27FC236}">
                  <a16:creationId xmlns:a16="http://schemas.microsoft.com/office/drawing/2014/main" id="{963946B7-B073-40D8-8FD6-15CE3C5C2368}"/>
                </a:ext>
              </a:extLst>
            </p:cNvPr>
            <p:cNvSpPr/>
            <p:nvPr/>
          </p:nvSpPr>
          <p:spPr bwMode="gray">
            <a:xfrm rot="10800000">
              <a:off x="7741662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3" name="Right Triangle 942">
              <a:extLst>
                <a:ext uri="{FF2B5EF4-FFF2-40B4-BE49-F238E27FC236}">
                  <a16:creationId xmlns:a16="http://schemas.microsoft.com/office/drawing/2014/main" id="{CCB831A2-76E0-4B82-BDF6-9A1C7B5AF6E6}"/>
                </a:ext>
              </a:extLst>
            </p:cNvPr>
            <p:cNvSpPr/>
            <p:nvPr/>
          </p:nvSpPr>
          <p:spPr bwMode="gray">
            <a:xfrm>
              <a:off x="7741661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4" name="Right Triangle 943">
              <a:extLst>
                <a:ext uri="{FF2B5EF4-FFF2-40B4-BE49-F238E27FC236}">
                  <a16:creationId xmlns:a16="http://schemas.microsoft.com/office/drawing/2014/main" id="{1073CF71-79C4-4CE9-ACA1-EA40E6286714}"/>
                </a:ext>
              </a:extLst>
            </p:cNvPr>
            <p:cNvSpPr/>
            <p:nvPr/>
          </p:nvSpPr>
          <p:spPr bwMode="gray">
            <a:xfrm rot="10800000">
              <a:off x="7741662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5" name="Right Triangle 944">
              <a:extLst>
                <a:ext uri="{FF2B5EF4-FFF2-40B4-BE49-F238E27FC236}">
                  <a16:creationId xmlns:a16="http://schemas.microsoft.com/office/drawing/2014/main" id="{901C8CDE-0DA7-46AA-B275-8353C141FD0E}"/>
                </a:ext>
              </a:extLst>
            </p:cNvPr>
            <p:cNvSpPr/>
            <p:nvPr/>
          </p:nvSpPr>
          <p:spPr bwMode="gray">
            <a:xfrm flipV="1">
              <a:off x="774166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6" name="Right Triangle 945">
              <a:extLst>
                <a:ext uri="{FF2B5EF4-FFF2-40B4-BE49-F238E27FC236}">
                  <a16:creationId xmlns:a16="http://schemas.microsoft.com/office/drawing/2014/main" id="{0031402C-679F-41D4-86DC-9712D050C62B}"/>
                </a:ext>
              </a:extLst>
            </p:cNvPr>
            <p:cNvSpPr/>
            <p:nvPr/>
          </p:nvSpPr>
          <p:spPr bwMode="gray">
            <a:xfrm rot="10800000" flipV="1">
              <a:off x="7741662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7" name="Right Triangle 946">
              <a:extLst>
                <a:ext uri="{FF2B5EF4-FFF2-40B4-BE49-F238E27FC236}">
                  <a16:creationId xmlns:a16="http://schemas.microsoft.com/office/drawing/2014/main" id="{5070C2C4-1682-4D4F-AFA5-A52163C5966E}"/>
                </a:ext>
              </a:extLst>
            </p:cNvPr>
            <p:cNvSpPr/>
            <p:nvPr/>
          </p:nvSpPr>
          <p:spPr bwMode="gray">
            <a:xfrm>
              <a:off x="7741661" y="1928558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8" name="Right Triangle 947">
              <a:extLst>
                <a:ext uri="{FF2B5EF4-FFF2-40B4-BE49-F238E27FC236}">
                  <a16:creationId xmlns:a16="http://schemas.microsoft.com/office/drawing/2014/main" id="{7B226566-0D38-4F95-A204-544F17F7035F}"/>
                </a:ext>
              </a:extLst>
            </p:cNvPr>
            <p:cNvSpPr/>
            <p:nvPr/>
          </p:nvSpPr>
          <p:spPr bwMode="gray">
            <a:xfrm rot="10800000">
              <a:off x="7741662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9" name="Right Triangle 948">
              <a:extLst>
                <a:ext uri="{FF2B5EF4-FFF2-40B4-BE49-F238E27FC236}">
                  <a16:creationId xmlns:a16="http://schemas.microsoft.com/office/drawing/2014/main" id="{4A4FAF25-BE83-495A-A7F3-76734F8DB544}"/>
                </a:ext>
              </a:extLst>
            </p:cNvPr>
            <p:cNvSpPr/>
            <p:nvPr/>
          </p:nvSpPr>
          <p:spPr bwMode="gray">
            <a:xfrm>
              <a:off x="774166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0" name="Right Triangle 949">
              <a:extLst>
                <a:ext uri="{FF2B5EF4-FFF2-40B4-BE49-F238E27FC236}">
                  <a16:creationId xmlns:a16="http://schemas.microsoft.com/office/drawing/2014/main" id="{294F316F-D198-4A9D-BD2E-1A48F62E7B9A}"/>
                </a:ext>
              </a:extLst>
            </p:cNvPr>
            <p:cNvSpPr/>
            <p:nvPr/>
          </p:nvSpPr>
          <p:spPr bwMode="gray">
            <a:xfrm rot="10800000">
              <a:off x="7741661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1" name="Right Triangle 950">
              <a:extLst>
                <a:ext uri="{FF2B5EF4-FFF2-40B4-BE49-F238E27FC236}">
                  <a16:creationId xmlns:a16="http://schemas.microsoft.com/office/drawing/2014/main" id="{F0496BC9-79BB-4F0C-AD42-6CB2E6894B61}"/>
                </a:ext>
              </a:extLst>
            </p:cNvPr>
            <p:cNvSpPr/>
            <p:nvPr/>
          </p:nvSpPr>
          <p:spPr bwMode="gray">
            <a:xfrm flipH="1">
              <a:off x="8707015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2" name="Right Triangle 951">
              <a:extLst>
                <a:ext uri="{FF2B5EF4-FFF2-40B4-BE49-F238E27FC236}">
                  <a16:creationId xmlns:a16="http://schemas.microsoft.com/office/drawing/2014/main" id="{F321D19A-8D12-41AC-8A5C-05FE4CB26EE6}"/>
                </a:ext>
              </a:extLst>
            </p:cNvPr>
            <p:cNvSpPr/>
            <p:nvPr/>
          </p:nvSpPr>
          <p:spPr bwMode="gray">
            <a:xfrm rot="10800000" flipH="1">
              <a:off x="8707015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3" name="Right Triangle 952">
              <a:extLst>
                <a:ext uri="{FF2B5EF4-FFF2-40B4-BE49-F238E27FC236}">
                  <a16:creationId xmlns:a16="http://schemas.microsoft.com/office/drawing/2014/main" id="{6A891121-ADC4-49DD-9A09-5F506249A681}"/>
                </a:ext>
              </a:extLst>
            </p:cNvPr>
            <p:cNvSpPr/>
            <p:nvPr/>
          </p:nvSpPr>
          <p:spPr bwMode="gray">
            <a:xfrm flipH="1" flipV="1">
              <a:off x="8707015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4" name="Right Triangle 953">
              <a:extLst>
                <a:ext uri="{FF2B5EF4-FFF2-40B4-BE49-F238E27FC236}">
                  <a16:creationId xmlns:a16="http://schemas.microsoft.com/office/drawing/2014/main" id="{12E2AC39-045E-4F96-8546-9C5AE9D5C235}"/>
                </a:ext>
              </a:extLst>
            </p:cNvPr>
            <p:cNvSpPr/>
            <p:nvPr/>
          </p:nvSpPr>
          <p:spPr bwMode="gray">
            <a:xfrm rot="10800000" flipH="1">
              <a:off x="8707015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5" name="Right Triangle 954">
              <a:extLst>
                <a:ext uri="{FF2B5EF4-FFF2-40B4-BE49-F238E27FC236}">
                  <a16:creationId xmlns:a16="http://schemas.microsoft.com/office/drawing/2014/main" id="{345A6B27-F9EB-48B7-8657-96CE6C23246A}"/>
                </a:ext>
              </a:extLst>
            </p:cNvPr>
            <p:cNvSpPr/>
            <p:nvPr/>
          </p:nvSpPr>
          <p:spPr bwMode="gray">
            <a:xfrm flipH="1">
              <a:off x="8707015" y="2901091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6" name="Right Triangle 955">
              <a:extLst>
                <a:ext uri="{FF2B5EF4-FFF2-40B4-BE49-F238E27FC236}">
                  <a16:creationId xmlns:a16="http://schemas.microsoft.com/office/drawing/2014/main" id="{70CC867F-A8D9-4F89-86C2-1B8F4C0351A6}"/>
                </a:ext>
              </a:extLst>
            </p:cNvPr>
            <p:cNvSpPr/>
            <p:nvPr/>
          </p:nvSpPr>
          <p:spPr bwMode="gray">
            <a:xfrm rot="10800000" flipH="1">
              <a:off x="8707015" y="2901091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7" name="Right Triangle 956">
              <a:extLst>
                <a:ext uri="{FF2B5EF4-FFF2-40B4-BE49-F238E27FC236}">
                  <a16:creationId xmlns:a16="http://schemas.microsoft.com/office/drawing/2014/main" id="{F92F6F7C-4307-4536-9BAC-811F1E06BFC6}"/>
                </a:ext>
              </a:extLst>
            </p:cNvPr>
            <p:cNvSpPr/>
            <p:nvPr/>
          </p:nvSpPr>
          <p:spPr bwMode="gray">
            <a:xfrm flipH="1" flipV="1">
              <a:off x="8707015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8" name="Right Triangle 957">
              <a:extLst>
                <a:ext uri="{FF2B5EF4-FFF2-40B4-BE49-F238E27FC236}">
                  <a16:creationId xmlns:a16="http://schemas.microsoft.com/office/drawing/2014/main" id="{375EF2B2-4DED-4A1E-A262-9D415648FD5E}"/>
                </a:ext>
              </a:extLst>
            </p:cNvPr>
            <p:cNvSpPr/>
            <p:nvPr/>
          </p:nvSpPr>
          <p:spPr bwMode="gray">
            <a:xfrm flipH="1">
              <a:off x="8707015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9" name="Right Triangle 958">
              <a:extLst>
                <a:ext uri="{FF2B5EF4-FFF2-40B4-BE49-F238E27FC236}">
                  <a16:creationId xmlns:a16="http://schemas.microsoft.com/office/drawing/2014/main" id="{2EBB13D5-C982-4FDA-88A9-041D13A7A831}"/>
                </a:ext>
              </a:extLst>
            </p:cNvPr>
            <p:cNvSpPr/>
            <p:nvPr/>
          </p:nvSpPr>
          <p:spPr bwMode="gray">
            <a:xfrm rot="10800000" flipH="1">
              <a:off x="870701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0" name="Right Triangle 959">
              <a:extLst>
                <a:ext uri="{FF2B5EF4-FFF2-40B4-BE49-F238E27FC236}">
                  <a16:creationId xmlns:a16="http://schemas.microsoft.com/office/drawing/2014/main" id="{C778D36C-433D-4B6B-A7B9-4BBB46C07E53}"/>
                </a:ext>
              </a:extLst>
            </p:cNvPr>
            <p:cNvSpPr/>
            <p:nvPr/>
          </p:nvSpPr>
          <p:spPr bwMode="gray">
            <a:xfrm flipH="1">
              <a:off x="8707015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1" name="Right Triangle 960">
              <a:extLst>
                <a:ext uri="{FF2B5EF4-FFF2-40B4-BE49-F238E27FC236}">
                  <a16:creationId xmlns:a16="http://schemas.microsoft.com/office/drawing/2014/main" id="{66DCF699-8FD3-4097-A1BC-B42ADAFB3AD2}"/>
                </a:ext>
              </a:extLst>
            </p:cNvPr>
            <p:cNvSpPr/>
            <p:nvPr/>
          </p:nvSpPr>
          <p:spPr bwMode="gray">
            <a:xfrm rot="10800000" flipH="1">
              <a:off x="87070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28217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62" name="Group 761">
            <a:extLst>
              <a:ext uri="{FF2B5EF4-FFF2-40B4-BE49-F238E27FC236}">
                <a16:creationId xmlns:a16="http://schemas.microsoft.com/office/drawing/2014/main" id="{96955FCA-8B11-477A-9A36-9D9A120498A2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774" name="Freeform 6">
              <a:extLst>
                <a:ext uri="{FF2B5EF4-FFF2-40B4-BE49-F238E27FC236}">
                  <a16:creationId xmlns:a16="http://schemas.microsoft.com/office/drawing/2014/main" id="{8119CEA8-7D2F-44AF-B42B-37924DB314A6}"/>
                </a:ext>
              </a:extLst>
            </p:cNvPr>
            <p:cNvSpPr>
              <a:spLocks/>
            </p:cNvSpPr>
            <p:nvPr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87" name="Freeform 7">
              <a:extLst>
                <a:ext uri="{FF2B5EF4-FFF2-40B4-BE49-F238E27FC236}">
                  <a16:creationId xmlns:a16="http://schemas.microsoft.com/office/drawing/2014/main" id="{7E1EA447-080C-4747-801E-7AA70CCE913E}"/>
                </a:ext>
              </a:extLst>
            </p:cNvPr>
            <p:cNvSpPr>
              <a:spLocks/>
            </p:cNvSpPr>
            <p:nvPr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99" name="Freeform 8">
              <a:extLst>
                <a:ext uri="{FF2B5EF4-FFF2-40B4-BE49-F238E27FC236}">
                  <a16:creationId xmlns:a16="http://schemas.microsoft.com/office/drawing/2014/main" id="{6372DABB-C0FD-41BC-B584-95F58B0393A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12" name="Freeform 9">
              <a:extLst>
                <a:ext uri="{FF2B5EF4-FFF2-40B4-BE49-F238E27FC236}">
                  <a16:creationId xmlns:a16="http://schemas.microsoft.com/office/drawing/2014/main" id="{69673DE0-9CCC-4A63-9A87-940CB560CBC3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34" name="Freeform 10">
              <a:extLst>
                <a:ext uri="{FF2B5EF4-FFF2-40B4-BE49-F238E27FC236}">
                  <a16:creationId xmlns:a16="http://schemas.microsoft.com/office/drawing/2014/main" id="{ABAD9A92-A0D4-4804-B114-CF0DA29A1474}"/>
                </a:ext>
              </a:extLst>
            </p:cNvPr>
            <p:cNvSpPr>
              <a:spLocks/>
            </p:cNvSpPr>
            <p:nvPr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35" name="Freeform 11">
              <a:extLst>
                <a:ext uri="{FF2B5EF4-FFF2-40B4-BE49-F238E27FC236}">
                  <a16:creationId xmlns:a16="http://schemas.microsoft.com/office/drawing/2014/main" id="{160007E3-2542-4058-B0C8-17A6B1D181E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61" name="Freeform 12">
              <a:extLst>
                <a:ext uri="{FF2B5EF4-FFF2-40B4-BE49-F238E27FC236}">
                  <a16:creationId xmlns:a16="http://schemas.microsoft.com/office/drawing/2014/main" id="{2E0E48D4-9CE0-44CE-8AFF-A45861D2B751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865" name="Freeform: Shape 864">
            <a:extLst>
              <a:ext uri="{FF2B5EF4-FFF2-40B4-BE49-F238E27FC236}">
                <a16:creationId xmlns:a16="http://schemas.microsoft.com/office/drawing/2014/main" id="{E144BB42-8F82-4E98-A22B-CA1ED09613AE}"/>
              </a:ext>
            </a:extLst>
          </p:cNvPr>
          <p:cNvSpPr/>
          <p:nvPr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1B677D45-7C55-46A3-A34D-865BE90DF49B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F11FC5BF-D21D-2049-82FB-B83340FA4EFF}"/>
              </a:ext>
            </a:extLst>
          </p:cNvPr>
          <p:cNvGrpSpPr/>
          <p:nvPr userDrawn="1"/>
        </p:nvGrpSpPr>
        <p:grpSpPr>
          <a:xfrm>
            <a:off x="-3443" y="-34225"/>
            <a:ext cx="12186286" cy="6959600"/>
            <a:chOff x="-3443" y="-34225"/>
            <a:chExt cx="12186286" cy="6959600"/>
          </a:xfrm>
        </p:grpSpPr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711A57C4-3066-4644-863B-E08D8DCA482A}"/>
                </a:ext>
              </a:extLst>
            </p:cNvPr>
            <p:cNvGrpSpPr/>
            <p:nvPr userDrawn="1"/>
          </p:nvGrpSpPr>
          <p:grpSpPr>
            <a:xfrm>
              <a:off x="-3443" y="-34225"/>
              <a:ext cx="6964313" cy="6959600"/>
              <a:chOff x="2636987" y="0"/>
              <a:chExt cx="7313301" cy="7308352"/>
            </a:xfrm>
          </p:grpSpPr>
          <p:sp>
            <p:nvSpPr>
              <p:cNvPr id="838" name="Right Triangle 837">
                <a:extLst>
                  <a:ext uri="{FF2B5EF4-FFF2-40B4-BE49-F238E27FC236}">
                    <a16:creationId xmlns:a16="http://schemas.microsoft.com/office/drawing/2014/main" id="{502CBA4F-C020-0849-BD7D-99661845F147}"/>
                  </a:ext>
                </a:extLst>
              </p:cNvPr>
              <p:cNvSpPr/>
              <p:nvPr/>
            </p:nvSpPr>
            <p:spPr>
              <a:xfrm rot="10800000" flipV="1">
                <a:off x="44630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39" name="Right Triangle 838">
                <a:extLst>
                  <a:ext uri="{FF2B5EF4-FFF2-40B4-BE49-F238E27FC236}">
                    <a16:creationId xmlns:a16="http://schemas.microsoft.com/office/drawing/2014/main" id="{B94F8C79-47E1-524B-870F-E86F2EF9204E}"/>
                  </a:ext>
                </a:extLst>
              </p:cNvPr>
              <p:cNvSpPr/>
              <p:nvPr/>
            </p:nvSpPr>
            <p:spPr>
              <a:xfrm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0" name="Right Triangle 839">
                <a:extLst>
                  <a:ext uri="{FF2B5EF4-FFF2-40B4-BE49-F238E27FC236}">
                    <a16:creationId xmlns:a16="http://schemas.microsoft.com/office/drawing/2014/main" id="{C4000DF2-F0E3-DB48-B204-3E8C35FD1E53}"/>
                  </a:ext>
                </a:extLst>
              </p:cNvPr>
              <p:cNvSpPr/>
              <p:nvPr/>
            </p:nvSpPr>
            <p:spPr>
              <a:xfrm rot="10800000"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1" name="Right Triangle 840">
                <a:extLst>
                  <a:ext uri="{FF2B5EF4-FFF2-40B4-BE49-F238E27FC236}">
                    <a16:creationId xmlns:a16="http://schemas.microsoft.com/office/drawing/2014/main" id="{97B50906-4B91-7D44-A0C6-64F9D7C682A6}"/>
                  </a:ext>
                </a:extLst>
              </p:cNvPr>
              <p:cNvSpPr/>
              <p:nvPr/>
            </p:nvSpPr>
            <p:spPr>
              <a:xfrm flipV="1">
                <a:off x="44630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2" name="Right Triangle 841">
                <a:extLst>
                  <a:ext uri="{FF2B5EF4-FFF2-40B4-BE49-F238E27FC236}">
                    <a16:creationId xmlns:a16="http://schemas.microsoft.com/office/drawing/2014/main" id="{F05FEB5A-01A5-8341-B06B-3E2A7E12DA10}"/>
                  </a:ext>
                </a:extLst>
              </p:cNvPr>
              <p:cNvSpPr/>
              <p:nvPr/>
            </p:nvSpPr>
            <p:spPr>
              <a:xfrm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3" name="Right Triangle 842">
                <a:extLst>
                  <a:ext uri="{FF2B5EF4-FFF2-40B4-BE49-F238E27FC236}">
                    <a16:creationId xmlns:a16="http://schemas.microsoft.com/office/drawing/2014/main" id="{55264508-4E3F-0946-8ECC-388242AA7071}"/>
                  </a:ext>
                </a:extLst>
              </p:cNvPr>
              <p:cNvSpPr/>
              <p:nvPr/>
            </p:nvSpPr>
            <p:spPr>
              <a:xfrm rot="10800000"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4" name="Right Triangle 843">
                <a:extLst>
                  <a:ext uri="{FF2B5EF4-FFF2-40B4-BE49-F238E27FC236}">
                    <a16:creationId xmlns:a16="http://schemas.microsoft.com/office/drawing/2014/main" id="{B2ACEC9B-B7EF-3448-9108-203CC0AAE662}"/>
                  </a:ext>
                </a:extLst>
              </p:cNvPr>
              <p:cNvSpPr/>
              <p:nvPr/>
            </p:nvSpPr>
            <p:spPr>
              <a:xfrm>
                <a:off x="44630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5" name="Right Triangle 844">
                <a:extLst>
                  <a:ext uri="{FF2B5EF4-FFF2-40B4-BE49-F238E27FC236}">
                    <a16:creationId xmlns:a16="http://schemas.microsoft.com/office/drawing/2014/main" id="{B1CFBCBC-BF13-B046-820C-55FE2844A714}"/>
                  </a:ext>
                </a:extLst>
              </p:cNvPr>
              <p:cNvSpPr/>
              <p:nvPr/>
            </p:nvSpPr>
            <p:spPr>
              <a:xfrm flipV="1">
                <a:off x="44630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6" name="Right Triangle 845">
                <a:extLst>
                  <a:ext uri="{FF2B5EF4-FFF2-40B4-BE49-F238E27FC236}">
                    <a16:creationId xmlns:a16="http://schemas.microsoft.com/office/drawing/2014/main" id="{CA69DA57-5D36-584C-9D0B-0F7C6A6E3967}"/>
                  </a:ext>
                </a:extLst>
              </p:cNvPr>
              <p:cNvSpPr/>
              <p:nvPr/>
            </p:nvSpPr>
            <p:spPr>
              <a:xfrm>
                <a:off x="44630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7" name="Right Triangle 846">
                <a:extLst>
                  <a:ext uri="{FF2B5EF4-FFF2-40B4-BE49-F238E27FC236}">
                    <a16:creationId xmlns:a16="http://schemas.microsoft.com/office/drawing/2014/main" id="{47F6B70C-8A97-EE45-A8D3-D267CA29E178}"/>
                  </a:ext>
                </a:extLst>
              </p:cNvPr>
              <p:cNvSpPr/>
              <p:nvPr/>
            </p:nvSpPr>
            <p:spPr>
              <a:xfrm rot="10800000">
                <a:off x="44630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8" name="Right Triangle 847">
                <a:extLst>
                  <a:ext uri="{FF2B5EF4-FFF2-40B4-BE49-F238E27FC236}">
                    <a16:creationId xmlns:a16="http://schemas.microsoft.com/office/drawing/2014/main" id="{6A09651E-AA98-564C-920B-0722A824D50D}"/>
                  </a:ext>
                </a:extLst>
              </p:cNvPr>
              <p:cNvSpPr/>
              <p:nvPr/>
            </p:nvSpPr>
            <p:spPr>
              <a:xfrm>
                <a:off x="44630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49" name="Right Triangle 848">
                <a:extLst>
                  <a:ext uri="{FF2B5EF4-FFF2-40B4-BE49-F238E27FC236}">
                    <a16:creationId xmlns:a16="http://schemas.microsoft.com/office/drawing/2014/main" id="{5D938C7C-FC10-9B4D-A2BC-6043A8317441}"/>
                  </a:ext>
                </a:extLst>
              </p:cNvPr>
              <p:cNvSpPr/>
              <p:nvPr/>
            </p:nvSpPr>
            <p:spPr>
              <a:xfrm rot="10800000">
                <a:off x="44630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0" name="Right Triangle 849">
                <a:extLst>
                  <a:ext uri="{FF2B5EF4-FFF2-40B4-BE49-F238E27FC236}">
                    <a16:creationId xmlns:a16="http://schemas.microsoft.com/office/drawing/2014/main" id="{1E250EE9-1FFC-B54C-A087-496391A62872}"/>
                  </a:ext>
                </a:extLst>
              </p:cNvPr>
              <p:cNvSpPr/>
              <p:nvPr/>
            </p:nvSpPr>
            <p:spPr>
              <a:xfrm rot="10800000" flipH="1" flipV="1">
                <a:off x="53774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1" name="Right Triangle 850">
                <a:extLst>
                  <a:ext uri="{FF2B5EF4-FFF2-40B4-BE49-F238E27FC236}">
                    <a16:creationId xmlns:a16="http://schemas.microsoft.com/office/drawing/2014/main" id="{4433E2D4-165E-8D48-B70B-9D3CB56DF1F9}"/>
                  </a:ext>
                </a:extLst>
              </p:cNvPr>
              <p:cNvSpPr/>
              <p:nvPr/>
            </p:nvSpPr>
            <p:spPr>
              <a:xfrm flipH="1">
                <a:off x="53774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2" name="Right Triangle 851">
                <a:extLst>
                  <a:ext uri="{FF2B5EF4-FFF2-40B4-BE49-F238E27FC236}">
                    <a16:creationId xmlns:a16="http://schemas.microsoft.com/office/drawing/2014/main" id="{71A9DF11-C935-3846-AA13-7D9A5A5C9FEE}"/>
                  </a:ext>
                </a:extLst>
              </p:cNvPr>
              <p:cNvSpPr/>
              <p:nvPr/>
            </p:nvSpPr>
            <p:spPr>
              <a:xfrm flipH="1" flipV="1">
                <a:off x="53774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3" name="Right Triangle 852">
                <a:extLst>
                  <a:ext uri="{FF2B5EF4-FFF2-40B4-BE49-F238E27FC236}">
                    <a16:creationId xmlns:a16="http://schemas.microsoft.com/office/drawing/2014/main" id="{EA2260F4-AAEF-6645-BB09-702711B94DF2}"/>
                  </a:ext>
                </a:extLst>
              </p:cNvPr>
              <p:cNvSpPr/>
              <p:nvPr/>
            </p:nvSpPr>
            <p:spPr>
              <a:xfrm rot="10800000" flipH="1" flipV="1">
                <a:off x="53774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4" name="Right Triangle 853">
                <a:extLst>
                  <a:ext uri="{FF2B5EF4-FFF2-40B4-BE49-F238E27FC236}">
                    <a16:creationId xmlns:a16="http://schemas.microsoft.com/office/drawing/2014/main" id="{EDA42AE0-1C29-034C-91A5-0346E8E9A93C}"/>
                  </a:ext>
                </a:extLst>
              </p:cNvPr>
              <p:cNvSpPr/>
              <p:nvPr/>
            </p:nvSpPr>
            <p:spPr>
              <a:xfrm flipH="1">
                <a:off x="53774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5" name="Right Triangle 854">
                <a:extLst>
                  <a:ext uri="{FF2B5EF4-FFF2-40B4-BE49-F238E27FC236}">
                    <a16:creationId xmlns:a16="http://schemas.microsoft.com/office/drawing/2014/main" id="{3B26A458-7B26-4841-8C89-EF2BB40B59A9}"/>
                  </a:ext>
                </a:extLst>
              </p:cNvPr>
              <p:cNvSpPr/>
              <p:nvPr/>
            </p:nvSpPr>
            <p:spPr>
              <a:xfrm flipH="1">
                <a:off x="53774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6" name="Right Triangle 855">
                <a:extLst>
                  <a:ext uri="{FF2B5EF4-FFF2-40B4-BE49-F238E27FC236}">
                    <a16:creationId xmlns:a16="http://schemas.microsoft.com/office/drawing/2014/main" id="{A2279E68-E22B-C247-9250-B0BFB7781909}"/>
                  </a:ext>
                </a:extLst>
              </p:cNvPr>
              <p:cNvSpPr/>
              <p:nvPr/>
            </p:nvSpPr>
            <p:spPr>
              <a:xfrm rot="10800000" flipH="1">
                <a:off x="537743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7" name="Right Triangle 856">
                <a:extLst>
                  <a:ext uri="{FF2B5EF4-FFF2-40B4-BE49-F238E27FC236}">
                    <a16:creationId xmlns:a16="http://schemas.microsoft.com/office/drawing/2014/main" id="{43BEC745-D84E-2E49-BF33-73656A58629A}"/>
                  </a:ext>
                </a:extLst>
              </p:cNvPr>
              <p:cNvSpPr/>
              <p:nvPr/>
            </p:nvSpPr>
            <p:spPr>
              <a:xfrm flipH="1" flipV="1">
                <a:off x="53774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8" name="Right Triangle 857">
                <a:extLst>
                  <a:ext uri="{FF2B5EF4-FFF2-40B4-BE49-F238E27FC236}">
                    <a16:creationId xmlns:a16="http://schemas.microsoft.com/office/drawing/2014/main" id="{00F7A586-24C1-DA4B-9641-9DFA85A1F5F7}"/>
                  </a:ext>
                </a:extLst>
              </p:cNvPr>
              <p:cNvSpPr/>
              <p:nvPr/>
            </p:nvSpPr>
            <p:spPr>
              <a:xfrm rot="10800000" flipH="1" flipV="1">
                <a:off x="537743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59" name="Right Triangle 858">
                <a:extLst>
                  <a:ext uri="{FF2B5EF4-FFF2-40B4-BE49-F238E27FC236}">
                    <a16:creationId xmlns:a16="http://schemas.microsoft.com/office/drawing/2014/main" id="{3D39DCEB-9A15-7E45-86EB-DE72466E7C6F}"/>
                  </a:ext>
                </a:extLst>
              </p:cNvPr>
              <p:cNvSpPr/>
              <p:nvPr/>
            </p:nvSpPr>
            <p:spPr>
              <a:xfrm flipH="1">
                <a:off x="53774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60" name="Right Triangle 859">
                <a:extLst>
                  <a:ext uri="{FF2B5EF4-FFF2-40B4-BE49-F238E27FC236}">
                    <a16:creationId xmlns:a16="http://schemas.microsoft.com/office/drawing/2014/main" id="{37E3F266-A0CE-2F49-94E7-80CB93418FC7}"/>
                  </a:ext>
                </a:extLst>
              </p:cNvPr>
              <p:cNvSpPr/>
              <p:nvPr/>
            </p:nvSpPr>
            <p:spPr>
              <a:xfrm rot="10800000" flipH="1">
                <a:off x="53774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62" name="Right Triangle 861">
                <a:extLst>
                  <a:ext uri="{FF2B5EF4-FFF2-40B4-BE49-F238E27FC236}">
                    <a16:creationId xmlns:a16="http://schemas.microsoft.com/office/drawing/2014/main" id="{33FB23A2-510D-FD43-A0EC-E0C98BC68F2F}"/>
                  </a:ext>
                </a:extLst>
              </p:cNvPr>
              <p:cNvSpPr/>
              <p:nvPr/>
            </p:nvSpPr>
            <p:spPr>
              <a:xfrm flipH="1">
                <a:off x="53774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64" name="Right Triangle 863">
                <a:extLst>
                  <a:ext uri="{FF2B5EF4-FFF2-40B4-BE49-F238E27FC236}">
                    <a16:creationId xmlns:a16="http://schemas.microsoft.com/office/drawing/2014/main" id="{0960A91D-06BB-9E46-B40D-775C49BB0990}"/>
                  </a:ext>
                </a:extLst>
              </p:cNvPr>
              <p:cNvSpPr/>
              <p:nvPr/>
            </p:nvSpPr>
            <p:spPr>
              <a:xfrm rot="10800000" flipH="1">
                <a:off x="53774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67" name="Right Triangle 866">
                <a:extLst>
                  <a:ext uri="{FF2B5EF4-FFF2-40B4-BE49-F238E27FC236}">
                    <a16:creationId xmlns:a16="http://schemas.microsoft.com/office/drawing/2014/main" id="{2B696D7E-17ED-8E41-A792-8799DE1AC379}"/>
                  </a:ext>
                </a:extLst>
              </p:cNvPr>
              <p:cNvSpPr/>
              <p:nvPr/>
            </p:nvSpPr>
            <p:spPr>
              <a:xfrm flipV="1">
                <a:off x="6291836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69" name="Right Triangle 868">
                <a:extLst>
                  <a:ext uri="{FF2B5EF4-FFF2-40B4-BE49-F238E27FC236}">
                    <a16:creationId xmlns:a16="http://schemas.microsoft.com/office/drawing/2014/main" id="{15C42F84-C645-E642-A9A3-57E20D514407}"/>
                  </a:ext>
                </a:extLst>
              </p:cNvPr>
              <p:cNvSpPr/>
              <p:nvPr/>
            </p:nvSpPr>
            <p:spPr>
              <a:xfrm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70" name="Right Triangle 869">
                <a:extLst>
                  <a:ext uri="{FF2B5EF4-FFF2-40B4-BE49-F238E27FC236}">
                    <a16:creationId xmlns:a16="http://schemas.microsoft.com/office/drawing/2014/main" id="{4BDF0382-E9AF-1442-9073-A49A1584D841}"/>
                  </a:ext>
                </a:extLst>
              </p:cNvPr>
              <p:cNvSpPr/>
              <p:nvPr/>
            </p:nvSpPr>
            <p:spPr>
              <a:xfrm rot="10800000"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06" name="Right Triangle 905">
                <a:extLst>
                  <a:ext uri="{FF2B5EF4-FFF2-40B4-BE49-F238E27FC236}">
                    <a16:creationId xmlns:a16="http://schemas.microsoft.com/office/drawing/2014/main" id="{A4426308-7C8C-0E49-86AF-53C04803EFF4}"/>
                  </a:ext>
                </a:extLst>
              </p:cNvPr>
              <p:cNvSpPr/>
              <p:nvPr/>
            </p:nvSpPr>
            <p:spPr>
              <a:xfrm flipV="1">
                <a:off x="6291836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07" name="Right Triangle 906">
                <a:extLst>
                  <a:ext uri="{FF2B5EF4-FFF2-40B4-BE49-F238E27FC236}">
                    <a16:creationId xmlns:a16="http://schemas.microsoft.com/office/drawing/2014/main" id="{21FC0643-06AE-D147-8058-2F98A6ADD85C}"/>
                  </a:ext>
                </a:extLst>
              </p:cNvPr>
              <p:cNvSpPr/>
              <p:nvPr/>
            </p:nvSpPr>
            <p:spPr>
              <a:xfrm>
                <a:off x="6291836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08" name="Right Triangle 907">
                <a:extLst>
                  <a:ext uri="{FF2B5EF4-FFF2-40B4-BE49-F238E27FC236}">
                    <a16:creationId xmlns:a16="http://schemas.microsoft.com/office/drawing/2014/main" id="{1D30AD40-6F1A-3F41-9BAE-1C8C057ED750}"/>
                  </a:ext>
                </a:extLst>
              </p:cNvPr>
              <p:cNvSpPr/>
              <p:nvPr/>
            </p:nvSpPr>
            <p:spPr>
              <a:xfrm rot="10800000">
                <a:off x="62918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09" name="Right Triangle 908">
                <a:extLst>
                  <a:ext uri="{FF2B5EF4-FFF2-40B4-BE49-F238E27FC236}">
                    <a16:creationId xmlns:a16="http://schemas.microsoft.com/office/drawing/2014/main" id="{9B695E9D-B70D-1F43-8490-C04292B32AC8}"/>
                  </a:ext>
                </a:extLst>
              </p:cNvPr>
              <p:cNvSpPr/>
              <p:nvPr/>
            </p:nvSpPr>
            <p:spPr>
              <a:xfrm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0" name="Right Triangle 909">
                <a:extLst>
                  <a:ext uri="{FF2B5EF4-FFF2-40B4-BE49-F238E27FC236}">
                    <a16:creationId xmlns:a16="http://schemas.microsoft.com/office/drawing/2014/main" id="{B299E95B-E5B5-844D-BFF9-8FAB3CEA0A19}"/>
                  </a:ext>
                </a:extLst>
              </p:cNvPr>
              <p:cNvSpPr/>
              <p:nvPr/>
            </p:nvSpPr>
            <p:spPr>
              <a:xfrm rot="10800000"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1" name="Right Triangle 910">
                <a:extLst>
                  <a:ext uri="{FF2B5EF4-FFF2-40B4-BE49-F238E27FC236}">
                    <a16:creationId xmlns:a16="http://schemas.microsoft.com/office/drawing/2014/main" id="{6EECCAE3-B3A1-FD47-9EA7-7E3E437E6CD0}"/>
                  </a:ext>
                </a:extLst>
              </p:cNvPr>
              <p:cNvSpPr/>
              <p:nvPr/>
            </p:nvSpPr>
            <p:spPr>
              <a:xfrm flipV="1">
                <a:off x="6291836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2" name="Right Triangle 911">
                <a:extLst>
                  <a:ext uri="{FF2B5EF4-FFF2-40B4-BE49-F238E27FC236}">
                    <a16:creationId xmlns:a16="http://schemas.microsoft.com/office/drawing/2014/main" id="{78784F56-039B-AD4B-9FEA-4852EB99F8BC}"/>
                  </a:ext>
                </a:extLst>
              </p:cNvPr>
              <p:cNvSpPr/>
              <p:nvPr/>
            </p:nvSpPr>
            <p:spPr>
              <a:xfrm rot="10800000">
                <a:off x="6291836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3" name="Right Triangle 912">
                <a:extLst>
                  <a:ext uri="{FF2B5EF4-FFF2-40B4-BE49-F238E27FC236}">
                    <a16:creationId xmlns:a16="http://schemas.microsoft.com/office/drawing/2014/main" id="{AD1219CF-D4E4-3D43-9A3B-F983462DEE8C}"/>
                  </a:ext>
                </a:extLst>
              </p:cNvPr>
              <p:cNvSpPr/>
              <p:nvPr/>
            </p:nvSpPr>
            <p:spPr>
              <a:xfrm>
                <a:off x="6291836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4" name="Right Triangle 913">
                <a:extLst>
                  <a:ext uri="{FF2B5EF4-FFF2-40B4-BE49-F238E27FC236}">
                    <a16:creationId xmlns:a16="http://schemas.microsoft.com/office/drawing/2014/main" id="{A9B40228-504D-2248-B070-A38EA5768A57}"/>
                  </a:ext>
                </a:extLst>
              </p:cNvPr>
              <p:cNvSpPr/>
              <p:nvPr/>
            </p:nvSpPr>
            <p:spPr>
              <a:xfrm flipH="1" flipV="1">
                <a:off x="72062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5" name="Right Triangle 914">
                <a:extLst>
                  <a:ext uri="{FF2B5EF4-FFF2-40B4-BE49-F238E27FC236}">
                    <a16:creationId xmlns:a16="http://schemas.microsoft.com/office/drawing/2014/main" id="{6E279EF2-7404-804F-A6AF-F94ED5C59682}"/>
                  </a:ext>
                </a:extLst>
              </p:cNvPr>
              <p:cNvSpPr/>
              <p:nvPr/>
            </p:nvSpPr>
            <p:spPr>
              <a:xfrm flipH="1">
                <a:off x="72062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6" name="Right Triangle 915">
                <a:extLst>
                  <a:ext uri="{FF2B5EF4-FFF2-40B4-BE49-F238E27FC236}">
                    <a16:creationId xmlns:a16="http://schemas.microsoft.com/office/drawing/2014/main" id="{56F12B00-1E4C-CA46-941D-F476878A20C4}"/>
                  </a:ext>
                </a:extLst>
              </p:cNvPr>
              <p:cNvSpPr/>
              <p:nvPr/>
            </p:nvSpPr>
            <p:spPr>
              <a:xfrm rot="10800000" flipH="1">
                <a:off x="7206238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7" name="Right Triangle 916">
                <a:extLst>
                  <a:ext uri="{FF2B5EF4-FFF2-40B4-BE49-F238E27FC236}">
                    <a16:creationId xmlns:a16="http://schemas.microsoft.com/office/drawing/2014/main" id="{4310CFE9-5F4A-BE41-BDDE-7CB22504EE8D}"/>
                  </a:ext>
                </a:extLst>
              </p:cNvPr>
              <p:cNvSpPr/>
              <p:nvPr/>
            </p:nvSpPr>
            <p:spPr>
              <a:xfrm flipH="1" flipV="1">
                <a:off x="72062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8" name="Right Triangle 917">
                <a:extLst>
                  <a:ext uri="{FF2B5EF4-FFF2-40B4-BE49-F238E27FC236}">
                    <a16:creationId xmlns:a16="http://schemas.microsoft.com/office/drawing/2014/main" id="{4B226436-82C7-6F49-B769-99B52C8557A2}"/>
                  </a:ext>
                </a:extLst>
              </p:cNvPr>
              <p:cNvSpPr/>
              <p:nvPr/>
            </p:nvSpPr>
            <p:spPr>
              <a:xfrm rot="10800000" flipH="1" flipV="1">
                <a:off x="72062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19" name="Right Triangle 918">
                <a:extLst>
                  <a:ext uri="{FF2B5EF4-FFF2-40B4-BE49-F238E27FC236}">
                    <a16:creationId xmlns:a16="http://schemas.microsoft.com/office/drawing/2014/main" id="{AB534897-6635-AC44-811C-DBD2BCC74629}"/>
                  </a:ext>
                </a:extLst>
              </p:cNvPr>
              <p:cNvSpPr/>
              <p:nvPr/>
            </p:nvSpPr>
            <p:spPr>
              <a:xfrm flipH="1">
                <a:off x="72062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0" name="Right Triangle 919">
                <a:extLst>
                  <a:ext uri="{FF2B5EF4-FFF2-40B4-BE49-F238E27FC236}">
                    <a16:creationId xmlns:a16="http://schemas.microsoft.com/office/drawing/2014/main" id="{1F5A99DB-DBD9-CF42-B1FF-147D583385D7}"/>
                  </a:ext>
                </a:extLst>
              </p:cNvPr>
              <p:cNvSpPr/>
              <p:nvPr/>
            </p:nvSpPr>
            <p:spPr>
              <a:xfrm rot="10800000" flipH="1">
                <a:off x="72062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1" name="Right Triangle 920">
                <a:extLst>
                  <a:ext uri="{FF2B5EF4-FFF2-40B4-BE49-F238E27FC236}">
                    <a16:creationId xmlns:a16="http://schemas.microsoft.com/office/drawing/2014/main" id="{12B7FE02-C770-1E4B-A229-694F0908B47D}"/>
                  </a:ext>
                </a:extLst>
              </p:cNvPr>
              <p:cNvSpPr/>
              <p:nvPr/>
            </p:nvSpPr>
            <p:spPr>
              <a:xfrm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2" name="Right Triangle 921">
                <a:extLst>
                  <a:ext uri="{FF2B5EF4-FFF2-40B4-BE49-F238E27FC236}">
                    <a16:creationId xmlns:a16="http://schemas.microsoft.com/office/drawing/2014/main" id="{5F45B756-1BA5-BC41-8BAC-08EEAE8959EE}"/>
                  </a:ext>
                </a:extLst>
              </p:cNvPr>
              <p:cNvSpPr/>
              <p:nvPr/>
            </p:nvSpPr>
            <p:spPr>
              <a:xfrm rot="10800000"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3" name="Right Triangle 922">
                <a:extLst>
                  <a:ext uri="{FF2B5EF4-FFF2-40B4-BE49-F238E27FC236}">
                    <a16:creationId xmlns:a16="http://schemas.microsoft.com/office/drawing/2014/main" id="{1FDCB773-326A-D547-8B5D-C60543216395}"/>
                  </a:ext>
                </a:extLst>
              </p:cNvPr>
              <p:cNvSpPr/>
              <p:nvPr/>
            </p:nvSpPr>
            <p:spPr>
              <a:xfrm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4" name="Right Triangle 923">
                <a:extLst>
                  <a:ext uri="{FF2B5EF4-FFF2-40B4-BE49-F238E27FC236}">
                    <a16:creationId xmlns:a16="http://schemas.microsoft.com/office/drawing/2014/main" id="{BE01F3ED-28F7-124C-B488-F52F42F27DBD}"/>
                  </a:ext>
                </a:extLst>
              </p:cNvPr>
              <p:cNvSpPr/>
              <p:nvPr/>
            </p:nvSpPr>
            <p:spPr>
              <a:xfrm rot="10800000"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5" name="Right Triangle 924">
                <a:extLst>
                  <a:ext uri="{FF2B5EF4-FFF2-40B4-BE49-F238E27FC236}">
                    <a16:creationId xmlns:a16="http://schemas.microsoft.com/office/drawing/2014/main" id="{175D7B96-88AE-F642-89F6-6B970962B82E}"/>
                  </a:ext>
                </a:extLst>
              </p:cNvPr>
              <p:cNvSpPr/>
              <p:nvPr/>
            </p:nvSpPr>
            <p:spPr>
              <a:xfrm flipH="1">
                <a:off x="72062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6" name="Right Triangle 925">
                <a:extLst>
                  <a:ext uri="{FF2B5EF4-FFF2-40B4-BE49-F238E27FC236}">
                    <a16:creationId xmlns:a16="http://schemas.microsoft.com/office/drawing/2014/main" id="{838AB216-6C1D-8042-8541-9468DD872978}"/>
                  </a:ext>
                </a:extLst>
              </p:cNvPr>
              <p:cNvSpPr/>
              <p:nvPr/>
            </p:nvSpPr>
            <p:spPr>
              <a:xfrm rot="10800000" flipH="1">
                <a:off x="72062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7" name="Right Triangle 926">
                <a:extLst>
                  <a:ext uri="{FF2B5EF4-FFF2-40B4-BE49-F238E27FC236}">
                    <a16:creationId xmlns:a16="http://schemas.microsoft.com/office/drawing/2014/main" id="{78D3599F-E47C-4741-80DE-6F7E3933973B}"/>
                  </a:ext>
                </a:extLst>
              </p:cNvPr>
              <p:cNvSpPr/>
              <p:nvPr/>
            </p:nvSpPr>
            <p:spPr>
              <a:xfrm rot="10800000" flipH="1" flipV="1">
                <a:off x="90358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8" name="Right Triangle 927">
                <a:extLst>
                  <a:ext uri="{FF2B5EF4-FFF2-40B4-BE49-F238E27FC236}">
                    <a16:creationId xmlns:a16="http://schemas.microsoft.com/office/drawing/2014/main" id="{B05E3CDF-6911-6949-A30E-CFD4C9BE182A}"/>
                  </a:ext>
                </a:extLst>
              </p:cNvPr>
              <p:cNvSpPr/>
              <p:nvPr/>
            </p:nvSpPr>
            <p:spPr>
              <a:xfrm flipH="1">
                <a:off x="90358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29" name="Right Triangle 928">
                <a:extLst>
                  <a:ext uri="{FF2B5EF4-FFF2-40B4-BE49-F238E27FC236}">
                    <a16:creationId xmlns:a16="http://schemas.microsoft.com/office/drawing/2014/main" id="{77FF7824-F4AF-1A4B-9601-3DBFC1CBEB27}"/>
                  </a:ext>
                </a:extLst>
              </p:cNvPr>
              <p:cNvSpPr/>
              <p:nvPr/>
            </p:nvSpPr>
            <p:spPr>
              <a:xfrm rot="10800000" flipH="1" flipV="1">
                <a:off x="90358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30" name="Right Triangle 929">
                <a:extLst>
                  <a:ext uri="{FF2B5EF4-FFF2-40B4-BE49-F238E27FC236}">
                    <a16:creationId xmlns:a16="http://schemas.microsoft.com/office/drawing/2014/main" id="{AB57C464-8928-D947-B8FB-DBA3DBFDEE31}"/>
                  </a:ext>
                </a:extLst>
              </p:cNvPr>
              <p:cNvSpPr/>
              <p:nvPr/>
            </p:nvSpPr>
            <p:spPr>
              <a:xfrm rot="10800000" flipH="1">
                <a:off x="90358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31" name="Right Triangle 930">
                <a:extLst>
                  <a:ext uri="{FF2B5EF4-FFF2-40B4-BE49-F238E27FC236}">
                    <a16:creationId xmlns:a16="http://schemas.microsoft.com/office/drawing/2014/main" id="{BFE768BC-9C2D-B447-971C-258FA117E3D6}"/>
                  </a:ext>
                </a:extLst>
              </p:cNvPr>
              <p:cNvSpPr/>
              <p:nvPr/>
            </p:nvSpPr>
            <p:spPr>
              <a:xfrm flipH="1">
                <a:off x="90358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32" name="Right Triangle 931">
                <a:extLst>
                  <a:ext uri="{FF2B5EF4-FFF2-40B4-BE49-F238E27FC236}">
                    <a16:creationId xmlns:a16="http://schemas.microsoft.com/office/drawing/2014/main" id="{718EE3CB-7109-4E4A-983F-D106EDFDCCD0}"/>
                  </a:ext>
                </a:extLst>
              </p:cNvPr>
              <p:cNvSpPr/>
              <p:nvPr/>
            </p:nvSpPr>
            <p:spPr>
              <a:xfrm rot="10800000" flipH="1" flipV="1">
                <a:off x="903588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33" name="Right Triangle 932">
                <a:extLst>
                  <a:ext uri="{FF2B5EF4-FFF2-40B4-BE49-F238E27FC236}">
                    <a16:creationId xmlns:a16="http://schemas.microsoft.com/office/drawing/2014/main" id="{EF723BC2-F4E9-144E-ADEA-61C6991A3457}"/>
                  </a:ext>
                </a:extLst>
              </p:cNvPr>
              <p:cNvSpPr/>
              <p:nvPr/>
            </p:nvSpPr>
            <p:spPr>
              <a:xfrm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34" name="Right Triangle 933">
                <a:extLst>
                  <a:ext uri="{FF2B5EF4-FFF2-40B4-BE49-F238E27FC236}">
                    <a16:creationId xmlns:a16="http://schemas.microsoft.com/office/drawing/2014/main" id="{DDD1F6CB-D138-3241-B0F8-B73259A697F3}"/>
                  </a:ext>
                </a:extLst>
              </p:cNvPr>
              <p:cNvSpPr/>
              <p:nvPr/>
            </p:nvSpPr>
            <p:spPr>
              <a:xfrm rot="10800000"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35" name="Right Triangle 934">
                <a:extLst>
                  <a:ext uri="{FF2B5EF4-FFF2-40B4-BE49-F238E27FC236}">
                    <a16:creationId xmlns:a16="http://schemas.microsoft.com/office/drawing/2014/main" id="{2FAB03FF-2E8E-9540-8E06-540296A2C2A9}"/>
                  </a:ext>
                </a:extLst>
              </p:cNvPr>
              <p:cNvSpPr/>
              <p:nvPr/>
            </p:nvSpPr>
            <p:spPr>
              <a:xfrm flipH="1">
                <a:off x="90358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36" name="Right Triangle 935">
                <a:extLst>
                  <a:ext uri="{FF2B5EF4-FFF2-40B4-BE49-F238E27FC236}">
                    <a16:creationId xmlns:a16="http://schemas.microsoft.com/office/drawing/2014/main" id="{41C1D600-A019-3845-8E31-726F3F3CE02B}"/>
                  </a:ext>
                </a:extLst>
              </p:cNvPr>
              <p:cNvSpPr/>
              <p:nvPr/>
            </p:nvSpPr>
            <p:spPr>
              <a:xfrm rot="10800000" flipV="1">
                <a:off x="8121064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37" name="Right Triangle 936">
                <a:extLst>
                  <a:ext uri="{FF2B5EF4-FFF2-40B4-BE49-F238E27FC236}">
                    <a16:creationId xmlns:a16="http://schemas.microsoft.com/office/drawing/2014/main" id="{A9B76548-42AA-5042-ABF0-251969708192}"/>
                  </a:ext>
                </a:extLst>
              </p:cNvPr>
              <p:cNvSpPr/>
              <p:nvPr/>
            </p:nvSpPr>
            <p:spPr>
              <a:xfrm>
                <a:off x="8121063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96" name="Right Triangle 995">
                <a:extLst>
                  <a:ext uri="{FF2B5EF4-FFF2-40B4-BE49-F238E27FC236}">
                    <a16:creationId xmlns:a16="http://schemas.microsoft.com/office/drawing/2014/main" id="{390BCF65-EC3A-5047-9481-BDFE5E1097E7}"/>
                  </a:ext>
                </a:extLst>
              </p:cNvPr>
              <p:cNvSpPr/>
              <p:nvPr/>
            </p:nvSpPr>
            <p:spPr>
              <a:xfrm rot="10800000">
                <a:off x="8121064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97" name="Right Triangle 996">
                <a:extLst>
                  <a:ext uri="{FF2B5EF4-FFF2-40B4-BE49-F238E27FC236}">
                    <a16:creationId xmlns:a16="http://schemas.microsoft.com/office/drawing/2014/main" id="{F712F3AC-7EC2-8843-8AA1-046E9B81AF45}"/>
                  </a:ext>
                </a:extLst>
              </p:cNvPr>
              <p:cNvSpPr/>
              <p:nvPr/>
            </p:nvSpPr>
            <p:spPr>
              <a:xfrm flipV="1">
                <a:off x="8121063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98" name="Right Triangle 997">
                <a:extLst>
                  <a:ext uri="{FF2B5EF4-FFF2-40B4-BE49-F238E27FC236}">
                    <a16:creationId xmlns:a16="http://schemas.microsoft.com/office/drawing/2014/main" id="{21809FDB-9A8B-2F4C-BE04-BB585526C614}"/>
                  </a:ext>
                </a:extLst>
              </p:cNvPr>
              <p:cNvSpPr/>
              <p:nvPr/>
            </p:nvSpPr>
            <p:spPr>
              <a:xfrm rot="10800000" flipV="1">
                <a:off x="8121064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999" name="Right Triangle 998">
                <a:extLst>
                  <a:ext uri="{FF2B5EF4-FFF2-40B4-BE49-F238E27FC236}">
                    <a16:creationId xmlns:a16="http://schemas.microsoft.com/office/drawing/2014/main" id="{74682F63-DE65-CB47-904C-BA13C6D57F12}"/>
                  </a:ext>
                </a:extLst>
              </p:cNvPr>
              <p:cNvSpPr/>
              <p:nvPr/>
            </p:nvSpPr>
            <p:spPr>
              <a:xfrm rot="10800000">
                <a:off x="8121064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0" name="Right Triangle 999">
                <a:extLst>
                  <a:ext uri="{FF2B5EF4-FFF2-40B4-BE49-F238E27FC236}">
                    <a16:creationId xmlns:a16="http://schemas.microsoft.com/office/drawing/2014/main" id="{CE2B0F77-90C3-8642-A1E5-A3CD9AF66BBE}"/>
                  </a:ext>
                </a:extLst>
              </p:cNvPr>
              <p:cNvSpPr/>
              <p:nvPr/>
            </p:nvSpPr>
            <p:spPr>
              <a:xfrm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1" name="Right Triangle 1000">
                <a:extLst>
                  <a:ext uri="{FF2B5EF4-FFF2-40B4-BE49-F238E27FC236}">
                    <a16:creationId xmlns:a16="http://schemas.microsoft.com/office/drawing/2014/main" id="{0CA9222C-41E5-D04D-BD1F-F4602E329463}"/>
                  </a:ext>
                </a:extLst>
              </p:cNvPr>
              <p:cNvSpPr/>
              <p:nvPr/>
            </p:nvSpPr>
            <p:spPr>
              <a:xfrm rot="10800000"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2" name="Right Triangle 1001">
                <a:extLst>
                  <a:ext uri="{FF2B5EF4-FFF2-40B4-BE49-F238E27FC236}">
                    <a16:creationId xmlns:a16="http://schemas.microsoft.com/office/drawing/2014/main" id="{400D2C66-D586-1847-A28E-E6FB9EFA36E3}"/>
                  </a:ext>
                </a:extLst>
              </p:cNvPr>
              <p:cNvSpPr/>
              <p:nvPr/>
            </p:nvSpPr>
            <p:spPr>
              <a:xfrm flipV="1">
                <a:off x="8121063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3" name="Right Triangle 1002">
                <a:extLst>
                  <a:ext uri="{FF2B5EF4-FFF2-40B4-BE49-F238E27FC236}">
                    <a16:creationId xmlns:a16="http://schemas.microsoft.com/office/drawing/2014/main" id="{4B4956A4-5358-7649-99D2-061455970BA3}"/>
                  </a:ext>
                </a:extLst>
              </p:cNvPr>
              <p:cNvSpPr/>
              <p:nvPr/>
            </p:nvSpPr>
            <p:spPr>
              <a:xfrm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4" name="Right Triangle 1003">
                <a:extLst>
                  <a:ext uri="{FF2B5EF4-FFF2-40B4-BE49-F238E27FC236}">
                    <a16:creationId xmlns:a16="http://schemas.microsoft.com/office/drawing/2014/main" id="{FF30E2BF-C4F5-F548-B537-31104DE05259}"/>
                  </a:ext>
                </a:extLst>
              </p:cNvPr>
              <p:cNvSpPr/>
              <p:nvPr/>
            </p:nvSpPr>
            <p:spPr>
              <a:xfrm rot="10800000"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5" name="Right Triangle 1004">
                <a:extLst>
                  <a:ext uri="{FF2B5EF4-FFF2-40B4-BE49-F238E27FC236}">
                    <a16:creationId xmlns:a16="http://schemas.microsoft.com/office/drawing/2014/main" id="{22375C47-9110-3E46-BC8B-2983CBC192F7}"/>
                  </a:ext>
                </a:extLst>
              </p:cNvPr>
              <p:cNvSpPr/>
              <p:nvPr/>
            </p:nvSpPr>
            <p:spPr>
              <a:xfrm>
                <a:off x="8121063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6" name="Right Triangle 1005">
                <a:extLst>
                  <a:ext uri="{FF2B5EF4-FFF2-40B4-BE49-F238E27FC236}">
                    <a16:creationId xmlns:a16="http://schemas.microsoft.com/office/drawing/2014/main" id="{1F3FCA23-0719-9745-8B31-BBDBDD82966E}"/>
                  </a:ext>
                </a:extLst>
              </p:cNvPr>
              <p:cNvSpPr/>
              <p:nvPr/>
            </p:nvSpPr>
            <p:spPr>
              <a:xfrm rot="10800000">
                <a:off x="8121063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7" name="Right Triangle 1006">
                <a:extLst>
                  <a:ext uri="{FF2B5EF4-FFF2-40B4-BE49-F238E27FC236}">
                    <a16:creationId xmlns:a16="http://schemas.microsoft.com/office/drawing/2014/main" id="{02BB2E6D-44F6-A946-8E9D-B0177BD0C496}"/>
                  </a:ext>
                </a:extLst>
              </p:cNvPr>
              <p:cNvSpPr/>
              <p:nvPr/>
            </p:nvSpPr>
            <p:spPr>
              <a:xfrm flipV="1">
                <a:off x="263698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8" name="Right Triangle 1007">
                <a:extLst>
                  <a:ext uri="{FF2B5EF4-FFF2-40B4-BE49-F238E27FC236}">
                    <a16:creationId xmlns:a16="http://schemas.microsoft.com/office/drawing/2014/main" id="{A2A8089C-F349-8448-BC51-E9D39F145353}"/>
                  </a:ext>
                </a:extLst>
              </p:cNvPr>
              <p:cNvSpPr/>
              <p:nvPr/>
            </p:nvSpPr>
            <p:spPr>
              <a:xfrm rot="10800000" flipV="1">
                <a:off x="26369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09" name="Right Triangle 1008">
                <a:extLst>
                  <a:ext uri="{FF2B5EF4-FFF2-40B4-BE49-F238E27FC236}">
                    <a16:creationId xmlns:a16="http://schemas.microsoft.com/office/drawing/2014/main" id="{62E712C7-F739-C34A-AA80-C3A27B2A405D}"/>
                  </a:ext>
                </a:extLst>
              </p:cNvPr>
              <p:cNvSpPr/>
              <p:nvPr/>
            </p:nvSpPr>
            <p:spPr>
              <a:xfrm>
                <a:off x="26369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0" name="Right Triangle 1009">
                <a:extLst>
                  <a:ext uri="{FF2B5EF4-FFF2-40B4-BE49-F238E27FC236}">
                    <a16:creationId xmlns:a16="http://schemas.microsoft.com/office/drawing/2014/main" id="{6708D304-A077-1E40-800D-DD52917C77F6}"/>
                  </a:ext>
                </a:extLst>
              </p:cNvPr>
              <p:cNvSpPr/>
              <p:nvPr/>
            </p:nvSpPr>
            <p:spPr>
              <a:xfrm flipV="1">
                <a:off x="263698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1" name="Right Triangle 1010">
                <a:extLst>
                  <a:ext uri="{FF2B5EF4-FFF2-40B4-BE49-F238E27FC236}">
                    <a16:creationId xmlns:a16="http://schemas.microsoft.com/office/drawing/2014/main" id="{9CEA3601-70F7-E440-895E-94A7F1284BA9}"/>
                  </a:ext>
                </a:extLst>
              </p:cNvPr>
              <p:cNvSpPr/>
              <p:nvPr/>
            </p:nvSpPr>
            <p:spPr>
              <a:xfrm rot="10800000" flipV="1">
                <a:off x="26369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2" name="Right Triangle 1011">
                <a:extLst>
                  <a:ext uri="{FF2B5EF4-FFF2-40B4-BE49-F238E27FC236}">
                    <a16:creationId xmlns:a16="http://schemas.microsoft.com/office/drawing/2014/main" id="{BAD19B55-3234-174B-9076-C50486B4C112}"/>
                  </a:ext>
                </a:extLst>
              </p:cNvPr>
              <p:cNvSpPr/>
              <p:nvPr/>
            </p:nvSpPr>
            <p:spPr>
              <a:xfrm>
                <a:off x="263698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3" name="Right Triangle 1012">
                <a:extLst>
                  <a:ext uri="{FF2B5EF4-FFF2-40B4-BE49-F238E27FC236}">
                    <a16:creationId xmlns:a16="http://schemas.microsoft.com/office/drawing/2014/main" id="{C1F67CD1-9A17-2640-B713-B9585C343529}"/>
                  </a:ext>
                </a:extLst>
              </p:cNvPr>
              <p:cNvSpPr/>
              <p:nvPr/>
            </p:nvSpPr>
            <p:spPr>
              <a:xfrm rot="10800000">
                <a:off x="26369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4" name="Right Triangle 1013">
                <a:extLst>
                  <a:ext uri="{FF2B5EF4-FFF2-40B4-BE49-F238E27FC236}">
                    <a16:creationId xmlns:a16="http://schemas.microsoft.com/office/drawing/2014/main" id="{B608B21E-B393-BA4E-855D-6C798690AB25}"/>
                  </a:ext>
                </a:extLst>
              </p:cNvPr>
              <p:cNvSpPr/>
              <p:nvPr/>
            </p:nvSpPr>
            <p:spPr>
              <a:xfrm>
                <a:off x="26369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5" name="Right Triangle 1014">
                <a:extLst>
                  <a:ext uri="{FF2B5EF4-FFF2-40B4-BE49-F238E27FC236}">
                    <a16:creationId xmlns:a16="http://schemas.microsoft.com/office/drawing/2014/main" id="{0D15A736-E680-2447-ACDF-499A00B42C43}"/>
                  </a:ext>
                </a:extLst>
              </p:cNvPr>
              <p:cNvSpPr/>
              <p:nvPr/>
            </p:nvSpPr>
            <p:spPr>
              <a:xfrm rot="10800000">
                <a:off x="263698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6" name="Right Triangle 1015">
                <a:extLst>
                  <a:ext uri="{FF2B5EF4-FFF2-40B4-BE49-F238E27FC236}">
                    <a16:creationId xmlns:a16="http://schemas.microsoft.com/office/drawing/2014/main" id="{65A9F8D9-484B-F149-837B-2060DBB4CA08}"/>
                  </a:ext>
                </a:extLst>
              </p:cNvPr>
              <p:cNvSpPr/>
              <p:nvPr/>
            </p:nvSpPr>
            <p:spPr>
              <a:xfrm rot="10800000" flipV="1">
                <a:off x="2636988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7" name="Right Triangle 1016">
                <a:extLst>
                  <a:ext uri="{FF2B5EF4-FFF2-40B4-BE49-F238E27FC236}">
                    <a16:creationId xmlns:a16="http://schemas.microsoft.com/office/drawing/2014/main" id="{7CD4D9C8-5647-2E4B-9FB0-2255EA6C6066}"/>
                  </a:ext>
                </a:extLst>
              </p:cNvPr>
              <p:cNvSpPr/>
              <p:nvPr/>
            </p:nvSpPr>
            <p:spPr>
              <a:xfrm>
                <a:off x="2636987" y="182103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8" name="Right Triangle 1017">
                <a:extLst>
                  <a:ext uri="{FF2B5EF4-FFF2-40B4-BE49-F238E27FC236}">
                    <a16:creationId xmlns:a16="http://schemas.microsoft.com/office/drawing/2014/main" id="{A67FC0FA-8CBF-F442-93BC-BFD2479E667E}"/>
                  </a:ext>
                </a:extLst>
              </p:cNvPr>
              <p:cNvSpPr/>
              <p:nvPr/>
            </p:nvSpPr>
            <p:spPr>
              <a:xfrm rot="10800000">
                <a:off x="263698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19" name="Right Triangle 1018">
                <a:extLst>
                  <a:ext uri="{FF2B5EF4-FFF2-40B4-BE49-F238E27FC236}">
                    <a16:creationId xmlns:a16="http://schemas.microsoft.com/office/drawing/2014/main" id="{287B43FF-6D47-6E47-A612-E77C426EE7F1}"/>
                  </a:ext>
                </a:extLst>
              </p:cNvPr>
              <p:cNvSpPr/>
              <p:nvPr/>
            </p:nvSpPr>
            <p:spPr>
              <a:xfrm>
                <a:off x="26369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20" name="Right Triangle 1019">
                <a:extLst>
                  <a:ext uri="{FF2B5EF4-FFF2-40B4-BE49-F238E27FC236}">
                    <a16:creationId xmlns:a16="http://schemas.microsoft.com/office/drawing/2014/main" id="{8E5F6262-22AC-0245-9B5F-57EEDC95D9DF}"/>
                  </a:ext>
                </a:extLst>
              </p:cNvPr>
              <p:cNvSpPr/>
              <p:nvPr/>
            </p:nvSpPr>
            <p:spPr>
              <a:xfrm rot="10800000">
                <a:off x="2636988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21" name="Right Triangle 1020">
                <a:extLst>
                  <a:ext uri="{FF2B5EF4-FFF2-40B4-BE49-F238E27FC236}">
                    <a16:creationId xmlns:a16="http://schemas.microsoft.com/office/drawing/2014/main" id="{567E13E0-211F-704A-99A0-15B84FF5AB80}"/>
                  </a:ext>
                </a:extLst>
              </p:cNvPr>
              <p:cNvSpPr/>
              <p:nvPr/>
            </p:nvSpPr>
            <p:spPr>
              <a:xfrm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22" name="Right Triangle 1021">
                <a:extLst>
                  <a:ext uri="{FF2B5EF4-FFF2-40B4-BE49-F238E27FC236}">
                    <a16:creationId xmlns:a16="http://schemas.microsoft.com/office/drawing/2014/main" id="{E50F4A98-FDEB-8748-8A21-F94177A39CB4}"/>
                  </a:ext>
                </a:extLst>
              </p:cNvPr>
              <p:cNvSpPr/>
              <p:nvPr/>
            </p:nvSpPr>
            <p:spPr>
              <a:xfrm rot="10800000"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23" name="Right Triangle 1022">
                <a:extLst>
                  <a:ext uri="{FF2B5EF4-FFF2-40B4-BE49-F238E27FC236}">
                    <a16:creationId xmlns:a16="http://schemas.microsoft.com/office/drawing/2014/main" id="{B6FC398A-27AD-644F-8EF1-B98B600E7FC9}"/>
                  </a:ext>
                </a:extLst>
              </p:cNvPr>
              <p:cNvSpPr/>
              <p:nvPr/>
            </p:nvSpPr>
            <p:spPr>
              <a:xfrm flipH="1" flipV="1">
                <a:off x="3548522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24" name="Right Triangle 1023">
                <a:extLst>
                  <a:ext uri="{FF2B5EF4-FFF2-40B4-BE49-F238E27FC236}">
                    <a16:creationId xmlns:a16="http://schemas.microsoft.com/office/drawing/2014/main" id="{962D9D66-210B-7C48-99CE-C0C377A76138}"/>
                  </a:ext>
                </a:extLst>
              </p:cNvPr>
              <p:cNvSpPr/>
              <p:nvPr/>
            </p:nvSpPr>
            <p:spPr>
              <a:xfrm rot="10800000" flipH="1">
                <a:off x="3548522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25" name="Right Triangle 1024">
                <a:extLst>
                  <a:ext uri="{FF2B5EF4-FFF2-40B4-BE49-F238E27FC236}">
                    <a16:creationId xmlns:a16="http://schemas.microsoft.com/office/drawing/2014/main" id="{3965FA6F-CB83-B447-9C70-23BEB242030D}"/>
                  </a:ext>
                </a:extLst>
              </p:cNvPr>
              <p:cNvSpPr/>
              <p:nvPr/>
            </p:nvSpPr>
            <p:spPr>
              <a:xfrm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26" name="Right Triangle 1025">
                <a:extLst>
                  <a:ext uri="{FF2B5EF4-FFF2-40B4-BE49-F238E27FC236}">
                    <a16:creationId xmlns:a16="http://schemas.microsoft.com/office/drawing/2014/main" id="{7E4EED96-67D5-484B-96B9-257F42C94E04}"/>
                  </a:ext>
                </a:extLst>
              </p:cNvPr>
              <p:cNvSpPr/>
              <p:nvPr/>
            </p:nvSpPr>
            <p:spPr>
              <a:xfrm rot="10800000"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27" name="Right Triangle 1026">
                <a:extLst>
                  <a:ext uri="{FF2B5EF4-FFF2-40B4-BE49-F238E27FC236}">
                    <a16:creationId xmlns:a16="http://schemas.microsoft.com/office/drawing/2014/main" id="{D613FC14-0053-8E40-993B-4C7D2978F33E}"/>
                  </a:ext>
                </a:extLst>
              </p:cNvPr>
              <p:cNvSpPr/>
              <p:nvPr/>
            </p:nvSpPr>
            <p:spPr>
              <a:xfrm flipH="1" flipV="1">
                <a:off x="3548522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86" name="Right Triangle 1085">
                <a:extLst>
                  <a:ext uri="{FF2B5EF4-FFF2-40B4-BE49-F238E27FC236}">
                    <a16:creationId xmlns:a16="http://schemas.microsoft.com/office/drawing/2014/main" id="{F9FC53C8-CCCB-CE41-B66F-63404FC5066F}"/>
                  </a:ext>
                </a:extLst>
              </p:cNvPr>
              <p:cNvSpPr/>
              <p:nvPr/>
            </p:nvSpPr>
            <p:spPr>
              <a:xfrm flipH="1">
                <a:off x="3548522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87" name="Right Triangle 1086">
                <a:extLst>
                  <a:ext uri="{FF2B5EF4-FFF2-40B4-BE49-F238E27FC236}">
                    <a16:creationId xmlns:a16="http://schemas.microsoft.com/office/drawing/2014/main" id="{842B3562-31D0-7749-9C48-6F940BDBE47E}"/>
                  </a:ext>
                </a:extLst>
              </p:cNvPr>
              <p:cNvSpPr/>
              <p:nvPr/>
            </p:nvSpPr>
            <p:spPr>
              <a:xfrm rot="10800000" flipH="1">
                <a:off x="354852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88" name="Right Triangle 1087">
                <a:extLst>
                  <a:ext uri="{FF2B5EF4-FFF2-40B4-BE49-F238E27FC236}">
                    <a16:creationId xmlns:a16="http://schemas.microsoft.com/office/drawing/2014/main" id="{1E02B3A4-128E-894E-8059-F716C8811557}"/>
                  </a:ext>
                </a:extLst>
              </p:cNvPr>
              <p:cNvSpPr/>
              <p:nvPr/>
            </p:nvSpPr>
            <p:spPr>
              <a:xfrm flipH="1">
                <a:off x="3548522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089" name="Right Triangle 1088">
                <a:extLst>
                  <a:ext uri="{FF2B5EF4-FFF2-40B4-BE49-F238E27FC236}">
                    <a16:creationId xmlns:a16="http://schemas.microsoft.com/office/drawing/2014/main" id="{DA64F6CB-5AF2-9D42-97F7-EDF500FD265B}"/>
                  </a:ext>
                </a:extLst>
              </p:cNvPr>
              <p:cNvSpPr/>
              <p:nvPr/>
            </p:nvSpPr>
            <p:spPr>
              <a:xfrm rot="10800000" flipH="1">
                <a:off x="3548522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id="{C3338145-250F-DE45-8515-A99485339293}"/>
                </a:ext>
              </a:extLst>
            </p:cNvPr>
            <p:cNvGrpSpPr/>
            <p:nvPr userDrawn="1"/>
          </p:nvGrpSpPr>
          <p:grpSpPr>
            <a:xfrm>
              <a:off x="6960870" y="-34225"/>
              <a:ext cx="5221973" cy="6959600"/>
              <a:chOff x="6960870" y="-34225"/>
              <a:chExt cx="5221973" cy="6959600"/>
            </a:xfrm>
          </p:grpSpPr>
          <p:sp>
            <p:nvSpPr>
              <p:cNvPr id="519" name="Right Triangle 518">
                <a:extLst>
                  <a:ext uri="{FF2B5EF4-FFF2-40B4-BE49-F238E27FC236}">
                    <a16:creationId xmlns:a16="http://schemas.microsoft.com/office/drawing/2014/main" id="{521877F6-7D6F-3A40-9D0B-83804E92CD38}"/>
                  </a:ext>
                </a:extLst>
              </p:cNvPr>
              <p:cNvSpPr/>
              <p:nvPr/>
            </p:nvSpPr>
            <p:spPr>
              <a:xfrm rot="10800000" flipV="1">
                <a:off x="8699782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0" name="Right Triangle 519">
                <a:extLst>
                  <a:ext uri="{FF2B5EF4-FFF2-40B4-BE49-F238E27FC236}">
                    <a16:creationId xmlns:a16="http://schemas.microsoft.com/office/drawing/2014/main" id="{8A3EA6D8-973D-E041-9BCA-8B0A683AB7D2}"/>
                  </a:ext>
                </a:extLst>
              </p:cNvPr>
              <p:cNvSpPr/>
              <p:nvPr/>
            </p:nvSpPr>
            <p:spPr>
              <a:xfrm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1" name="Right Triangle 520">
                <a:extLst>
                  <a:ext uri="{FF2B5EF4-FFF2-40B4-BE49-F238E27FC236}">
                    <a16:creationId xmlns:a16="http://schemas.microsoft.com/office/drawing/2014/main" id="{9C0DD9EA-2ADF-D344-A037-E2F8D9F8C9D7}"/>
                  </a:ext>
                </a:extLst>
              </p:cNvPr>
              <p:cNvSpPr/>
              <p:nvPr/>
            </p:nvSpPr>
            <p:spPr>
              <a:xfrm rot="10800000"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2" name="Right Triangle 521">
                <a:extLst>
                  <a:ext uri="{FF2B5EF4-FFF2-40B4-BE49-F238E27FC236}">
                    <a16:creationId xmlns:a16="http://schemas.microsoft.com/office/drawing/2014/main" id="{4A552D83-EC34-904B-A174-744D05337CF2}"/>
                  </a:ext>
                </a:extLst>
              </p:cNvPr>
              <p:cNvSpPr/>
              <p:nvPr/>
            </p:nvSpPr>
            <p:spPr>
              <a:xfrm flipV="1">
                <a:off x="8699782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3" name="Right Triangle 522">
                <a:extLst>
                  <a:ext uri="{FF2B5EF4-FFF2-40B4-BE49-F238E27FC236}">
                    <a16:creationId xmlns:a16="http://schemas.microsoft.com/office/drawing/2014/main" id="{0292EB31-53AC-CA42-A995-CA3F79B68C49}"/>
                  </a:ext>
                </a:extLst>
              </p:cNvPr>
              <p:cNvSpPr/>
              <p:nvPr/>
            </p:nvSpPr>
            <p:spPr>
              <a:xfrm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52" name="Right Triangle 551">
                <a:extLst>
                  <a:ext uri="{FF2B5EF4-FFF2-40B4-BE49-F238E27FC236}">
                    <a16:creationId xmlns:a16="http://schemas.microsoft.com/office/drawing/2014/main" id="{61E3B4D6-478A-F447-8977-75AE7331B2C9}"/>
                  </a:ext>
                </a:extLst>
              </p:cNvPr>
              <p:cNvSpPr/>
              <p:nvPr/>
            </p:nvSpPr>
            <p:spPr>
              <a:xfrm rot="10800000"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14" name="Right Triangle 613">
                <a:extLst>
                  <a:ext uri="{FF2B5EF4-FFF2-40B4-BE49-F238E27FC236}">
                    <a16:creationId xmlns:a16="http://schemas.microsoft.com/office/drawing/2014/main" id="{CBD51694-A952-6740-BA39-F623FFA5036C}"/>
                  </a:ext>
                </a:extLst>
              </p:cNvPr>
              <p:cNvSpPr/>
              <p:nvPr/>
            </p:nvSpPr>
            <p:spPr>
              <a:xfrm>
                <a:off x="8699782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15" name="Right Triangle 614">
                <a:extLst>
                  <a:ext uri="{FF2B5EF4-FFF2-40B4-BE49-F238E27FC236}">
                    <a16:creationId xmlns:a16="http://schemas.microsoft.com/office/drawing/2014/main" id="{4D983C5F-212C-7A40-B877-43B047D75A90}"/>
                  </a:ext>
                </a:extLst>
              </p:cNvPr>
              <p:cNvSpPr/>
              <p:nvPr/>
            </p:nvSpPr>
            <p:spPr>
              <a:xfrm flipV="1">
                <a:off x="8699782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16" name="Right Triangle 615">
                <a:extLst>
                  <a:ext uri="{FF2B5EF4-FFF2-40B4-BE49-F238E27FC236}">
                    <a16:creationId xmlns:a16="http://schemas.microsoft.com/office/drawing/2014/main" id="{BA7915D3-79C5-6D47-9617-49CDD623F3DD}"/>
                  </a:ext>
                </a:extLst>
              </p:cNvPr>
              <p:cNvSpPr/>
              <p:nvPr/>
            </p:nvSpPr>
            <p:spPr>
              <a:xfrm>
                <a:off x="8699782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17" name="Right Triangle 616">
                <a:extLst>
                  <a:ext uri="{FF2B5EF4-FFF2-40B4-BE49-F238E27FC236}">
                    <a16:creationId xmlns:a16="http://schemas.microsoft.com/office/drawing/2014/main" id="{38E9A0A2-F744-704C-BBFA-ADFA1548F3EC}"/>
                  </a:ext>
                </a:extLst>
              </p:cNvPr>
              <p:cNvSpPr/>
              <p:nvPr/>
            </p:nvSpPr>
            <p:spPr>
              <a:xfrm rot="10800000">
                <a:off x="8699783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18" name="Right Triangle 617">
                <a:extLst>
                  <a:ext uri="{FF2B5EF4-FFF2-40B4-BE49-F238E27FC236}">
                    <a16:creationId xmlns:a16="http://schemas.microsoft.com/office/drawing/2014/main" id="{410D6223-CDB1-714C-9419-3A48FBDA5F63}"/>
                  </a:ext>
                </a:extLst>
              </p:cNvPr>
              <p:cNvSpPr/>
              <p:nvPr/>
            </p:nvSpPr>
            <p:spPr>
              <a:xfrm>
                <a:off x="8699782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19" name="Right Triangle 618">
                <a:extLst>
                  <a:ext uri="{FF2B5EF4-FFF2-40B4-BE49-F238E27FC236}">
                    <a16:creationId xmlns:a16="http://schemas.microsoft.com/office/drawing/2014/main" id="{B90BE86A-6369-464C-B3C0-81E7A371629F}"/>
                  </a:ext>
                </a:extLst>
              </p:cNvPr>
              <p:cNvSpPr/>
              <p:nvPr/>
            </p:nvSpPr>
            <p:spPr>
              <a:xfrm rot="10800000">
                <a:off x="8699782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20" name="Right Triangle 619">
                <a:extLst>
                  <a:ext uri="{FF2B5EF4-FFF2-40B4-BE49-F238E27FC236}">
                    <a16:creationId xmlns:a16="http://schemas.microsoft.com/office/drawing/2014/main" id="{50098276-7011-534E-8D2E-960A0153B504}"/>
                  </a:ext>
                </a:extLst>
              </p:cNvPr>
              <p:cNvSpPr/>
              <p:nvPr/>
            </p:nvSpPr>
            <p:spPr>
              <a:xfrm rot="10800000" flipH="1" flipV="1">
                <a:off x="957054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21" name="Right Triangle 620">
                <a:extLst>
                  <a:ext uri="{FF2B5EF4-FFF2-40B4-BE49-F238E27FC236}">
                    <a16:creationId xmlns:a16="http://schemas.microsoft.com/office/drawing/2014/main" id="{BEBD593F-904F-464B-92E0-5AF4ECAA5A2B}"/>
                  </a:ext>
                </a:extLst>
              </p:cNvPr>
              <p:cNvSpPr/>
              <p:nvPr/>
            </p:nvSpPr>
            <p:spPr>
              <a:xfrm flipH="1">
                <a:off x="957054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22" name="Right Triangle 621">
                <a:extLst>
                  <a:ext uri="{FF2B5EF4-FFF2-40B4-BE49-F238E27FC236}">
                    <a16:creationId xmlns:a16="http://schemas.microsoft.com/office/drawing/2014/main" id="{D2E22271-54FE-334F-BC2F-22A932130D36}"/>
                  </a:ext>
                </a:extLst>
              </p:cNvPr>
              <p:cNvSpPr/>
              <p:nvPr/>
            </p:nvSpPr>
            <p:spPr>
              <a:xfrm flipH="1" flipV="1">
                <a:off x="957054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23" name="Right Triangle 622">
                <a:extLst>
                  <a:ext uri="{FF2B5EF4-FFF2-40B4-BE49-F238E27FC236}">
                    <a16:creationId xmlns:a16="http://schemas.microsoft.com/office/drawing/2014/main" id="{E9A14DD9-B623-0040-BE2D-17EBA8C1DD8E}"/>
                  </a:ext>
                </a:extLst>
              </p:cNvPr>
              <p:cNvSpPr/>
              <p:nvPr/>
            </p:nvSpPr>
            <p:spPr>
              <a:xfrm rot="10800000" flipH="1" flipV="1">
                <a:off x="957054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36" name="Right Triangle 635">
                <a:extLst>
                  <a:ext uri="{FF2B5EF4-FFF2-40B4-BE49-F238E27FC236}">
                    <a16:creationId xmlns:a16="http://schemas.microsoft.com/office/drawing/2014/main" id="{E4494C52-A6C6-0745-A28A-A7F73B33655D}"/>
                  </a:ext>
                </a:extLst>
              </p:cNvPr>
              <p:cNvSpPr/>
              <p:nvPr/>
            </p:nvSpPr>
            <p:spPr>
              <a:xfrm flipH="1">
                <a:off x="957054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37" name="Right Triangle 636">
                <a:extLst>
                  <a:ext uri="{FF2B5EF4-FFF2-40B4-BE49-F238E27FC236}">
                    <a16:creationId xmlns:a16="http://schemas.microsoft.com/office/drawing/2014/main" id="{ABC9365E-0878-3847-BD7A-328885288FA8}"/>
                  </a:ext>
                </a:extLst>
              </p:cNvPr>
              <p:cNvSpPr/>
              <p:nvPr/>
            </p:nvSpPr>
            <p:spPr>
              <a:xfrm flipH="1">
                <a:off x="957054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75" name="Right Triangle 674">
                <a:extLst>
                  <a:ext uri="{FF2B5EF4-FFF2-40B4-BE49-F238E27FC236}">
                    <a16:creationId xmlns:a16="http://schemas.microsoft.com/office/drawing/2014/main" id="{B0A699AD-C1E9-5F46-81B8-B349614440C2}"/>
                  </a:ext>
                </a:extLst>
              </p:cNvPr>
              <p:cNvSpPr/>
              <p:nvPr/>
            </p:nvSpPr>
            <p:spPr>
              <a:xfrm rot="10800000" flipH="1">
                <a:off x="9570548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688" name="Right Triangle 687">
                <a:extLst>
                  <a:ext uri="{FF2B5EF4-FFF2-40B4-BE49-F238E27FC236}">
                    <a16:creationId xmlns:a16="http://schemas.microsoft.com/office/drawing/2014/main" id="{79F769ED-FB68-5E4C-9D3C-16037895D3BA}"/>
                  </a:ext>
                </a:extLst>
              </p:cNvPr>
              <p:cNvSpPr/>
              <p:nvPr/>
            </p:nvSpPr>
            <p:spPr>
              <a:xfrm flipH="1" flipV="1">
                <a:off x="957054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00" name="Right Triangle 699">
                <a:extLst>
                  <a:ext uri="{FF2B5EF4-FFF2-40B4-BE49-F238E27FC236}">
                    <a16:creationId xmlns:a16="http://schemas.microsoft.com/office/drawing/2014/main" id="{FFE6ECFF-4626-AD44-9CDC-DB043FB8D7CD}"/>
                  </a:ext>
                </a:extLst>
              </p:cNvPr>
              <p:cNvSpPr/>
              <p:nvPr/>
            </p:nvSpPr>
            <p:spPr>
              <a:xfrm rot="10800000" flipH="1" flipV="1">
                <a:off x="9570547" y="834409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14" name="Right Triangle 713">
                <a:extLst>
                  <a:ext uri="{FF2B5EF4-FFF2-40B4-BE49-F238E27FC236}">
                    <a16:creationId xmlns:a16="http://schemas.microsoft.com/office/drawing/2014/main" id="{C596DD28-52E2-254F-A3E0-6843C1045349}"/>
                  </a:ext>
                </a:extLst>
              </p:cNvPr>
              <p:cNvSpPr/>
              <p:nvPr/>
            </p:nvSpPr>
            <p:spPr>
              <a:xfrm flipH="1">
                <a:off x="957054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15" name="Right Triangle 714">
                <a:extLst>
                  <a:ext uri="{FF2B5EF4-FFF2-40B4-BE49-F238E27FC236}">
                    <a16:creationId xmlns:a16="http://schemas.microsoft.com/office/drawing/2014/main" id="{375D7679-1393-3F44-AF62-5D8C35990172}"/>
                  </a:ext>
                </a:extLst>
              </p:cNvPr>
              <p:cNvSpPr/>
              <p:nvPr/>
            </p:nvSpPr>
            <p:spPr>
              <a:xfrm rot="10800000" flipH="1">
                <a:off x="9570548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16" name="Right Triangle 715">
                <a:extLst>
                  <a:ext uri="{FF2B5EF4-FFF2-40B4-BE49-F238E27FC236}">
                    <a16:creationId xmlns:a16="http://schemas.microsoft.com/office/drawing/2014/main" id="{A08065E3-7788-9B41-B2A6-50194B181852}"/>
                  </a:ext>
                </a:extLst>
              </p:cNvPr>
              <p:cNvSpPr/>
              <p:nvPr/>
            </p:nvSpPr>
            <p:spPr>
              <a:xfrm flipH="1">
                <a:off x="957054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17" name="Right Triangle 716">
                <a:extLst>
                  <a:ext uri="{FF2B5EF4-FFF2-40B4-BE49-F238E27FC236}">
                    <a16:creationId xmlns:a16="http://schemas.microsoft.com/office/drawing/2014/main" id="{8824C835-1167-E845-B881-58852FBB5F17}"/>
                  </a:ext>
                </a:extLst>
              </p:cNvPr>
              <p:cNvSpPr/>
              <p:nvPr/>
            </p:nvSpPr>
            <p:spPr>
              <a:xfrm rot="10800000" flipH="1">
                <a:off x="957054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18" name="Right Triangle 717">
                <a:extLst>
                  <a:ext uri="{FF2B5EF4-FFF2-40B4-BE49-F238E27FC236}">
                    <a16:creationId xmlns:a16="http://schemas.microsoft.com/office/drawing/2014/main" id="{EC5D4174-BBFC-B94E-BBF3-13DB525E2E3A}"/>
                  </a:ext>
                </a:extLst>
              </p:cNvPr>
              <p:cNvSpPr/>
              <p:nvPr/>
            </p:nvSpPr>
            <p:spPr>
              <a:xfrm flipV="1">
                <a:off x="1044131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19" name="Right Triangle 718">
                <a:extLst>
                  <a:ext uri="{FF2B5EF4-FFF2-40B4-BE49-F238E27FC236}">
                    <a16:creationId xmlns:a16="http://schemas.microsoft.com/office/drawing/2014/main" id="{2E6FDD38-7251-B544-B8E5-34B7CC3A9436}"/>
                  </a:ext>
                </a:extLst>
              </p:cNvPr>
              <p:cNvSpPr/>
              <p:nvPr/>
            </p:nvSpPr>
            <p:spPr>
              <a:xfrm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20" name="Right Triangle 719">
                <a:extLst>
                  <a:ext uri="{FF2B5EF4-FFF2-40B4-BE49-F238E27FC236}">
                    <a16:creationId xmlns:a16="http://schemas.microsoft.com/office/drawing/2014/main" id="{DA2526B0-CF45-BC45-A9E9-E5A0C10DE6FA}"/>
                  </a:ext>
                </a:extLst>
              </p:cNvPr>
              <p:cNvSpPr/>
              <p:nvPr/>
            </p:nvSpPr>
            <p:spPr>
              <a:xfrm rot="10800000"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21" name="Right Triangle 720">
                <a:extLst>
                  <a:ext uri="{FF2B5EF4-FFF2-40B4-BE49-F238E27FC236}">
                    <a16:creationId xmlns:a16="http://schemas.microsoft.com/office/drawing/2014/main" id="{11CCB8FC-D0C8-064B-9C12-7D3C428A1327}"/>
                  </a:ext>
                </a:extLst>
              </p:cNvPr>
              <p:cNvSpPr/>
              <p:nvPr/>
            </p:nvSpPr>
            <p:spPr>
              <a:xfrm flipV="1">
                <a:off x="1044131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35" name="Right Triangle 734">
                <a:extLst>
                  <a:ext uri="{FF2B5EF4-FFF2-40B4-BE49-F238E27FC236}">
                    <a16:creationId xmlns:a16="http://schemas.microsoft.com/office/drawing/2014/main" id="{001D2143-A4E4-A74F-A12A-BBC0EF2926D7}"/>
                  </a:ext>
                </a:extLst>
              </p:cNvPr>
              <p:cNvSpPr/>
              <p:nvPr/>
            </p:nvSpPr>
            <p:spPr>
              <a:xfrm>
                <a:off x="1044131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66" name="Right Triangle 765">
                <a:extLst>
                  <a:ext uri="{FF2B5EF4-FFF2-40B4-BE49-F238E27FC236}">
                    <a16:creationId xmlns:a16="http://schemas.microsoft.com/office/drawing/2014/main" id="{23EA2A9F-ECB3-214D-AD63-27E07B6F9B0B}"/>
                  </a:ext>
                </a:extLst>
              </p:cNvPr>
              <p:cNvSpPr/>
              <p:nvPr/>
            </p:nvSpPr>
            <p:spPr>
              <a:xfrm rot="10800000">
                <a:off x="1044131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71" name="Right Triangle 770">
                <a:extLst>
                  <a:ext uri="{FF2B5EF4-FFF2-40B4-BE49-F238E27FC236}">
                    <a16:creationId xmlns:a16="http://schemas.microsoft.com/office/drawing/2014/main" id="{9063DA98-F037-554E-8607-67D650E2E45D}"/>
                  </a:ext>
                </a:extLst>
              </p:cNvPr>
              <p:cNvSpPr/>
              <p:nvPr/>
            </p:nvSpPr>
            <p:spPr>
              <a:xfrm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72" name="Right Triangle 771">
                <a:extLst>
                  <a:ext uri="{FF2B5EF4-FFF2-40B4-BE49-F238E27FC236}">
                    <a16:creationId xmlns:a16="http://schemas.microsoft.com/office/drawing/2014/main" id="{90E3720B-58FF-214A-A13F-9D90ED67AE2F}"/>
                  </a:ext>
                </a:extLst>
              </p:cNvPr>
              <p:cNvSpPr/>
              <p:nvPr/>
            </p:nvSpPr>
            <p:spPr>
              <a:xfrm rot="10800000"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73" name="Right Triangle 772">
                <a:extLst>
                  <a:ext uri="{FF2B5EF4-FFF2-40B4-BE49-F238E27FC236}">
                    <a16:creationId xmlns:a16="http://schemas.microsoft.com/office/drawing/2014/main" id="{3D065C5F-F9B9-4349-840F-4A5DD42333BD}"/>
                  </a:ext>
                </a:extLst>
              </p:cNvPr>
              <p:cNvSpPr/>
              <p:nvPr/>
            </p:nvSpPr>
            <p:spPr>
              <a:xfrm flipV="1">
                <a:off x="1044131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75" name="Right Triangle 774">
                <a:extLst>
                  <a:ext uri="{FF2B5EF4-FFF2-40B4-BE49-F238E27FC236}">
                    <a16:creationId xmlns:a16="http://schemas.microsoft.com/office/drawing/2014/main" id="{649B88AC-8D8C-8340-886B-5D7968C8DA2B}"/>
                  </a:ext>
                </a:extLst>
              </p:cNvPr>
              <p:cNvSpPr/>
              <p:nvPr/>
            </p:nvSpPr>
            <p:spPr>
              <a:xfrm rot="10800000">
                <a:off x="1044131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78" name="Right Triangle 777">
                <a:extLst>
                  <a:ext uri="{FF2B5EF4-FFF2-40B4-BE49-F238E27FC236}">
                    <a16:creationId xmlns:a16="http://schemas.microsoft.com/office/drawing/2014/main" id="{5ECCEE2D-0CE7-9247-AF31-8F0E1A8852E7}"/>
                  </a:ext>
                </a:extLst>
              </p:cNvPr>
              <p:cNvSpPr/>
              <p:nvPr/>
            </p:nvSpPr>
            <p:spPr>
              <a:xfrm>
                <a:off x="10441311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79" name="Right Triangle 778">
                <a:extLst>
                  <a:ext uri="{FF2B5EF4-FFF2-40B4-BE49-F238E27FC236}">
                    <a16:creationId xmlns:a16="http://schemas.microsoft.com/office/drawing/2014/main" id="{F347F49E-938C-1C45-BD25-0CD17F1EC584}"/>
                  </a:ext>
                </a:extLst>
              </p:cNvPr>
              <p:cNvSpPr/>
              <p:nvPr/>
            </p:nvSpPr>
            <p:spPr>
              <a:xfrm rot="10800000">
                <a:off x="1044131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80" name="Right Triangle 779">
                <a:extLst>
                  <a:ext uri="{FF2B5EF4-FFF2-40B4-BE49-F238E27FC236}">
                    <a16:creationId xmlns:a16="http://schemas.microsoft.com/office/drawing/2014/main" id="{7F32B038-8DA2-AB49-99FD-AFACC06ECDC7}"/>
                  </a:ext>
                </a:extLst>
              </p:cNvPr>
              <p:cNvSpPr/>
              <p:nvPr/>
            </p:nvSpPr>
            <p:spPr>
              <a:xfrm flipH="1" flipV="1">
                <a:off x="1131207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83" name="Right Triangle 782">
                <a:extLst>
                  <a:ext uri="{FF2B5EF4-FFF2-40B4-BE49-F238E27FC236}">
                    <a16:creationId xmlns:a16="http://schemas.microsoft.com/office/drawing/2014/main" id="{8166CA04-2972-4E4B-BFE7-E2AFF52602A1}"/>
                  </a:ext>
                </a:extLst>
              </p:cNvPr>
              <p:cNvSpPr/>
              <p:nvPr/>
            </p:nvSpPr>
            <p:spPr>
              <a:xfrm flipH="1">
                <a:off x="1131207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90" name="Right Triangle 789">
                <a:extLst>
                  <a:ext uri="{FF2B5EF4-FFF2-40B4-BE49-F238E27FC236}">
                    <a16:creationId xmlns:a16="http://schemas.microsoft.com/office/drawing/2014/main" id="{025B0760-3AD3-AD4D-B2BD-178818C2409D}"/>
                  </a:ext>
                </a:extLst>
              </p:cNvPr>
              <p:cNvSpPr/>
              <p:nvPr/>
            </p:nvSpPr>
            <p:spPr>
              <a:xfrm rot="10800000" flipH="1">
                <a:off x="11312078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95" name="Right Triangle 794">
                <a:extLst>
                  <a:ext uri="{FF2B5EF4-FFF2-40B4-BE49-F238E27FC236}">
                    <a16:creationId xmlns:a16="http://schemas.microsoft.com/office/drawing/2014/main" id="{01B68955-DBB3-344B-9457-7184615FAF12}"/>
                  </a:ext>
                </a:extLst>
              </p:cNvPr>
              <p:cNvSpPr/>
              <p:nvPr/>
            </p:nvSpPr>
            <p:spPr>
              <a:xfrm flipH="1" flipV="1">
                <a:off x="1131207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96" name="Right Triangle 795">
                <a:extLst>
                  <a:ext uri="{FF2B5EF4-FFF2-40B4-BE49-F238E27FC236}">
                    <a16:creationId xmlns:a16="http://schemas.microsoft.com/office/drawing/2014/main" id="{6A84C883-7998-EB4B-B63B-4EFE6917883B}"/>
                  </a:ext>
                </a:extLst>
              </p:cNvPr>
              <p:cNvSpPr/>
              <p:nvPr/>
            </p:nvSpPr>
            <p:spPr>
              <a:xfrm rot="10800000" flipH="1" flipV="1">
                <a:off x="1131207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97" name="Right Triangle 796">
                <a:extLst>
                  <a:ext uri="{FF2B5EF4-FFF2-40B4-BE49-F238E27FC236}">
                    <a16:creationId xmlns:a16="http://schemas.microsoft.com/office/drawing/2014/main" id="{35F6C04F-97DF-D447-A181-1A8A2DAE5504}"/>
                  </a:ext>
                </a:extLst>
              </p:cNvPr>
              <p:cNvSpPr/>
              <p:nvPr/>
            </p:nvSpPr>
            <p:spPr>
              <a:xfrm flipH="1">
                <a:off x="1131207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798" name="Right Triangle 797">
                <a:extLst>
                  <a:ext uri="{FF2B5EF4-FFF2-40B4-BE49-F238E27FC236}">
                    <a16:creationId xmlns:a16="http://schemas.microsoft.com/office/drawing/2014/main" id="{593A0990-9551-6540-B759-50114AC64633}"/>
                  </a:ext>
                </a:extLst>
              </p:cNvPr>
              <p:cNvSpPr/>
              <p:nvPr/>
            </p:nvSpPr>
            <p:spPr>
              <a:xfrm rot="10800000" flipH="1">
                <a:off x="1131207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02" name="Right Triangle 801">
                <a:extLst>
                  <a:ext uri="{FF2B5EF4-FFF2-40B4-BE49-F238E27FC236}">
                    <a16:creationId xmlns:a16="http://schemas.microsoft.com/office/drawing/2014/main" id="{1899582F-B3DB-4E48-8593-0FED8BABE834}"/>
                  </a:ext>
                </a:extLst>
              </p:cNvPr>
              <p:cNvSpPr/>
              <p:nvPr/>
            </p:nvSpPr>
            <p:spPr>
              <a:xfrm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03" name="Right Triangle 802">
                <a:extLst>
                  <a:ext uri="{FF2B5EF4-FFF2-40B4-BE49-F238E27FC236}">
                    <a16:creationId xmlns:a16="http://schemas.microsoft.com/office/drawing/2014/main" id="{1A1EFA12-7C87-784B-89A5-4CC4F031ADB9}"/>
                  </a:ext>
                </a:extLst>
              </p:cNvPr>
              <p:cNvSpPr/>
              <p:nvPr/>
            </p:nvSpPr>
            <p:spPr>
              <a:xfrm rot="10800000"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04" name="Right Triangle 803">
                <a:extLst>
                  <a:ext uri="{FF2B5EF4-FFF2-40B4-BE49-F238E27FC236}">
                    <a16:creationId xmlns:a16="http://schemas.microsoft.com/office/drawing/2014/main" id="{7AD6B11D-7335-B64E-8A4B-0F9AB4954C89}"/>
                  </a:ext>
                </a:extLst>
              </p:cNvPr>
              <p:cNvSpPr/>
              <p:nvPr/>
            </p:nvSpPr>
            <p:spPr>
              <a:xfrm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07" name="Right Triangle 806">
                <a:extLst>
                  <a:ext uri="{FF2B5EF4-FFF2-40B4-BE49-F238E27FC236}">
                    <a16:creationId xmlns:a16="http://schemas.microsoft.com/office/drawing/2014/main" id="{3337C148-73F0-D140-B519-B5064C69F843}"/>
                  </a:ext>
                </a:extLst>
              </p:cNvPr>
              <p:cNvSpPr/>
              <p:nvPr/>
            </p:nvSpPr>
            <p:spPr>
              <a:xfrm rot="10800000"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08" name="Right Triangle 807">
                <a:extLst>
                  <a:ext uri="{FF2B5EF4-FFF2-40B4-BE49-F238E27FC236}">
                    <a16:creationId xmlns:a16="http://schemas.microsoft.com/office/drawing/2014/main" id="{331ACEE7-BD0A-9B46-8D53-88E410EEE07F}"/>
                  </a:ext>
                </a:extLst>
              </p:cNvPr>
              <p:cNvSpPr/>
              <p:nvPr/>
            </p:nvSpPr>
            <p:spPr>
              <a:xfrm flipH="1">
                <a:off x="1131207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09" name="Right Triangle 808">
                <a:extLst>
                  <a:ext uri="{FF2B5EF4-FFF2-40B4-BE49-F238E27FC236}">
                    <a16:creationId xmlns:a16="http://schemas.microsoft.com/office/drawing/2014/main" id="{036D2F3D-E624-1548-8440-F6933B8B7C03}"/>
                  </a:ext>
                </a:extLst>
              </p:cNvPr>
              <p:cNvSpPr/>
              <p:nvPr/>
            </p:nvSpPr>
            <p:spPr>
              <a:xfrm rot="10800000" flipH="1">
                <a:off x="1131207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10" name="Right Triangle 809">
                <a:extLst>
                  <a:ext uri="{FF2B5EF4-FFF2-40B4-BE49-F238E27FC236}">
                    <a16:creationId xmlns:a16="http://schemas.microsoft.com/office/drawing/2014/main" id="{7BC00C3A-FEDC-6245-A105-16E595A5967C}"/>
                  </a:ext>
                </a:extLst>
              </p:cNvPr>
              <p:cNvSpPr/>
              <p:nvPr/>
            </p:nvSpPr>
            <p:spPr>
              <a:xfrm flipV="1">
                <a:off x="6960870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11" name="Right Triangle 810">
                <a:extLst>
                  <a:ext uri="{FF2B5EF4-FFF2-40B4-BE49-F238E27FC236}">
                    <a16:creationId xmlns:a16="http://schemas.microsoft.com/office/drawing/2014/main" id="{79EE3BCE-9524-BD4C-94D9-78B3FAE971B1}"/>
                  </a:ext>
                </a:extLst>
              </p:cNvPr>
              <p:cNvSpPr/>
              <p:nvPr/>
            </p:nvSpPr>
            <p:spPr>
              <a:xfrm rot="10800000" flipV="1">
                <a:off x="696087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13" name="Right Triangle 812">
                <a:extLst>
                  <a:ext uri="{FF2B5EF4-FFF2-40B4-BE49-F238E27FC236}">
                    <a16:creationId xmlns:a16="http://schemas.microsoft.com/office/drawing/2014/main" id="{E1076AD9-FC7E-4845-8AF1-7F3BA5D7B63B}"/>
                  </a:ext>
                </a:extLst>
              </p:cNvPr>
              <p:cNvSpPr/>
              <p:nvPr/>
            </p:nvSpPr>
            <p:spPr>
              <a:xfrm>
                <a:off x="6960870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14" name="Right Triangle 813">
                <a:extLst>
                  <a:ext uri="{FF2B5EF4-FFF2-40B4-BE49-F238E27FC236}">
                    <a16:creationId xmlns:a16="http://schemas.microsoft.com/office/drawing/2014/main" id="{D31DFB2B-6920-1C4F-B5DA-626E063A8C36}"/>
                  </a:ext>
                </a:extLst>
              </p:cNvPr>
              <p:cNvSpPr/>
              <p:nvPr userDrawn="1"/>
            </p:nvSpPr>
            <p:spPr>
              <a:xfrm flipV="1">
                <a:off x="6960870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15" name="Right Triangle 814">
                <a:extLst>
                  <a:ext uri="{FF2B5EF4-FFF2-40B4-BE49-F238E27FC236}">
                    <a16:creationId xmlns:a16="http://schemas.microsoft.com/office/drawing/2014/main" id="{69689011-30C0-284E-9B33-B07138FF04A0}"/>
                  </a:ext>
                </a:extLst>
              </p:cNvPr>
              <p:cNvSpPr/>
              <p:nvPr/>
            </p:nvSpPr>
            <p:spPr>
              <a:xfrm rot="10800000" flipV="1">
                <a:off x="696087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16" name="Right Triangle 815">
                <a:extLst>
                  <a:ext uri="{FF2B5EF4-FFF2-40B4-BE49-F238E27FC236}">
                    <a16:creationId xmlns:a16="http://schemas.microsoft.com/office/drawing/2014/main" id="{43A550EF-2A82-844D-A7C7-9AFBA1464E1F}"/>
                  </a:ext>
                </a:extLst>
              </p:cNvPr>
              <p:cNvSpPr/>
              <p:nvPr/>
            </p:nvSpPr>
            <p:spPr>
              <a:xfrm>
                <a:off x="6960870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17" name="Right Triangle 816">
                <a:extLst>
                  <a:ext uri="{FF2B5EF4-FFF2-40B4-BE49-F238E27FC236}">
                    <a16:creationId xmlns:a16="http://schemas.microsoft.com/office/drawing/2014/main" id="{82D6B9FF-D68C-BC4E-8E74-2642F766448C}"/>
                  </a:ext>
                </a:extLst>
              </p:cNvPr>
              <p:cNvSpPr/>
              <p:nvPr/>
            </p:nvSpPr>
            <p:spPr>
              <a:xfrm rot="10800000">
                <a:off x="696087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18" name="Right Triangle 817">
                <a:extLst>
                  <a:ext uri="{FF2B5EF4-FFF2-40B4-BE49-F238E27FC236}">
                    <a16:creationId xmlns:a16="http://schemas.microsoft.com/office/drawing/2014/main" id="{7D98C664-F2CA-E643-8B87-3CF5452259F8}"/>
                  </a:ext>
                </a:extLst>
              </p:cNvPr>
              <p:cNvSpPr/>
              <p:nvPr/>
            </p:nvSpPr>
            <p:spPr>
              <a:xfrm>
                <a:off x="6960870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19" name="Right Triangle 818">
                <a:extLst>
                  <a:ext uri="{FF2B5EF4-FFF2-40B4-BE49-F238E27FC236}">
                    <a16:creationId xmlns:a16="http://schemas.microsoft.com/office/drawing/2014/main" id="{C39A275C-A29A-4143-9E1E-1A057D7CC87F}"/>
                  </a:ext>
                </a:extLst>
              </p:cNvPr>
              <p:cNvSpPr/>
              <p:nvPr/>
            </p:nvSpPr>
            <p:spPr>
              <a:xfrm rot="10800000">
                <a:off x="696087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0" name="Right Triangle 819">
                <a:extLst>
                  <a:ext uri="{FF2B5EF4-FFF2-40B4-BE49-F238E27FC236}">
                    <a16:creationId xmlns:a16="http://schemas.microsoft.com/office/drawing/2014/main" id="{3CF7A6E9-C654-EE49-8AD4-7CB0CCF1DB8A}"/>
                  </a:ext>
                </a:extLst>
              </p:cNvPr>
              <p:cNvSpPr/>
              <p:nvPr/>
            </p:nvSpPr>
            <p:spPr>
              <a:xfrm rot="10800000" flipV="1">
                <a:off x="696087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1" name="Right Triangle 820">
                <a:extLst>
                  <a:ext uri="{FF2B5EF4-FFF2-40B4-BE49-F238E27FC236}">
                    <a16:creationId xmlns:a16="http://schemas.microsoft.com/office/drawing/2014/main" id="{2D45CB61-C769-CE40-8D91-E59DFB7917DA}"/>
                  </a:ext>
                </a:extLst>
              </p:cNvPr>
              <p:cNvSpPr/>
              <p:nvPr/>
            </p:nvSpPr>
            <p:spPr>
              <a:xfrm>
                <a:off x="6960870" y="169991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2" name="Right Triangle 821">
                <a:extLst>
                  <a:ext uri="{FF2B5EF4-FFF2-40B4-BE49-F238E27FC236}">
                    <a16:creationId xmlns:a16="http://schemas.microsoft.com/office/drawing/2014/main" id="{72325265-24D9-1C44-9B74-3620E80C92B3}"/>
                  </a:ext>
                </a:extLst>
              </p:cNvPr>
              <p:cNvSpPr/>
              <p:nvPr/>
            </p:nvSpPr>
            <p:spPr>
              <a:xfrm rot="10800000">
                <a:off x="696087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3" name="Right Triangle 822">
                <a:extLst>
                  <a:ext uri="{FF2B5EF4-FFF2-40B4-BE49-F238E27FC236}">
                    <a16:creationId xmlns:a16="http://schemas.microsoft.com/office/drawing/2014/main" id="{0353E5DC-4F62-4E41-8515-700B7ED3EE8D}"/>
                  </a:ext>
                </a:extLst>
              </p:cNvPr>
              <p:cNvSpPr/>
              <p:nvPr/>
            </p:nvSpPr>
            <p:spPr>
              <a:xfrm>
                <a:off x="6960870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4" name="Right Triangle 823">
                <a:extLst>
                  <a:ext uri="{FF2B5EF4-FFF2-40B4-BE49-F238E27FC236}">
                    <a16:creationId xmlns:a16="http://schemas.microsoft.com/office/drawing/2014/main" id="{7AFDE1F4-90E9-E047-B2FA-7006EA466234}"/>
                  </a:ext>
                </a:extLst>
              </p:cNvPr>
              <p:cNvSpPr/>
              <p:nvPr/>
            </p:nvSpPr>
            <p:spPr>
              <a:xfrm rot="10800000">
                <a:off x="696087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5" name="Right Triangle 824">
                <a:extLst>
                  <a:ext uri="{FF2B5EF4-FFF2-40B4-BE49-F238E27FC236}">
                    <a16:creationId xmlns:a16="http://schemas.microsoft.com/office/drawing/2014/main" id="{05FAD820-1E0A-6A40-9821-8A092CFDD825}"/>
                  </a:ext>
                </a:extLst>
              </p:cNvPr>
              <p:cNvSpPr/>
              <p:nvPr userDrawn="1"/>
            </p:nvSpPr>
            <p:spPr>
              <a:xfrm flipH="1" flipV="1">
                <a:off x="782890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6" name="Right Triangle 825">
                <a:extLst>
                  <a:ext uri="{FF2B5EF4-FFF2-40B4-BE49-F238E27FC236}">
                    <a16:creationId xmlns:a16="http://schemas.microsoft.com/office/drawing/2014/main" id="{5C1F8B7D-E12D-8F48-B690-5ACA8012AB56}"/>
                  </a:ext>
                </a:extLst>
              </p:cNvPr>
              <p:cNvSpPr/>
              <p:nvPr/>
            </p:nvSpPr>
            <p:spPr>
              <a:xfrm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7" name="Right Triangle 826">
                <a:extLst>
                  <a:ext uri="{FF2B5EF4-FFF2-40B4-BE49-F238E27FC236}">
                    <a16:creationId xmlns:a16="http://schemas.microsoft.com/office/drawing/2014/main" id="{81C0E2AC-F128-B74A-A9E1-2BD8FB5558EA}"/>
                  </a:ext>
                </a:extLst>
              </p:cNvPr>
              <p:cNvSpPr/>
              <p:nvPr/>
            </p:nvSpPr>
            <p:spPr>
              <a:xfrm rot="10800000"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8" name="Right Triangle 827">
                <a:extLst>
                  <a:ext uri="{FF2B5EF4-FFF2-40B4-BE49-F238E27FC236}">
                    <a16:creationId xmlns:a16="http://schemas.microsoft.com/office/drawing/2014/main" id="{A235BF5F-7CDB-1846-A818-4E6C80C0E1B9}"/>
                  </a:ext>
                </a:extLst>
              </p:cNvPr>
              <p:cNvSpPr/>
              <p:nvPr/>
            </p:nvSpPr>
            <p:spPr>
              <a:xfrm flipH="1" flipV="1">
                <a:off x="782890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29" name="Right Triangle 828">
                <a:extLst>
                  <a:ext uri="{FF2B5EF4-FFF2-40B4-BE49-F238E27FC236}">
                    <a16:creationId xmlns:a16="http://schemas.microsoft.com/office/drawing/2014/main" id="{83027CC7-C2A6-A64A-83E9-EFE4251E00DF}"/>
                  </a:ext>
                </a:extLst>
              </p:cNvPr>
              <p:cNvSpPr/>
              <p:nvPr/>
            </p:nvSpPr>
            <p:spPr>
              <a:xfrm rot="10800000" flipH="1">
                <a:off x="782890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30" name="Right Triangle 829">
                <a:extLst>
                  <a:ext uri="{FF2B5EF4-FFF2-40B4-BE49-F238E27FC236}">
                    <a16:creationId xmlns:a16="http://schemas.microsoft.com/office/drawing/2014/main" id="{45E44A10-147D-EE4C-BCC9-AF4361F025D8}"/>
                  </a:ext>
                </a:extLst>
              </p:cNvPr>
              <p:cNvSpPr/>
              <p:nvPr/>
            </p:nvSpPr>
            <p:spPr>
              <a:xfrm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31" name="Right Triangle 830">
                <a:extLst>
                  <a:ext uri="{FF2B5EF4-FFF2-40B4-BE49-F238E27FC236}">
                    <a16:creationId xmlns:a16="http://schemas.microsoft.com/office/drawing/2014/main" id="{2D3677D0-7EFA-9542-B37F-C0B5861B8AB5}"/>
                  </a:ext>
                </a:extLst>
              </p:cNvPr>
              <p:cNvSpPr/>
              <p:nvPr/>
            </p:nvSpPr>
            <p:spPr>
              <a:xfrm rot="10800000"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32" name="Right Triangle 831">
                <a:extLst>
                  <a:ext uri="{FF2B5EF4-FFF2-40B4-BE49-F238E27FC236}">
                    <a16:creationId xmlns:a16="http://schemas.microsoft.com/office/drawing/2014/main" id="{583DF61B-9AA5-6347-AA97-0BA39C5444B3}"/>
                  </a:ext>
                </a:extLst>
              </p:cNvPr>
              <p:cNvSpPr/>
              <p:nvPr/>
            </p:nvSpPr>
            <p:spPr>
              <a:xfrm flipH="1" flipV="1">
                <a:off x="782890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33" name="Right Triangle 832">
                <a:extLst>
                  <a:ext uri="{FF2B5EF4-FFF2-40B4-BE49-F238E27FC236}">
                    <a16:creationId xmlns:a16="http://schemas.microsoft.com/office/drawing/2014/main" id="{BF9A67A2-EE78-6D49-9349-7A237CF8AA16}"/>
                  </a:ext>
                </a:extLst>
              </p:cNvPr>
              <p:cNvSpPr/>
              <p:nvPr/>
            </p:nvSpPr>
            <p:spPr>
              <a:xfrm flipH="1">
                <a:off x="782890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36" name="Right Triangle 835">
                <a:extLst>
                  <a:ext uri="{FF2B5EF4-FFF2-40B4-BE49-F238E27FC236}">
                    <a16:creationId xmlns:a16="http://schemas.microsoft.com/office/drawing/2014/main" id="{1746E8CC-E345-8647-A1AB-1F061DD2D2C3}"/>
                  </a:ext>
                </a:extLst>
              </p:cNvPr>
              <p:cNvSpPr/>
              <p:nvPr/>
            </p:nvSpPr>
            <p:spPr>
              <a:xfrm flipH="1">
                <a:off x="782890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837" name="Right Triangle 836">
                <a:extLst>
                  <a:ext uri="{FF2B5EF4-FFF2-40B4-BE49-F238E27FC236}">
                    <a16:creationId xmlns:a16="http://schemas.microsoft.com/office/drawing/2014/main" id="{987F7FD4-4961-8048-8B71-D429EB121F45}"/>
                  </a:ext>
                </a:extLst>
              </p:cNvPr>
              <p:cNvSpPr/>
              <p:nvPr/>
            </p:nvSpPr>
            <p:spPr>
              <a:xfrm rot="10800000" flipH="1">
                <a:off x="782890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90" name="Rectangle 1089">
            <a:extLst>
              <a:ext uri="{FF2B5EF4-FFF2-40B4-BE49-F238E27FC236}">
                <a16:creationId xmlns:a16="http://schemas.microsoft.com/office/drawing/2014/main" id="{3A473F16-DC9C-EA46-9856-4D6B799A2E49}"/>
              </a:ext>
            </a:extLst>
          </p:cNvPr>
          <p:cNvSpPr/>
          <p:nvPr userDrawn="1"/>
        </p:nvSpPr>
        <p:spPr>
          <a:xfrm>
            <a:off x="1" y="0"/>
            <a:ext cx="12188822" cy="6858000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91" name="Text Placeholder 862">
            <a:extLst>
              <a:ext uri="{FF2B5EF4-FFF2-40B4-BE49-F238E27FC236}">
                <a16:creationId xmlns:a16="http://schemas.microsoft.com/office/drawing/2014/main" id="{BFF4DF51-0B0B-5E4E-BA68-BA88CD0C4D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28217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92" name="Rectangle 1091">
            <a:extLst>
              <a:ext uri="{FF2B5EF4-FFF2-40B4-BE49-F238E27FC236}">
                <a16:creationId xmlns:a16="http://schemas.microsoft.com/office/drawing/2014/main" id="{54F33852-621C-6848-B177-AD247B590B95}"/>
              </a:ext>
            </a:extLst>
          </p:cNvPr>
          <p:cNvSpPr/>
          <p:nvPr userDrawn="1"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93" name="Group 1092">
            <a:extLst>
              <a:ext uri="{FF2B5EF4-FFF2-40B4-BE49-F238E27FC236}">
                <a16:creationId xmlns:a16="http://schemas.microsoft.com/office/drawing/2014/main" id="{13B7A9E6-0379-914F-9D9F-B46CBF292A9F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094" name="Freeform 6">
              <a:extLst>
                <a:ext uri="{FF2B5EF4-FFF2-40B4-BE49-F238E27FC236}">
                  <a16:creationId xmlns:a16="http://schemas.microsoft.com/office/drawing/2014/main" id="{62881E9F-896F-E74C-88CF-22C49F075269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95" name="Freeform 7">
              <a:extLst>
                <a:ext uri="{FF2B5EF4-FFF2-40B4-BE49-F238E27FC236}">
                  <a16:creationId xmlns:a16="http://schemas.microsoft.com/office/drawing/2014/main" id="{4D62E86D-BA24-B345-B8D4-C9E365AD25CD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96" name="Freeform 8">
              <a:extLst>
                <a:ext uri="{FF2B5EF4-FFF2-40B4-BE49-F238E27FC236}">
                  <a16:creationId xmlns:a16="http://schemas.microsoft.com/office/drawing/2014/main" id="{B38F44DC-FE01-F649-B39E-1D609E368F77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97" name="Freeform 9">
              <a:extLst>
                <a:ext uri="{FF2B5EF4-FFF2-40B4-BE49-F238E27FC236}">
                  <a16:creationId xmlns:a16="http://schemas.microsoft.com/office/drawing/2014/main" id="{B017EB68-0D97-3648-AE5F-E14A25650B56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98" name="Freeform 10">
              <a:extLst>
                <a:ext uri="{FF2B5EF4-FFF2-40B4-BE49-F238E27FC236}">
                  <a16:creationId xmlns:a16="http://schemas.microsoft.com/office/drawing/2014/main" id="{3A980C92-F570-F54E-A6ED-28A5A1E6220D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99" name="Freeform 11">
              <a:extLst>
                <a:ext uri="{FF2B5EF4-FFF2-40B4-BE49-F238E27FC236}">
                  <a16:creationId xmlns:a16="http://schemas.microsoft.com/office/drawing/2014/main" id="{2705501F-D378-7443-8139-1BCB649CFF0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00" name="Freeform 12">
              <a:extLst>
                <a:ext uri="{FF2B5EF4-FFF2-40B4-BE49-F238E27FC236}">
                  <a16:creationId xmlns:a16="http://schemas.microsoft.com/office/drawing/2014/main" id="{EC0D650F-B386-D943-8820-9DFE1B3D9D2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101" name="Freeform: Shape 864">
            <a:extLst>
              <a:ext uri="{FF2B5EF4-FFF2-40B4-BE49-F238E27FC236}">
                <a16:creationId xmlns:a16="http://schemas.microsoft.com/office/drawing/2014/main" id="{DE5675BD-0E67-9D4E-AC2D-8D7AE4402FE0}"/>
              </a:ext>
            </a:extLst>
          </p:cNvPr>
          <p:cNvSpPr/>
          <p:nvPr userDrawn="1"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02" name="TextBox 1101">
            <a:extLst>
              <a:ext uri="{FF2B5EF4-FFF2-40B4-BE49-F238E27FC236}">
                <a16:creationId xmlns:a16="http://schemas.microsoft.com/office/drawing/2014/main" id="{AECD2FA8-741B-8B4B-9E77-DA94B7BACE55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03" name="TextBox 1102">
            <a:extLst>
              <a:ext uri="{FF2B5EF4-FFF2-40B4-BE49-F238E27FC236}">
                <a16:creationId xmlns:a16="http://schemas.microsoft.com/office/drawing/2014/main" id="{322C535B-3EE3-324F-A34E-2B5C96DB9B52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658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Statement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Rectangle 1869">
            <a:extLst>
              <a:ext uri="{FF2B5EF4-FFF2-40B4-BE49-F238E27FC236}">
                <a16:creationId xmlns:a16="http://schemas.microsoft.com/office/drawing/2014/main" id="{87DEB98F-E255-48BD-B862-71B16A67E330}"/>
              </a:ext>
            </a:extLst>
          </p:cNvPr>
          <p:cNvSpPr/>
          <p:nvPr/>
        </p:nvSpPr>
        <p:spPr bwMode="gray">
          <a:xfrm>
            <a:off x="4852551" y="1935282"/>
            <a:ext cx="7342623" cy="2915194"/>
          </a:xfrm>
          <a:prstGeom prst="rect">
            <a:avLst/>
          </a:prstGeom>
          <a:solidFill>
            <a:srgbClr val="C6C6C8">
              <a:lumMod val="40000"/>
              <a:lumOff val="6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2055" name="Right Triangle 2054">
            <a:extLst>
              <a:ext uri="{FF2B5EF4-FFF2-40B4-BE49-F238E27FC236}">
                <a16:creationId xmlns:a16="http://schemas.microsoft.com/office/drawing/2014/main" id="{379E0254-E381-429F-8267-B64F0A64F01F}"/>
              </a:ext>
            </a:extLst>
          </p:cNvPr>
          <p:cNvSpPr/>
          <p:nvPr/>
        </p:nvSpPr>
        <p:spPr bwMode="gray">
          <a:xfrm flipV="1">
            <a:off x="6792036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58" name="Right Triangle 2057">
            <a:extLst>
              <a:ext uri="{FF2B5EF4-FFF2-40B4-BE49-F238E27FC236}">
                <a16:creationId xmlns:a16="http://schemas.microsoft.com/office/drawing/2014/main" id="{AD309C60-3500-4EAB-B8B3-1C4389B46638}"/>
              </a:ext>
            </a:extLst>
          </p:cNvPr>
          <p:cNvSpPr/>
          <p:nvPr/>
        </p:nvSpPr>
        <p:spPr bwMode="gray">
          <a:xfrm>
            <a:off x="6792036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0" name="Right Triangle 2059">
            <a:extLst>
              <a:ext uri="{FF2B5EF4-FFF2-40B4-BE49-F238E27FC236}">
                <a16:creationId xmlns:a16="http://schemas.microsoft.com/office/drawing/2014/main" id="{7ACD5E60-6BFC-44BF-BA51-40FFE210E52F}"/>
              </a:ext>
            </a:extLst>
          </p:cNvPr>
          <p:cNvSpPr/>
          <p:nvPr/>
        </p:nvSpPr>
        <p:spPr bwMode="gray">
          <a:xfrm>
            <a:off x="6792036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1" name="Right Triangle 2060">
            <a:extLst>
              <a:ext uri="{FF2B5EF4-FFF2-40B4-BE49-F238E27FC236}">
                <a16:creationId xmlns:a16="http://schemas.microsoft.com/office/drawing/2014/main" id="{87AD33CD-A516-4CDC-9B49-367540BB4D09}"/>
              </a:ext>
            </a:extLst>
          </p:cNvPr>
          <p:cNvSpPr/>
          <p:nvPr/>
        </p:nvSpPr>
        <p:spPr bwMode="gray">
          <a:xfrm rot="10800000">
            <a:off x="6792037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5" name="Right Triangle 2064">
            <a:extLst>
              <a:ext uri="{FF2B5EF4-FFF2-40B4-BE49-F238E27FC236}">
                <a16:creationId xmlns:a16="http://schemas.microsoft.com/office/drawing/2014/main" id="{BE366215-CBD9-4FFA-958F-037586C2A656}"/>
              </a:ext>
            </a:extLst>
          </p:cNvPr>
          <p:cNvSpPr/>
          <p:nvPr/>
        </p:nvSpPr>
        <p:spPr bwMode="gray">
          <a:xfrm flipH="1" flipV="1">
            <a:off x="7763239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6" name="Right Triangle 2065">
            <a:extLst>
              <a:ext uri="{FF2B5EF4-FFF2-40B4-BE49-F238E27FC236}">
                <a16:creationId xmlns:a16="http://schemas.microsoft.com/office/drawing/2014/main" id="{FB174B08-BC06-4B26-9CEA-0753BD7F16BC}"/>
              </a:ext>
            </a:extLst>
          </p:cNvPr>
          <p:cNvSpPr/>
          <p:nvPr/>
        </p:nvSpPr>
        <p:spPr bwMode="gray">
          <a:xfrm rot="10800000" flipH="1" flipV="1">
            <a:off x="7763240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8" name="Right Triangle 2067">
            <a:extLst>
              <a:ext uri="{FF2B5EF4-FFF2-40B4-BE49-F238E27FC236}">
                <a16:creationId xmlns:a16="http://schemas.microsoft.com/office/drawing/2014/main" id="{944C2EE1-0039-4616-8875-146C1099B1C1}"/>
              </a:ext>
            </a:extLst>
          </p:cNvPr>
          <p:cNvSpPr/>
          <p:nvPr/>
        </p:nvSpPr>
        <p:spPr bwMode="gray">
          <a:xfrm flipH="1">
            <a:off x="7763239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9" name="Right Triangle 2068">
            <a:extLst>
              <a:ext uri="{FF2B5EF4-FFF2-40B4-BE49-F238E27FC236}">
                <a16:creationId xmlns:a16="http://schemas.microsoft.com/office/drawing/2014/main" id="{4098F3BA-CE41-4565-8758-F3AE196BADDE}"/>
              </a:ext>
            </a:extLst>
          </p:cNvPr>
          <p:cNvSpPr/>
          <p:nvPr/>
        </p:nvSpPr>
        <p:spPr bwMode="gray">
          <a:xfrm rot="10800000" flipH="1">
            <a:off x="776324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72" name="Right Triangle 2071">
            <a:extLst>
              <a:ext uri="{FF2B5EF4-FFF2-40B4-BE49-F238E27FC236}">
                <a16:creationId xmlns:a16="http://schemas.microsoft.com/office/drawing/2014/main" id="{32F085F8-0118-4937-B11E-6F4E2A7658C7}"/>
              </a:ext>
            </a:extLst>
          </p:cNvPr>
          <p:cNvSpPr/>
          <p:nvPr/>
        </p:nvSpPr>
        <p:spPr bwMode="gray">
          <a:xfrm flipH="1">
            <a:off x="7763239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73" name="Right Triangle 2072">
            <a:extLst>
              <a:ext uri="{FF2B5EF4-FFF2-40B4-BE49-F238E27FC236}">
                <a16:creationId xmlns:a16="http://schemas.microsoft.com/office/drawing/2014/main" id="{848EF73E-43B5-44C6-95BE-899BF79BB098}"/>
              </a:ext>
            </a:extLst>
          </p:cNvPr>
          <p:cNvSpPr/>
          <p:nvPr/>
        </p:nvSpPr>
        <p:spPr bwMode="gray">
          <a:xfrm rot="10800000" flipH="1">
            <a:off x="7763240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78" name="Right Triangle 2077">
            <a:extLst>
              <a:ext uri="{FF2B5EF4-FFF2-40B4-BE49-F238E27FC236}">
                <a16:creationId xmlns:a16="http://schemas.microsoft.com/office/drawing/2014/main" id="{07396E72-EB7E-4000-861F-EDA14C0C2066}"/>
              </a:ext>
            </a:extLst>
          </p:cNvPr>
          <p:cNvSpPr/>
          <p:nvPr/>
        </p:nvSpPr>
        <p:spPr bwMode="gray">
          <a:xfrm flipV="1">
            <a:off x="8734441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81" name="Right Triangle 2080">
            <a:extLst>
              <a:ext uri="{FF2B5EF4-FFF2-40B4-BE49-F238E27FC236}">
                <a16:creationId xmlns:a16="http://schemas.microsoft.com/office/drawing/2014/main" id="{C3D017B0-3559-48A4-9DD2-0EB889542971}"/>
              </a:ext>
            </a:extLst>
          </p:cNvPr>
          <p:cNvSpPr/>
          <p:nvPr/>
        </p:nvSpPr>
        <p:spPr bwMode="gray">
          <a:xfrm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82" name="Right Triangle 2081">
            <a:extLst>
              <a:ext uri="{FF2B5EF4-FFF2-40B4-BE49-F238E27FC236}">
                <a16:creationId xmlns:a16="http://schemas.microsoft.com/office/drawing/2014/main" id="{B4356A04-9CA5-48A5-AF9D-6AC4D3F0DE08}"/>
              </a:ext>
            </a:extLst>
          </p:cNvPr>
          <p:cNvSpPr/>
          <p:nvPr/>
        </p:nvSpPr>
        <p:spPr bwMode="gray">
          <a:xfrm rot="10800000"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84" name="Right Triangle 2083">
            <a:extLst>
              <a:ext uri="{FF2B5EF4-FFF2-40B4-BE49-F238E27FC236}">
                <a16:creationId xmlns:a16="http://schemas.microsoft.com/office/drawing/2014/main" id="{1A9FF7BD-AFB6-435E-9C1D-5BFCE9944C30}"/>
              </a:ext>
            </a:extLst>
          </p:cNvPr>
          <p:cNvSpPr/>
          <p:nvPr/>
        </p:nvSpPr>
        <p:spPr bwMode="gray">
          <a:xfrm rot="10800000">
            <a:off x="873444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89" name="Right Triangle 2088">
            <a:extLst>
              <a:ext uri="{FF2B5EF4-FFF2-40B4-BE49-F238E27FC236}">
                <a16:creationId xmlns:a16="http://schemas.microsoft.com/office/drawing/2014/main" id="{F2A2CBDB-A4CB-4BD2-B67D-738215683181}"/>
              </a:ext>
            </a:extLst>
          </p:cNvPr>
          <p:cNvSpPr/>
          <p:nvPr/>
        </p:nvSpPr>
        <p:spPr bwMode="gray">
          <a:xfrm flipH="1" flipV="1">
            <a:off x="9705645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90" name="Right Triangle 2089">
            <a:extLst>
              <a:ext uri="{FF2B5EF4-FFF2-40B4-BE49-F238E27FC236}">
                <a16:creationId xmlns:a16="http://schemas.microsoft.com/office/drawing/2014/main" id="{A1231640-872A-4ABD-9F11-4871F6543FA4}"/>
              </a:ext>
            </a:extLst>
          </p:cNvPr>
          <p:cNvSpPr/>
          <p:nvPr/>
        </p:nvSpPr>
        <p:spPr bwMode="gray">
          <a:xfrm rot="10800000" flipH="1" flipV="1">
            <a:off x="9705646" y="3879273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92" name="Right Triangle 2091">
            <a:extLst>
              <a:ext uri="{FF2B5EF4-FFF2-40B4-BE49-F238E27FC236}">
                <a16:creationId xmlns:a16="http://schemas.microsoft.com/office/drawing/2014/main" id="{99CDE09D-1B6D-48DF-84B6-98CD026A4CB4}"/>
              </a:ext>
            </a:extLst>
          </p:cNvPr>
          <p:cNvSpPr/>
          <p:nvPr/>
        </p:nvSpPr>
        <p:spPr bwMode="gray">
          <a:xfrm rot="10800000" flipH="1">
            <a:off x="9705645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95" name="Right Triangle 2094">
            <a:extLst>
              <a:ext uri="{FF2B5EF4-FFF2-40B4-BE49-F238E27FC236}">
                <a16:creationId xmlns:a16="http://schemas.microsoft.com/office/drawing/2014/main" id="{8595FC23-C645-4A52-8E9C-CACA695E7C6F}"/>
              </a:ext>
            </a:extLst>
          </p:cNvPr>
          <p:cNvSpPr/>
          <p:nvPr/>
        </p:nvSpPr>
        <p:spPr bwMode="gray">
          <a:xfrm flipH="1">
            <a:off x="9705645" y="194202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96" name="Right Triangle 2095">
            <a:extLst>
              <a:ext uri="{FF2B5EF4-FFF2-40B4-BE49-F238E27FC236}">
                <a16:creationId xmlns:a16="http://schemas.microsoft.com/office/drawing/2014/main" id="{1AF14238-22B4-4861-9498-73032B272254}"/>
              </a:ext>
            </a:extLst>
          </p:cNvPr>
          <p:cNvSpPr/>
          <p:nvPr/>
        </p:nvSpPr>
        <p:spPr bwMode="gray">
          <a:xfrm rot="10800000" flipH="1">
            <a:off x="9705645" y="1942027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49" name="Freeform: Shape 248">
            <a:extLst>
              <a:ext uri="{FF2B5EF4-FFF2-40B4-BE49-F238E27FC236}">
                <a16:creationId xmlns:a16="http://schemas.microsoft.com/office/drawing/2014/main" id="{EE1B428B-301B-4A2F-8A22-D4FE335540BF}"/>
              </a:ext>
            </a:extLst>
          </p:cNvPr>
          <p:cNvSpPr/>
          <p:nvPr/>
        </p:nvSpPr>
        <p:spPr bwMode="gray">
          <a:xfrm rot="10800000" flipH="1">
            <a:off x="11648955" y="1942027"/>
            <a:ext cx="546219" cy="971203"/>
          </a:xfrm>
          <a:custGeom>
            <a:avLst/>
            <a:gdLst>
              <a:gd name="connsiteX0" fmla="*/ 0 w 546219"/>
              <a:gd name="connsiteY0" fmla="*/ 971203 h 971203"/>
              <a:gd name="connsiteX1" fmla="*/ 546219 w 546219"/>
              <a:gd name="connsiteY1" fmla="*/ 971203 h 971203"/>
              <a:gd name="connsiteX2" fmla="*/ 546219 w 546219"/>
              <a:gd name="connsiteY2" fmla="*/ 546219 h 971203"/>
              <a:gd name="connsiteX3" fmla="*/ 0 w 546219"/>
              <a:gd name="connsiteY3" fmla="*/ 0 h 971203"/>
              <a:gd name="connsiteX4" fmla="*/ 0 w 546219"/>
              <a:gd name="connsiteY4" fmla="*/ 971203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219" h="971203">
                <a:moveTo>
                  <a:pt x="0" y="971203"/>
                </a:moveTo>
                <a:lnTo>
                  <a:pt x="546219" y="971203"/>
                </a:lnTo>
                <a:lnTo>
                  <a:pt x="546219" y="546219"/>
                </a:lnTo>
                <a:lnTo>
                  <a:pt x="0" y="0"/>
                </a:lnTo>
                <a:lnTo>
                  <a:pt x="0" y="971203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09" name="Right Triangle 2108">
            <a:extLst>
              <a:ext uri="{FF2B5EF4-FFF2-40B4-BE49-F238E27FC236}">
                <a16:creationId xmlns:a16="http://schemas.microsoft.com/office/drawing/2014/main" id="{99FEE84E-53E9-4776-8DE8-E47A361BA88B}"/>
              </a:ext>
            </a:extLst>
          </p:cNvPr>
          <p:cNvSpPr/>
          <p:nvPr/>
        </p:nvSpPr>
        <p:spPr bwMode="gray">
          <a:xfrm flipV="1">
            <a:off x="1067730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0" name="Right Triangle 2109">
            <a:extLst>
              <a:ext uri="{FF2B5EF4-FFF2-40B4-BE49-F238E27FC236}">
                <a16:creationId xmlns:a16="http://schemas.microsoft.com/office/drawing/2014/main" id="{1DD578AB-11F7-4ABA-B139-6DF21FC62151}"/>
              </a:ext>
            </a:extLst>
          </p:cNvPr>
          <p:cNvSpPr/>
          <p:nvPr/>
        </p:nvSpPr>
        <p:spPr bwMode="gray">
          <a:xfrm rot="10800000" flipV="1">
            <a:off x="10677302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2" name="Right Triangle 2111">
            <a:extLst>
              <a:ext uri="{FF2B5EF4-FFF2-40B4-BE49-F238E27FC236}">
                <a16:creationId xmlns:a16="http://schemas.microsoft.com/office/drawing/2014/main" id="{09E3E88F-E68D-4B1C-AF76-ECD20957E3DB}"/>
              </a:ext>
            </a:extLst>
          </p:cNvPr>
          <p:cNvSpPr/>
          <p:nvPr/>
        </p:nvSpPr>
        <p:spPr bwMode="gray">
          <a:xfrm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3" name="Right Triangle 2112">
            <a:extLst>
              <a:ext uri="{FF2B5EF4-FFF2-40B4-BE49-F238E27FC236}">
                <a16:creationId xmlns:a16="http://schemas.microsoft.com/office/drawing/2014/main" id="{A05A2D39-0F65-4AD7-BF84-3E6E866C0695}"/>
              </a:ext>
            </a:extLst>
          </p:cNvPr>
          <p:cNvSpPr/>
          <p:nvPr/>
        </p:nvSpPr>
        <p:spPr bwMode="gray">
          <a:xfrm rot="10800000"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5" name="Right Triangle 2114">
            <a:extLst>
              <a:ext uri="{FF2B5EF4-FFF2-40B4-BE49-F238E27FC236}">
                <a16:creationId xmlns:a16="http://schemas.microsoft.com/office/drawing/2014/main" id="{206C9E9A-6F8E-4552-B214-16CC537D131E}"/>
              </a:ext>
            </a:extLst>
          </p:cNvPr>
          <p:cNvSpPr/>
          <p:nvPr/>
        </p:nvSpPr>
        <p:spPr bwMode="gray">
          <a:xfrm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6" name="Right Triangle 2115">
            <a:extLst>
              <a:ext uri="{FF2B5EF4-FFF2-40B4-BE49-F238E27FC236}">
                <a16:creationId xmlns:a16="http://schemas.microsoft.com/office/drawing/2014/main" id="{3ED89541-3BF3-4D8C-846E-F10D7392E273}"/>
              </a:ext>
            </a:extLst>
          </p:cNvPr>
          <p:cNvSpPr/>
          <p:nvPr/>
        </p:nvSpPr>
        <p:spPr bwMode="gray">
          <a:xfrm rot="10800000"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0" name="Right Triangle 2119">
            <a:extLst>
              <a:ext uri="{FF2B5EF4-FFF2-40B4-BE49-F238E27FC236}">
                <a16:creationId xmlns:a16="http://schemas.microsoft.com/office/drawing/2014/main" id="{EC942C2D-CFE2-4BDD-927E-F517B4D27E93}"/>
              </a:ext>
            </a:extLst>
          </p:cNvPr>
          <p:cNvSpPr/>
          <p:nvPr/>
        </p:nvSpPr>
        <p:spPr bwMode="gray">
          <a:xfrm flipV="1">
            <a:off x="4852550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1" name="Right Triangle 2120">
            <a:extLst>
              <a:ext uri="{FF2B5EF4-FFF2-40B4-BE49-F238E27FC236}">
                <a16:creationId xmlns:a16="http://schemas.microsoft.com/office/drawing/2014/main" id="{1F991860-0BB4-4313-9CBA-C8252877F9C6}"/>
              </a:ext>
            </a:extLst>
          </p:cNvPr>
          <p:cNvSpPr/>
          <p:nvPr/>
        </p:nvSpPr>
        <p:spPr bwMode="gray">
          <a:xfrm rot="10800000" flipV="1">
            <a:off x="485255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4" name="Right Triangle 2123">
            <a:extLst>
              <a:ext uri="{FF2B5EF4-FFF2-40B4-BE49-F238E27FC236}">
                <a16:creationId xmlns:a16="http://schemas.microsoft.com/office/drawing/2014/main" id="{0F3E436A-1DF3-4950-A2C2-2692D87C4F8B}"/>
              </a:ext>
            </a:extLst>
          </p:cNvPr>
          <p:cNvSpPr/>
          <p:nvPr/>
        </p:nvSpPr>
        <p:spPr bwMode="gray">
          <a:xfrm>
            <a:off x="4852550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5" name="Right Triangle 2124">
            <a:extLst>
              <a:ext uri="{FF2B5EF4-FFF2-40B4-BE49-F238E27FC236}">
                <a16:creationId xmlns:a16="http://schemas.microsoft.com/office/drawing/2014/main" id="{611BB566-F2B3-4379-869F-A61ED31FEFD5}"/>
              </a:ext>
            </a:extLst>
          </p:cNvPr>
          <p:cNvSpPr/>
          <p:nvPr/>
        </p:nvSpPr>
        <p:spPr bwMode="gray">
          <a:xfrm rot="10800000">
            <a:off x="4852551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8" name="Right Triangle 2127">
            <a:extLst>
              <a:ext uri="{FF2B5EF4-FFF2-40B4-BE49-F238E27FC236}">
                <a16:creationId xmlns:a16="http://schemas.microsoft.com/office/drawing/2014/main" id="{6102792F-5D69-4653-A8F2-82B19B151911}"/>
              </a:ext>
            </a:extLst>
          </p:cNvPr>
          <p:cNvSpPr/>
          <p:nvPr/>
        </p:nvSpPr>
        <p:spPr bwMode="gray">
          <a:xfrm>
            <a:off x="4852550" y="1935282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9" name="Right Triangle 2128">
            <a:extLst>
              <a:ext uri="{FF2B5EF4-FFF2-40B4-BE49-F238E27FC236}">
                <a16:creationId xmlns:a16="http://schemas.microsoft.com/office/drawing/2014/main" id="{1D3B37AD-78C0-404C-94A9-CC96B8C52AB4}"/>
              </a:ext>
            </a:extLst>
          </p:cNvPr>
          <p:cNvSpPr/>
          <p:nvPr/>
        </p:nvSpPr>
        <p:spPr bwMode="gray">
          <a:xfrm rot="10800000">
            <a:off x="4852551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4" name="Right Triangle 2133">
            <a:extLst>
              <a:ext uri="{FF2B5EF4-FFF2-40B4-BE49-F238E27FC236}">
                <a16:creationId xmlns:a16="http://schemas.microsoft.com/office/drawing/2014/main" id="{7894F63B-153D-4349-9487-44A5034AA3C7}"/>
              </a:ext>
            </a:extLst>
          </p:cNvPr>
          <p:cNvSpPr/>
          <p:nvPr/>
        </p:nvSpPr>
        <p:spPr bwMode="gray">
          <a:xfrm flipH="1" flipV="1">
            <a:off x="5820710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6" name="Right Triangle 2135">
            <a:extLst>
              <a:ext uri="{FF2B5EF4-FFF2-40B4-BE49-F238E27FC236}">
                <a16:creationId xmlns:a16="http://schemas.microsoft.com/office/drawing/2014/main" id="{C0C9C94B-1222-4B72-8550-3B115A246D93}"/>
              </a:ext>
            </a:extLst>
          </p:cNvPr>
          <p:cNvSpPr/>
          <p:nvPr/>
        </p:nvSpPr>
        <p:spPr bwMode="gray">
          <a:xfrm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7" name="Right Triangle 2136">
            <a:extLst>
              <a:ext uri="{FF2B5EF4-FFF2-40B4-BE49-F238E27FC236}">
                <a16:creationId xmlns:a16="http://schemas.microsoft.com/office/drawing/2014/main" id="{206C50EE-8148-4C3D-A8F9-5FE072F38CC6}"/>
              </a:ext>
            </a:extLst>
          </p:cNvPr>
          <p:cNvSpPr/>
          <p:nvPr/>
        </p:nvSpPr>
        <p:spPr bwMode="gray">
          <a:xfrm rot="10800000"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9" name="Right Triangle 2138">
            <a:extLst>
              <a:ext uri="{FF2B5EF4-FFF2-40B4-BE49-F238E27FC236}">
                <a16:creationId xmlns:a16="http://schemas.microsoft.com/office/drawing/2014/main" id="{17143BF8-78D1-4C18-A5C4-BAF1917944D5}"/>
              </a:ext>
            </a:extLst>
          </p:cNvPr>
          <p:cNvSpPr/>
          <p:nvPr/>
        </p:nvSpPr>
        <p:spPr bwMode="gray">
          <a:xfrm flipH="1">
            <a:off x="5820710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40" name="Right Triangle 2139">
            <a:extLst>
              <a:ext uri="{FF2B5EF4-FFF2-40B4-BE49-F238E27FC236}">
                <a16:creationId xmlns:a16="http://schemas.microsoft.com/office/drawing/2014/main" id="{5A60B454-6649-4014-8D1D-2691C3312F7C}"/>
              </a:ext>
            </a:extLst>
          </p:cNvPr>
          <p:cNvSpPr/>
          <p:nvPr/>
        </p:nvSpPr>
        <p:spPr bwMode="gray">
          <a:xfrm rot="10800000" flipH="1">
            <a:off x="5820711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65" name="Right Triangle 1964">
            <a:extLst>
              <a:ext uri="{FF2B5EF4-FFF2-40B4-BE49-F238E27FC236}">
                <a16:creationId xmlns:a16="http://schemas.microsoft.com/office/drawing/2014/main" id="{E6E5B286-5BC6-4D27-A967-953C221DDC00}"/>
              </a:ext>
            </a:extLst>
          </p:cNvPr>
          <p:cNvSpPr/>
          <p:nvPr/>
        </p:nvSpPr>
        <p:spPr bwMode="gray">
          <a:xfrm flipV="1">
            <a:off x="6792036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68" name="Right Triangle 1967">
            <a:extLst>
              <a:ext uri="{FF2B5EF4-FFF2-40B4-BE49-F238E27FC236}">
                <a16:creationId xmlns:a16="http://schemas.microsoft.com/office/drawing/2014/main" id="{2B376ABD-AA7C-4380-8A1C-BB4F59C70ED7}"/>
              </a:ext>
            </a:extLst>
          </p:cNvPr>
          <p:cNvSpPr/>
          <p:nvPr/>
        </p:nvSpPr>
        <p:spPr bwMode="gray">
          <a:xfrm>
            <a:off x="6792036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0" name="Right Triangle 1969">
            <a:extLst>
              <a:ext uri="{FF2B5EF4-FFF2-40B4-BE49-F238E27FC236}">
                <a16:creationId xmlns:a16="http://schemas.microsoft.com/office/drawing/2014/main" id="{572EB1AB-D7A9-4F0A-A21E-0693157DA579}"/>
              </a:ext>
            </a:extLst>
          </p:cNvPr>
          <p:cNvSpPr/>
          <p:nvPr/>
        </p:nvSpPr>
        <p:spPr bwMode="gray">
          <a:xfrm>
            <a:off x="6792036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1" name="Right Triangle 1970">
            <a:extLst>
              <a:ext uri="{FF2B5EF4-FFF2-40B4-BE49-F238E27FC236}">
                <a16:creationId xmlns:a16="http://schemas.microsoft.com/office/drawing/2014/main" id="{D05BA029-292B-4F5B-96F7-82AEBA8518B9}"/>
              </a:ext>
            </a:extLst>
          </p:cNvPr>
          <p:cNvSpPr/>
          <p:nvPr/>
        </p:nvSpPr>
        <p:spPr bwMode="gray">
          <a:xfrm rot="10800000">
            <a:off x="6792037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5" name="Right Triangle 1974">
            <a:extLst>
              <a:ext uri="{FF2B5EF4-FFF2-40B4-BE49-F238E27FC236}">
                <a16:creationId xmlns:a16="http://schemas.microsoft.com/office/drawing/2014/main" id="{178EC3AD-6FEE-4E45-86D1-E97050157EC9}"/>
              </a:ext>
            </a:extLst>
          </p:cNvPr>
          <p:cNvSpPr/>
          <p:nvPr/>
        </p:nvSpPr>
        <p:spPr bwMode="gray">
          <a:xfrm flipH="1" flipV="1">
            <a:off x="7763239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6" name="Right Triangle 1975">
            <a:extLst>
              <a:ext uri="{FF2B5EF4-FFF2-40B4-BE49-F238E27FC236}">
                <a16:creationId xmlns:a16="http://schemas.microsoft.com/office/drawing/2014/main" id="{F9AE0C30-1FBA-46DD-A3D6-FD85D546063E}"/>
              </a:ext>
            </a:extLst>
          </p:cNvPr>
          <p:cNvSpPr/>
          <p:nvPr/>
        </p:nvSpPr>
        <p:spPr bwMode="gray">
          <a:xfrm rot="10800000" flipH="1" flipV="1">
            <a:off x="7763240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8" name="Right Triangle 1977">
            <a:extLst>
              <a:ext uri="{FF2B5EF4-FFF2-40B4-BE49-F238E27FC236}">
                <a16:creationId xmlns:a16="http://schemas.microsoft.com/office/drawing/2014/main" id="{1D359AD2-D340-479B-885A-D5DB9CA0833D}"/>
              </a:ext>
            </a:extLst>
          </p:cNvPr>
          <p:cNvSpPr/>
          <p:nvPr/>
        </p:nvSpPr>
        <p:spPr bwMode="gray">
          <a:xfrm flipH="1">
            <a:off x="7763239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9" name="Right Triangle 1978">
            <a:extLst>
              <a:ext uri="{FF2B5EF4-FFF2-40B4-BE49-F238E27FC236}">
                <a16:creationId xmlns:a16="http://schemas.microsoft.com/office/drawing/2014/main" id="{8B387BA8-FAAB-4F63-B541-245EA131763B}"/>
              </a:ext>
            </a:extLst>
          </p:cNvPr>
          <p:cNvSpPr/>
          <p:nvPr/>
        </p:nvSpPr>
        <p:spPr bwMode="gray">
          <a:xfrm rot="10800000" flipH="1">
            <a:off x="776324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82" name="Right Triangle 1981">
            <a:extLst>
              <a:ext uri="{FF2B5EF4-FFF2-40B4-BE49-F238E27FC236}">
                <a16:creationId xmlns:a16="http://schemas.microsoft.com/office/drawing/2014/main" id="{BC1D6466-33B3-4083-AFE6-DFCC19025C49}"/>
              </a:ext>
            </a:extLst>
          </p:cNvPr>
          <p:cNvSpPr/>
          <p:nvPr/>
        </p:nvSpPr>
        <p:spPr bwMode="gray">
          <a:xfrm flipH="1">
            <a:off x="7763239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83" name="Right Triangle 1982">
            <a:extLst>
              <a:ext uri="{FF2B5EF4-FFF2-40B4-BE49-F238E27FC236}">
                <a16:creationId xmlns:a16="http://schemas.microsoft.com/office/drawing/2014/main" id="{77953615-F162-4400-B52C-35B2A7EC55E0}"/>
              </a:ext>
            </a:extLst>
          </p:cNvPr>
          <p:cNvSpPr/>
          <p:nvPr/>
        </p:nvSpPr>
        <p:spPr bwMode="gray">
          <a:xfrm rot="10800000" flipH="1">
            <a:off x="7763240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88" name="Right Triangle 1987">
            <a:extLst>
              <a:ext uri="{FF2B5EF4-FFF2-40B4-BE49-F238E27FC236}">
                <a16:creationId xmlns:a16="http://schemas.microsoft.com/office/drawing/2014/main" id="{4D4F3A31-B5C2-4590-AE82-E103E9F283D8}"/>
              </a:ext>
            </a:extLst>
          </p:cNvPr>
          <p:cNvSpPr/>
          <p:nvPr/>
        </p:nvSpPr>
        <p:spPr bwMode="gray">
          <a:xfrm flipV="1">
            <a:off x="8734441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91" name="Right Triangle 1990">
            <a:extLst>
              <a:ext uri="{FF2B5EF4-FFF2-40B4-BE49-F238E27FC236}">
                <a16:creationId xmlns:a16="http://schemas.microsoft.com/office/drawing/2014/main" id="{4ED8D174-82E8-4892-8F21-835314E781CB}"/>
              </a:ext>
            </a:extLst>
          </p:cNvPr>
          <p:cNvSpPr/>
          <p:nvPr/>
        </p:nvSpPr>
        <p:spPr bwMode="gray">
          <a:xfrm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92" name="Right Triangle 1991">
            <a:extLst>
              <a:ext uri="{FF2B5EF4-FFF2-40B4-BE49-F238E27FC236}">
                <a16:creationId xmlns:a16="http://schemas.microsoft.com/office/drawing/2014/main" id="{86687566-64E1-457C-89E2-4B9C61932CD3}"/>
              </a:ext>
            </a:extLst>
          </p:cNvPr>
          <p:cNvSpPr/>
          <p:nvPr/>
        </p:nvSpPr>
        <p:spPr bwMode="gray">
          <a:xfrm rot="10800000"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94" name="Right Triangle 1993">
            <a:extLst>
              <a:ext uri="{FF2B5EF4-FFF2-40B4-BE49-F238E27FC236}">
                <a16:creationId xmlns:a16="http://schemas.microsoft.com/office/drawing/2014/main" id="{C22DB837-F708-4639-9065-99A91AACEBD0}"/>
              </a:ext>
            </a:extLst>
          </p:cNvPr>
          <p:cNvSpPr/>
          <p:nvPr/>
        </p:nvSpPr>
        <p:spPr bwMode="gray">
          <a:xfrm rot="10800000">
            <a:off x="873444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99" name="Right Triangle 1998">
            <a:extLst>
              <a:ext uri="{FF2B5EF4-FFF2-40B4-BE49-F238E27FC236}">
                <a16:creationId xmlns:a16="http://schemas.microsoft.com/office/drawing/2014/main" id="{6A788E85-3985-4156-AF64-CA51D0484984}"/>
              </a:ext>
            </a:extLst>
          </p:cNvPr>
          <p:cNvSpPr/>
          <p:nvPr/>
        </p:nvSpPr>
        <p:spPr bwMode="gray">
          <a:xfrm flipH="1" flipV="1">
            <a:off x="9705645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00" name="Right Triangle 1999">
            <a:extLst>
              <a:ext uri="{FF2B5EF4-FFF2-40B4-BE49-F238E27FC236}">
                <a16:creationId xmlns:a16="http://schemas.microsoft.com/office/drawing/2014/main" id="{94558083-6AFF-46F6-8E0C-096848D16CAF}"/>
              </a:ext>
            </a:extLst>
          </p:cNvPr>
          <p:cNvSpPr/>
          <p:nvPr/>
        </p:nvSpPr>
        <p:spPr bwMode="gray">
          <a:xfrm rot="10800000" flipH="1" flipV="1">
            <a:off x="9705646" y="3879273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02" name="Right Triangle 2001">
            <a:extLst>
              <a:ext uri="{FF2B5EF4-FFF2-40B4-BE49-F238E27FC236}">
                <a16:creationId xmlns:a16="http://schemas.microsoft.com/office/drawing/2014/main" id="{FFDEBEF5-9879-4820-A2E0-1C0E6B9CB80B}"/>
              </a:ext>
            </a:extLst>
          </p:cNvPr>
          <p:cNvSpPr/>
          <p:nvPr/>
        </p:nvSpPr>
        <p:spPr bwMode="gray">
          <a:xfrm rot="10800000" flipH="1">
            <a:off x="9705645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05" name="Right Triangle 2004">
            <a:extLst>
              <a:ext uri="{FF2B5EF4-FFF2-40B4-BE49-F238E27FC236}">
                <a16:creationId xmlns:a16="http://schemas.microsoft.com/office/drawing/2014/main" id="{FAADE3CC-F18A-436E-9FAA-D97A1CEAB0D8}"/>
              </a:ext>
            </a:extLst>
          </p:cNvPr>
          <p:cNvSpPr/>
          <p:nvPr/>
        </p:nvSpPr>
        <p:spPr bwMode="gray">
          <a:xfrm flipH="1">
            <a:off x="9705645" y="194202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06" name="Right Triangle 2005">
            <a:extLst>
              <a:ext uri="{FF2B5EF4-FFF2-40B4-BE49-F238E27FC236}">
                <a16:creationId xmlns:a16="http://schemas.microsoft.com/office/drawing/2014/main" id="{A6DF877E-F512-4272-8411-07AA8F0597FA}"/>
              </a:ext>
            </a:extLst>
          </p:cNvPr>
          <p:cNvSpPr/>
          <p:nvPr/>
        </p:nvSpPr>
        <p:spPr bwMode="gray">
          <a:xfrm rot="10800000" flipH="1">
            <a:off x="9705645" y="1942027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41" name="Freeform: Shape 240">
            <a:extLst>
              <a:ext uri="{FF2B5EF4-FFF2-40B4-BE49-F238E27FC236}">
                <a16:creationId xmlns:a16="http://schemas.microsoft.com/office/drawing/2014/main" id="{04ED73FD-D665-4D6A-A071-D88CC48E1BD2}"/>
              </a:ext>
            </a:extLst>
          </p:cNvPr>
          <p:cNvSpPr/>
          <p:nvPr/>
        </p:nvSpPr>
        <p:spPr bwMode="gray">
          <a:xfrm flipH="1">
            <a:off x="11648956" y="3880558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DAACB6A8-5FFF-4D01-9B52-D8EE6770B36D}"/>
              </a:ext>
            </a:extLst>
          </p:cNvPr>
          <p:cNvSpPr/>
          <p:nvPr/>
        </p:nvSpPr>
        <p:spPr bwMode="gray">
          <a:xfrm flipH="1">
            <a:off x="11651527" y="3881844"/>
            <a:ext cx="544918" cy="544918"/>
          </a:xfrm>
          <a:custGeom>
            <a:avLst/>
            <a:gdLst>
              <a:gd name="connsiteX0" fmla="*/ 544918 w 544918"/>
              <a:gd name="connsiteY0" fmla="*/ 0 h 544918"/>
              <a:gd name="connsiteX1" fmla="*/ 0 w 544918"/>
              <a:gd name="connsiteY1" fmla="*/ 0 h 544918"/>
              <a:gd name="connsiteX2" fmla="*/ 0 w 544918"/>
              <a:gd name="connsiteY2" fmla="*/ 544918 h 544918"/>
              <a:gd name="connsiteX3" fmla="*/ 544918 w 544918"/>
              <a:gd name="connsiteY3" fmla="*/ 0 h 54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918" h="544918">
                <a:moveTo>
                  <a:pt x="544918" y="0"/>
                </a:moveTo>
                <a:lnTo>
                  <a:pt x="0" y="0"/>
                </a:lnTo>
                <a:lnTo>
                  <a:pt x="0" y="544918"/>
                </a:lnTo>
                <a:lnTo>
                  <a:pt x="544918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D2647969-72F6-4EBD-8F45-8C71144016F7}"/>
              </a:ext>
            </a:extLst>
          </p:cNvPr>
          <p:cNvSpPr/>
          <p:nvPr/>
        </p:nvSpPr>
        <p:spPr bwMode="gray">
          <a:xfrm flipH="1">
            <a:off x="11648955" y="2365740"/>
            <a:ext cx="547490" cy="547490"/>
          </a:xfrm>
          <a:custGeom>
            <a:avLst/>
            <a:gdLst>
              <a:gd name="connsiteX0" fmla="*/ 0 w 547490"/>
              <a:gd name="connsiteY0" fmla="*/ 0 h 547490"/>
              <a:gd name="connsiteX1" fmla="*/ 0 w 547490"/>
              <a:gd name="connsiteY1" fmla="*/ 547490 h 547490"/>
              <a:gd name="connsiteX2" fmla="*/ 547490 w 547490"/>
              <a:gd name="connsiteY2" fmla="*/ 547490 h 547490"/>
              <a:gd name="connsiteX3" fmla="*/ 0 w 547490"/>
              <a:gd name="connsiteY3" fmla="*/ 0 h 547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490" h="547490">
                <a:moveTo>
                  <a:pt x="0" y="0"/>
                </a:moveTo>
                <a:lnTo>
                  <a:pt x="0" y="547490"/>
                </a:lnTo>
                <a:lnTo>
                  <a:pt x="547490" y="54749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38C334F9-394F-4AA2-A4EF-C9F7AD2CB2DA}"/>
              </a:ext>
            </a:extLst>
          </p:cNvPr>
          <p:cNvSpPr/>
          <p:nvPr/>
        </p:nvSpPr>
        <p:spPr bwMode="gray">
          <a:xfrm flipH="1">
            <a:off x="11650241" y="3334354"/>
            <a:ext cx="546204" cy="547490"/>
          </a:xfrm>
          <a:custGeom>
            <a:avLst/>
            <a:gdLst>
              <a:gd name="connsiteX0" fmla="*/ 0 w 546204"/>
              <a:gd name="connsiteY0" fmla="*/ 0 h 547490"/>
              <a:gd name="connsiteX1" fmla="*/ 0 w 546204"/>
              <a:gd name="connsiteY1" fmla="*/ 547490 h 547490"/>
              <a:gd name="connsiteX2" fmla="*/ 544918 w 546204"/>
              <a:gd name="connsiteY2" fmla="*/ 547490 h 547490"/>
              <a:gd name="connsiteX3" fmla="*/ 546204 w 546204"/>
              <a:gd name="connsiteY3" fmla="*/ 546204 h 547490"/>
              <a:gd name="connsiteX4" fmla="*/ 0 w 546204"/>
              <a:gd name="connsiteY4" fmla="*/ 0 h 547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204" h="547490">
                <a:moveTo>
                  <a:pt x="0" y="0"/>
                </a:moveTo>
                <a:lnTo>
                  <a:pt x="0" y="547490"/>
                </a:lnTo>
                <a:lnTo>
                  <a:pt x="544918" y="547490"/>
                </a:lnTo>
                <a:lnTo>
                  <a:pt x="546204" y="546204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4" name="Freeform: Shape 233">
            <a:extLst>
              <a:ext uri="{FF2B5EF4-FFF2-40B4-BE49-F238E27FC236}">
                <a16:creationId xmlns:a16="http://schemas.microsoft.com/office/drawing/2014/main" id="{3BC84EC7-85CD-4749-8F7D-D48DE50814AB}"/>
              </a:ext>
            </a:extLst>
          </p:cNvPr>
          <p:cNvSpPr/>
          <p:nvPr/>
        </p:nvSpPr>
        <p:spPr bwMode="gray">
          <a:xfrm flipH="1">
            <a:off x="11648956" y="3879273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3" name="Freeform: Shape 232">
            <a:extLst>
              <a:ext uri="{FF2B5EF4-FFF2-40B4-BE49-F238E27FC236}">
                <a16:creationId xmlns:a16="http://schemas.microsoft.com/office/drawing/2014/main" id="{DF749C73-4E4B-457C-8945-7804E3C387D7}"/>
              </a:ext>
            </a:extLst>
          </p:cNvPr>
          <p:cNvSpPr/>
          <p:nvPr/>
        </p:nvSpPr>
        <p:spPr bwMode="gray">
          <a:xfrm flipH="1">
            <a:off x="11648956" y="3881844"/>
            <a:ext cx="547489" cy="968632"/>
          </a:xfrm>
          <a:custGeom>
            <a:avLst/>
            <a:gdLst>
              <a:gd name="connsiteX0" fmla="*/ 547489 w 547489"/>
              <a:gd name="connsiteY0" fmla="*/ 0 h 968632"/>
              <a:gd name="connsiteX1" fmla="*/ 544918 w 547489"/>
              <a:gd name="connsiteY1" fmla="*/ 0 h 968632"/>
              <a:gd name="connsiteX2" fmla="*/ 0 w 547489"/>
              <a:gd name="connsiteY2" fmla="*/ 544918 h 968632"/>
              <a:gd name="connsiteX3" fmla="*/ 0 w 547489"/>
              <a:gd name="connsiteY3" fmla="*/ 968632 h 968632"/>
              <a:gd name="connsiteX4" fmla="*/ 547489 w 547489"/>
              <a:gd name="connsiteY4" fmla="*/ 968632 h 968632"/>
              <a:gd name="connsiteX5" fmla="*/ 547489 w 547489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7489" h="968632">
                <a:moveTo>
                  <a:pt x="547489" y="0"/>
                </a:moveTo>
                <a:lnTo>
                  <a:pt x="544918" y="0"/>
                </a:lnTo>
                <a:lnTo>
                  <a:pt x="0" y="544918"/>
                </a:lnTo>
                <a:lnTo>
                  <a:pt x="0" y="968632"/>
                </a:lnTo>
                <a:lnTo>
                  <a:pt x="547489" y="968632"/>
                </a:lnTo>
                <a:lnTo>
                  <a:pt x="547489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45" name="Freeform: Shape 244">
            <a:extLst>
              <a:ext uri="{FF2B5EF4-FFF2-40B4-BE49-F238E27FC236}">
                <a16:creationId xmlns:a16="http://schemas.microsoft.com/office/drawing/2014/main" id="{C7CEF2F0-638A-4980-8929-051BBF2C7F2F}"/>
              </a:ext>
            </a:extLst>
          </p:cNvPr>
          <p:cNvSpPr/>
          <p:nvPr/>
        </p:nvSpPr>
        <p:spPr bwMode="gray">
          <a:xfrm rot="10800000" flipH="1">
            <a:off x="11648955" y="1942027"/>
            <a:ext cx="546219" cy="971203"/>
          </a:xfrm>
          <a:custGeom>
            <a:avLst/>
            <a:gdLst>
              <a:gd name="connsiteX0" fmla="*/ 0 w 546219"/>
              <a:gd name="connsiteY0" fmla="*/ 971203 h 971203"/>
              <a:gd name="connsiteX1" fmla="*/ 546219 w 546219"/>
              <a:gd name="connsiteY1" fmla="*/ 971203 h 971203"/>
              <a:gd name="connsiteX2" fmla="*/ 546219 w 546219"/>
              <a:gd name="connsiteY2" fmla="*/ 546219 h 971203"/>
              <a:gd name="connsiteX3" fmla="*/ 546219 w 546219"/>
              <a:gd name="connsiteY3" fmla="*/ 0 h 971203"/>
              <a:gd name="connsiteX4" fmla="*/ 0 w 546219"/>
              <a:gd name="connsiteY4" fmla="*/ 0 h 971203"/>
              <a:gd name="connsiteX5" fmla="*/ 0 w 546219"/>
              <a:gd name="connsiteY5" fmla="*/ 971203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219" h="971203">
                <a:moveTo>
                  <a:pt x="0" y="971203"/>
                </a:moveTo>
                <a:lnTo>
                  <a:pt x="546219" y="971203"/>
                </a:lnTo>
                <a:lnTo>
                  <a:pt x="546219" y="546219"/>
                </a:lnTo>
                <a:lnTo>
                  <a:pt x="546219" y="0"/>
                </a:lnTo>
                <a:lnTo>
                  <a:pt x="0" y="0"/>
                </a:lnTo>
                <a:lnTo>
                  <a:pt x="0" y="971203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19" name="Right Triangle 2018">
            <a:extLst>
              <a:ext uri="{FF2B5EF4-FFF2-40B4-BE49-F238E27FC236}">
                <a16:creationId xmlns:a16="http://schemas.microsoft.com/office/drawing/2014/main" id="{1D6819BD-8598-43CF-BFB1-6037AB55C207}"/>
              </a:ext>
            </a:extLst>
          </p:cNvPr>
          <p:cNvSpPr/>
          <p:nvPr/>
        </p:nvSpPr>
        <p:spPr bwMode="gray">
          <a:xfrm flipV="1">
            <a:off x="1067730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0" name="Right Triangle 2019">
            <a:extLst>
              <a:ext uri="{FF2B5EF4-FFF2-40B4-BE49-F238E27FC236}">
                <a16:creationId xmlns:a16="http://schemas.microsoft.com/office/drawing/2014/main" id="{8EE356BC-0A71-4CD4-A095-BEC31A67A473}"/>
              </a:ext>
            </a:extLst>
          </p:cNvPr>
          <p:cNvSpPr/>
          <p:nvPr/>
        </p:nvSpPr>
        <p:spPr bwMode="gray">
          <a:xfrm rot="10800000" flipV="1">
            <a:off x="10677302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2" name="Right Triangle 2021">
            <a:extLst>
              <a:ext uri="{FF2B5EF4-FFF2-40B4-BE49-F238E27FC236}">
                <a16:creationId xmlns:a16="http://schemas.microsoft.com/office/drawing/2014/main" id="{409710D7-11B3-4620-9802-30238455809B}"/>
              </a:ext>
            </a:extLst>
          </p:cNvPr>
          <p:cNvSpPr/>
          <p:nvPr/>
        </p:nvSpPr>
        <p:spPr bwMode="gray">
          <a:xfrm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3" name="Right Triangle 2022">
            <a:extLst>
              <a:ext uri="{FF2B5EF4-FFF2-40B4-BE49-F238E27FC236}">
                <a16:creationId xmlns:a16="http://schemas.microsoft.com/office/drawing/2014/main" id="{8EFDF76A-4616-49AB-ABBD-CEA6DC584EFE}"/>
              </a:ext>
            </a:extLst>
          </p:cNvPr>
          <p:cNvSpPr/>
          <p:nvPr/>
        </p:nvSpPr>
        <p:spPr bwMode="gray">
          <a:xfrm rot="10800000"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5" name="Right Triangle 2024">
            <a:extLst>
              <a:ext uri="{FF2B5EF4-FFF2-40B4-BE49-F238E27FC236}">
                <a16:creationId xmlns:a16="http://schemas.microsoft.com/office/drawing/2014/main" id="{EF4EC8A9-B6AF-403E-8785-406CEF3DBC24}"/>
              </a:ext>
            </a:extLst>
          </p:cNvPr>
          <p:cNvSpPr/>
          <p:nvPr/>
        </p:nvSpPr>
        <p:spPr bwMode="gray">
          <a:xfrm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6" name="Right Triangle 2025">
            <a:extLst>
              <a:ext uri="{FF2B5EF4-FFF2-40B4-BE49-F238E27FC236}">
                <a16:creationId xmlns:a16="http://schemas.microsoft.com/office/drawing/2014/main" id="{4AF60922-FA1C-4D75-BCA2-347740776023}"/>
              </a:ext>
            </a:extLst>
          </p:cNvPr>
          <p:cNvSpPr/>
          <p:nvPr/>
        </p:nvSpPr>
        <p:spPr bwMode="gray">
          <a:xfrm rot="10800000"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0" name="Right Triangle 2029">
            <a:extLst>
              <a:ext uri="{FF2B5EF4-FFF2-40B4-BE49-F238E27FC236}">
                <a16:creationId xmlns:a16="http://schemas.microsoft.com/office/drawing/2014/main" id="{ABDD0D72-0532-41DC-8684-3A10E921B1E6}"/>
              </a:ext>
            </a:extLst>
          </p:cNvPr>
          <p:cNvSpPr/>
          <p:nvPr/>
        </p:nvSpPr>
        <p:spPr bwMode="gray">
          <a:xfrm flipV="1">
            <a:off x="4852550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1" name="Right Triangle 2030">
            <a:extLst>
              <a:ext uri="{FF2B5EF4-FFF2-40B4-BE49-F238E27FC236}">
                <a16:creationId xmlns:a16="http://schemas.microsoft.com/office/drawing/2014/main" id="{99917340-BEED-401A-9164-5967390F4436}"/>
              </a:ext>
            </a:extLst>
          </p:cNvPr>
          <p:cNvSpPr/>
          <p:nvPr/>
        </p:nvSpPr>
        <p:spPr bwMode="gray">
          <a:xfrm rot="10800000" flipV="1">
            <a:off x="485255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4" name="Right Triangle 2033">
            <a:extLst>
              <a:ext uri="{FF2B5EF4-FFF2-40B4-BE49-F238E27FC236}">
                <a16:creationId xmlns:a16="http://schemas.microsoft.com/office/drawing/2014/main" id="{F38CA0B6-9FFE-4D40-9D53-D500AD1C1C95}"/>
              </a:ext>
            </a:extLst>
          </p:cNvPr>
          <p:cNvSpPr/>
          <p:nvPr/>
        </p:nvSpPr>
        <p:spPr bwMode="gray">
          <a:xfrm>
            <a:off x="4852550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5" name="Right Triangle 2034">
            <a:extLst>
              <a:ext uri="{FF2B5EF4-FFF2-40B4-BE49-F238E27FC236}">
                <a16:creationId xmlns:a16="http://schemas.microsoft.com/office/drawing/2014/main" id="{8DD648D4-B2B7-4343-B218-8F2DFEEDFD90}"/>
              </a:ext>
            </a:extLst>
          </p:cNvPr>
          <p:cNvSpPr/>
          <p:nvPr/>
        </p:nvSpPr>
        <p:spPr bwMode="gray">
          <a:xfrm rot="10800000">
            <a:off x="4852551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8" name="Right Triangle 2037">
            <a:extLst>
              <a:ext uri="{FF2B5EF4-FFF2-40B4-BE49-F238E27FC236}">
                <a16:creationId xmlns:a16="http://schemas.microsoft.com/office/drawing/2014/main" id="{7879B82B-73B6-4FB8-8C3F-D741B69008BB}"/>
              </a:ext>
            </a:extLst>
          </p:cNvPr>
          <p:cNvSpPr/>
          <p:nvPr/>
        </p:nvSpPr>
        <p:spPr bwMode="gray">
          <a:xfrm>
            <a:off x="4852550" y="1935282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9" name="Right Triangle 2038">
            <a:extLst>
              <a:ext uri="{FF2B5EF4-FFF2-40B4-BE49-F238E27FC236}">
                <a16:creationId xmlns:a16="http://schemas.microsoft.com/office/drawing/2014/main" id="{7EE5363B-53DC-4F89-AAC4-C853D7200D02}"/>
              </a:ext>
            </a:extLst>
          </p:cNvPr>
          <p:cNvSpPr/>
          <p:nvPr/>
        </p:nvSpPr>
        <p:spPr bwMode="gray">
          <a:xfrm rot="10800000">
            <a:off x="4852551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44" name="Right Triangle 2043">
            <a:extLst>
              <a:ext uri="{FF2B5EF4-FFF2-40B4-BE49-F238E27FC236}">
                <a16:creationId xmlns:a16="http://schemas.microsoft.com/office/drawing/2014/main" id="{814F1EB6-F00F-4E71-964F-EF0B01663B34}"/>
              </a:ext>
            </a:extLst>
          </p:cNvPr>
          <p:cNvSpPr/>
          <p:nvPr/>
        </p:nvSpPr>
        <p:spPr bwMode="gray">
          <a:xfrm flipH="1" flipV="1">
            <a:off x="5820710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46" name="Right Triangle 2045">
            <a:extLst>
              <a:ext uri="{FF2B5EF4-FFF2-40B4-BE49-F238E27FC236}">
                <a16:creationId xmlns:a16="http://schemas.microsoft.com/office/drawing/2014/main" id="{915086CF-7425-481C-86AE-47D5C691F974}"/>
              </a:ext>
            </a:extLst>
          </p:cNvPr>
          <p:cNvSpPr/>
          <p:nvPr/>
        </p:nvSpPr>
        <p:spPr bwMode="gray">
          <a:xfrm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47" name="Right Triangle 2046">
            <a:extLst>
              <a:ext uri="{FF2B5EF4-FFF2-40B4-BE49-F238E27FC236}">
                <a16:creationId xmlns:a16="http://schemas.microsoft.com/office/drawing/2014/main" id="{16B9ABD7-7982-4680-86D4-36A21D276435}"/>
              </a:ext>
            </a:extLst>
          </p:cNvPr>
          <p:cNvSpPr/>
          <p:nvPr/>
        </p:nvSpPr>
        <p:spPr bwMode="gray">
          <a:xfrm rot="10800000"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49" name="Right Triangle 2048">
            <a:extLst>
              <a:ext uri="{FF2B5EF4-FFF2-40B4-BE49-F238E27FC236}">
                <a16:creationId xmlns:a16="http://schemas.microsoft.com/office/drawing/2014/main" id="{D8B89FD3-FA21-4F0F-B055-5B666BAA55D2}"/>
              </a:ext>
            </a:extLst>
          </p:cNvPr>
          <p:cNvSpPr/>
          <p:nvPr/>
        </p:nvSpPr>
        <p:spPr bwMode="gray">
          <a:xfrm flipH="1">
            <a:off x="5820710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50" name="Right Triangle 2049">
            <a:extLst>
              <a:ext uri="{FF2B5EF4-FFF2-40B4-BE49-F238E27FC236}">
                <a16:creationId xmlns:a16="http://schemas.microsoft.com/office/drawing/2014/main" id="{6766A0F2-5896-4389-87A6-23AE2C9D2509}"/>
              </a:ext>
            </a:extLst>
          </p:cNvPr>
          <p:cNvSpPr/>
          <p:nvPr/>
        </p:nvSpPr>
        <p:spPr bwMode="gray">
          <a:xfrm rot="10800000" flipH="1">
            <a:off x="5820711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75" name="Right Triangle 1874">
            <a:extLst>
              <a:ext uri="{FF2B5EF4-FFF2-40B4-BE49-F238E27FC236}">
                <a16:creationId xmlns:a16="http://schemas.microsoft.com/office/drawing/2014/main" id="{5FCC728E-10DD-4481-BA79-219E3F3D4DAC}"/>
              </a:ext>
            </a:extLst>
          </p:cNvPr>
          <p:cNvSpPr/>
          <p:nvPr/>
        </p:nvSpPr>
        <p:spPr bwMode="gray">
          <a:xfrm flipV="1">
            <a:off x="6792036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78" name="Right Triangle 1877">
            <a:extLst>
              <a:ext uri="{FF2B5EF4-FFF2-40B4-BE49-F238E27FC236}">
                <a16:creationId xmlns:a16="http://schemas.microsoft.com/office/drawing/2014/main" id="{E7CA5C7D-A87F-472A-B875-62495FDEAF5F}"/>
              </a:ext>
            </a:extLst>
          </p:cNvPr>
          <p:cNvSpPr/>
          <p:nvPr/>
        </p:nvSpPr>
        <p:spPr bwMode="gray">
          <a:xfrm>
            <a:off x="6792036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0" name="Right Triangle 1879">
            <a:extLst>
              <a:ext uri="{FF2B5EF4-FFF2-40B4-BE49-F238E27FC236}">
                <a16:creationId xmlns:a16="http://schemas.microsoft.com/office/drawing/2014/main" id="{04BE22E5-646C-4420-BC1C-E6F9E03F4937}"/>
              </a:ext>
            </a:extLst>
          </p:cNvPr>
          <p:cNvSpPr/>
          <p:nvPr/>
        </p:nvSpPr>
        <p:spPr bwMode="gray">
          <a:xfrm>
            <a:off x="6792036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1" name="Right Triangle 1880">
            <a:extLst>
              <a:ext uri="{FF2B5EF4-FFF2-40B4-BE49-F238E27FC236}">
                <a16:creationId xmlns:a16="http://schemas.microsoft.com/office/drawing/2014/main" id="{3CE49CD1-BF2B-4866-AE49-94D6C933631B}"/>
              </a:ext>
            </a:extLst>
          </p:cNvPr>
          <p:cNvSpPr/>
          <p:nvPr/>
        </p:nvSpPr>
        <p:spPr bwMode="gray">
          <a:xfrm rot="10800000">
            <a:off x="6792037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5" name="Right Triangle 1884">
            <a:extLst>
              <a:ext uri="{FF2B5EF4-FFF2-40B4-BE49-F238E27FC236}">
                <a16:creationId xmlns:a16="http://schemas.microsoft.com/office/drawing/2014/main" id="{30AE22E4-EEFF-494C-84F3-421A9FDBED18}"/>
              </a:ext>
            </a:extLst>
          </p:cNvPr>
          <p:cNvSpPr/>
          <p:nvPr/>
        </p:nvSpPr>
        <p:spPr bwMode="gray">
          <a:xfrm flipH="1" flipV="1">
            <a:off x="7763239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6" name="Right Triangle 1885">
            <a:extLst>
              <a:ext uri="{FF2B5EF4-FFF2-40B4-BE49-F238E27FC236}">
                <a16:creationId xmlns:a16="http://schemas.microsoft.com/office/drawing/2014/main" id="{8874D617-728D-4640-916C-D31B5FBE6E69}"/>
              </a:ext>
            </a:extLst>
          </p:cNvPr>
          <p:cNvSpPr/>
          <p:nvPr/>
        </p:nvSpPr>
        <p:spPr bwMode="gray">
          <a:xfrm rot="10800000" flipH="1" flipV="1">
            <a:off x="7763240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8" name="Right Triangle 1887">
            <a:extLst>
              <a:ext uri="{FF2B5EF4-FFF2-40B4-BE49-F238E27FC236}">
                <a16:creationId xmlns:a16="http://schemas.microsoft.com/office/drawing/2014/main" id="{DC72139E-279F-4070-B381-FB773D9FF72E}"/>
              </a:ext>
            </a:extLst>
          </p:cNvPr>
          <p:cNvSpPr/>
          <p:nvPr/>
        </p:nvSpPr>
        <p:spPr bwMode="gray">
          <a:xfrm flipH="1">
            <a:off x="7763239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9" name="Right Triangle 1888">
            <a:extLst>
              <a:ext uri="{FF2B5EF4-FFF2-40B4-BE49-F238E27FC236}">
                <a16:creationId xmlns:a16="http://schemas.microsoft.com/office/drawing/2014/main" id="{EDCC7912-1A3E-4D24-9D79-DE041A6E4329}"/>
              </a:ext>
            </a:extLst>
          </p:cNvPr>
          <p:cNvSpPr/>
          <p:nvPr/>
        </p:nvSpPr>
        <p:spPr bwMode="gray">
          <a:xfrm rot="10800000" flipH="1">
            <a:off x="776324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92" name="Right Triangle 1891">
            <a:extLst>
              <a:ext uri="{FF2B5EF4-FFF2-40B4-BE49-F238E27FC236}">
                <a16:creationId xmlns:a16="http://schemas.microsoft.com/office/drawing/2014/main" id="{F50CC2E1-0834-451A-AA95-EA8855B125D1}"/>
              </a:ext>
            </a:extLst>
          </p:cNvPr>
          <p:cNvSpPr/>
          <p:nvPr/>
        </p:nvSpPr>
        <p:spPr bwMode="gray">
          <a:xfrm flipH="1">
            <a:off x="7763239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93" name="Right Triangle 1892">
            <a:extLst>
              <a:ext uri="{FF2B5EF4-FFF2-40B4-BE49-F238E27FC236}">
                <a16:creationId xmlns:a16="http://schemas.microsoft.com/office/drawing/2014/main" id="{3817AF85-24A1-47E4-A8F5-759512F8DAA5}"/>
              </a:ext>
            </a:extLst>
          </p:cNvPr>
          <p:cNvSpPr/>
          <p:nvPr/>
        </p:nvSpPr>
        <p:spPr bwMode="gray">
          <a:xfrm rot="10800000" flipH="1">
            <a:off x="7763240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98" name="Right Triangle 1897">
            <a:extLst>
              <a:ext uri="{FF2B5EF4-FFF2-40B4-BE49-F238E27FC236}">
                <a16:creationId xmlns:a16="http://schemas.microsoft.com/office/drawing/2014/main" id="{9D72D80E-C41F-4FA8-838C-1E61BAFFA0C5}"/>
              </a:ext>
            </a:extLst>
          </p:cNvPr>
          <p:cNvSpPr/>
          <p:nvPr/>
        </p:nvSpPr>
        <p:spPr bwMode="gray">
          <a:xfrm flipV="1">
            <a:off x="8734441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01" name="Right Triangle 1900">
            <a:extLst>
              <a:ext uri="{FF2B5EF4-FFF2-40B4-BE49-F238E27FC236}">
                <a16:creationId xmlns:a16="http://schemas.microsoft.com/office/drawing/2014/main" id="{8C5A9E46-8335-4A0D-A2D7-E2799BA36966}"/>
              </a:ext>
            </a:extLst>
          </p:cNvPr>
          <p:cNvSpPr/>
          <p:nvPr/>
        </p:nvSpPr>
        <p:spPr bwMode="gray">
          <a:xfrm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02" name="Right Triangle 1901">
            <a:extLst>
              <a:ext uri="{FF2B5EF4-FFF2-40B4-BE49-F238E27FC236}">
                <a16:creationId xmlns:a16="http://schemas.microsoft.com/office/drawing/2014/main" id="{4470B8DC-3790-4FAE-85D2-9FF2BD64A934}"/>
              </a:ext>
            </a:extLst>
          </p:cNvPr>
          <p:cNvSpPr/>
          <p:nvPr/>
        </p:nvSpPr>
        <p:spPr bwMode="gray">
          <a:xfrm rot="10800000"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04" name="Right Triangle 1903">
            <a:extLst>
              <a:ext uri="{FF2B5EF4-FFF2-40B4-BE49-F238E27FC236}">
                <a16:creationId xmlns:a16="http://schemas.microsoft.com/office/drawing/2014/main" id="{65B4272E-5456-426A-A5DE-6493100A48EC}"/>
              </a:ext>
            </a:extLst>
          </p:cNvPr>
          <p:cNvSpPr/>
          <p:nvPr/>
        </p:nvSpPr>
        <p:spPr bwMode="gray">
          <a:xfrm rot="10800000">
            <a:off x="873444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09" name="Right Triangle 1908">
            <a:extLst>
              <a:ext uri="{FF2B5EF4-FFF2-40B4-BE49-F238E27FC236}">
                <a16:creationId xmlns:a16="http://schemas.microsoft.com/office/drawing/2014/main" id="{5EE3B165-4273-4820-9E19-8102CA9E567A}"/>
              </a:ext>
            </a:extLst>
          </p:cNvPr>
          <p:cNvSpPr/>
          <p:nvPr/>
        </p:nvSpPr>
        <p:spPr bwMode="gray">
          <a:xfrm flipH="1" flipV="1">
            <a:off x="9705646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10" name="Right Triangle 1909">
            <a:extLst>
              <a:ext uri="{FF2B5EF4-FFF2-40B4-BE49-F238E27FC236}">
                <a16:creationId xmlns:a16="http://schemas.microsoft.com/office/drawing/2014/main" id="{F1F9E406-4998-4025-8A7A-BFEB88E3BFE7}"/>
              </a:ext>
            </a:extLst>
          </p:cNvPr>
          <p:cNvSpPr/>
          <p:nvPr/>
        </p:nvSpPr>
        <p:spPr bwMode="gray">
          <a:xfrm rot="10800000" flipH="1" flipV="1">
            <a:off x="9705647" y="3879273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12" name="Right Triangle 1911">
            <a:extLst>
              <a:ext uri="{FF2B5EF4-FFF2-40B4-BE49-F238E27FC236}">
                <a16:creationId xmlns:a16="http://schemas.microsoft.com/office/drawing/2014/main" id="{C18674EB-E4BE-4A58-AB79-6A9E06C3C4FF}"/>
              </a:ext>
            </a:extLst>
          </p:cNvPr>
          <p:cNvSpPr/>
          <p:nvPr/>
        </p:nvSpPr>
        <p:spPr bwMode="gray">
          <a:xfrm rot="10800000" flipH="1">
            <a:off x="9705646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15" name="Right Triangle 1914">
            <a:extLst>
              <a:ext uri="{FF2B5EF4-FFF2-40B4-BE49-F238E27FC236}">
                <a16:creationId xmlns:a16="http://schemas.microsoft.com/office/drawing/2014/main" id="{6D5BE61D-BDBA-4391-99B9-65051A307B70}"/>
              </a:ext>
            </a:extLst>
          </p:cNvPr>
          <p:cNvSpPr/>
          <p:nvPr/>
        </p:nvSpPr>
        <p:spPr bwMode="gray">
          <a:xfrm flipH="1">
            <a:off x="9705646" y="194202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16" name="Right Triangle 1915">
            <a:extLst>
              <a:ext uri="{FF2B5EF4-FFF2-40B4-BE49-F238E27FC236}">
                <a16:creationId xmlns:a16="http://schemas.microsoft.com/office/drawing/2014/main" id="{05ED0F0E-8D28-4555-9217-CB6761C745B3}"/>
              </a:ext>
            </a:extLst>
          </p:cNvPr>
          <p:cNvSpPr/>
          <p:nvPr/>
        </p:nvSpPr>
        <p:spPr bwMode="gray">
          <a:xfrm rot="10800000" flipH="1">
            <a:off x="9705646" y="1942027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AC5E1B3C-46B3-4CFA-9D39-CCA736118F51}"/>
              </a:ext>
            </a:extLst>
          </p:cNvPr>
          <p:cNvSpPr/>
          <p:nvPr/>
        </p:nvSpPr>
        <p:spPr bwMode="gray">
          <a:xfrm flipH="1">
            <a:off x="11648956" y="3880558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19FA3AA0-F2EF-437E-ADCE-048194A33E72}"/>
              </a:ext>
            </a:extLst>
          </p:cNvPr>
          <p:cNvSpPr/>
          <p:nvPr/>
        </p:nvSpPr>
        <p:spPr bwMode="gray">
          <a:xfrm flipH="1">
            <a:off x="11651527" y="3881844"/>
            <a:ext cx="544918" cy="544918"/>
          </a:xfrm>
          <a:custGeom>
            <a:avLst/>
            <a:gdLst>
              <a:gd name="connsiteX0" fmla="*/ 544918 w 544918"/>
              <a:gd name="connsiteY0" fmla="*/ 0 h 544918"/>
              <a:gd name="connsiteX1" fmla="*/ 0 w 544918"/>
              <a:gd name="connsiteY1" fmla="*/ 0 h 544918"/>
              <a:gd name="connsiteX2" fmla="*/ 0 w 544918"/>
              <a:gd name="connsiteY2" fmla="*/ 544918 h 544918"/>
              <a:gd name="connsiteX3" fmla="*/ 544918 w 544918"/>
              <a:gd name="connsiteY3" fmla="*/ 0 h 54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918" h="544918">
                <a:moveTo>
                  <a:pt x="544918" y="0"/>
                </a:moveTo>
                <a:lnTo>
                  <a:pt x="0" y="0"/>
                </a:lnTo>
                <a:lnTo>
                  <a:pt x="0" y="544918"/>
                </a:lnTo>
                <a:lnTo>
                  <a:pt x="544918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FDF9BFF8-7F41-48EA-A947-A6BBD48D6F33}"/>
              </a:ext>
            </a:extLst>
          </p:cNvPr>
          <p:cNvSpPr/>
          <p:nvPr/>
        </p:nvSpPr>
        <p:spPr bwMode="gray">
          <a:xfrm flipH="1">
            <a:off x="11648955" y="2365740"/>
            <a:ext cx="547490" cy="547490"/>
          </a:xfrm>
          <a:custGeom>
            <a:avLst/>
            <a:gdLst>
              <a:gd name="connsiteX0" fmla="*/ 0 w 547490"/>
              <a:gd name="connsiteY0" fmla="*/ 0 h 547490"/>
              <a:gd name="connsiteX1" fmla="*/ 0 w 547490"/>
              <a:gd name="connsiteY1" fmla="*/ 547490 h 547490"/>
              <a:gd name="connsiteX2" fmla="*/ 547490 w 547490"/>
              <a:gd name="connsiteY2" fmla="*/ 547490 h 547490"/>
              <a:gd name="connsiteX3" fmla="*/ 0 w 547490"/>
              <a:gd name="connsiteY3" fmla="*/ 0 h 547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490" h="547490">
                <a:moveTo>
                  <a:pt x="0" y="0"/>
                </a:moveTo>
                <a:lnTo>
                  <a:pt x="0" y="547490"/>
                </a:lnTo>
                <a:lnTo>
                  <a:pt x="547490" y="54749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B0AC770F-5A24-4AA8-AF5E-FC8750033853}"/>
              </a:ext>
            </a:extLst>
          </p:cNvPr>
          <p:cNvSpPr/>
          <p:nvPr/>
        </p:nvSpPr>
        <p:spPr bwMode="gray">
          <a:xfrm flipH="1">
            <a:off x="11650241" y="3334354"/>
            <a:ext cx="546204" cy="547490"/>
          </a:xfrm>
          <a:custGeom>
            <a:avLst/>
            <a:gdLst>
              <a:gd name="connsiteX0" fmla="*/ 0 w 546204"/>
              <a:gd name="connsiteY0" fmla="*/ 0 h 547490"/>
              <a:gd name="connsiteX1" fmla="*/ 0 w 546204"/>
              <a:gd name="connsiteY1" fmla="*/ 547490 h 547490"/>
              <a:gd name="connsiteX2" fmla="*/ 544918 w 546204"/>
              <a:gd name="connsiteY2" fmla="*/ 547490 h 547490"/>
              <a:gd name="connsiteX3" fmla="*/ 546204 w 546204"/>
              <a:gd name="connsiteY3" fmla="*/ 546204 h 547490"/>
              <a:gd name="connsiteX4" fmla="*/ 0 w 546204"/>
              <a:gd name="connsiteY4" fmla="*/ 0 h 547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204" h="547490">
                <a:moveTo>
                  <a:pt x="0" y="0"/>
                </a:moveTo>
                <a:lnTo>
                  <a:pt x="0" y="547490"/>
                </a:lnTo>
                <a:lnTo>
                  <a:pt x="544918" y="547490"/>
                </a:lnTo>
                <a:lnTo>
                  <a:pt x="546204" y="546204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DDD7B8D0-1B08-4A21-B557-E83E4BA75602}"/>
              </a:ext>
            </a:extLst>
          </p:cNvPr>
          <p:cNvSpPr/>
          <p:nvPr/>
        </p:nvSpPr>
        <p:spPr bwMode="gray">
          <a:xfrm flipH="1">
            <a:off x="11648956" y="3879273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CB5A6C26-DA04-4828-AA42-EBCEF28748D0}"/>
              </a:ext>
            </a:extLst>
          </p:cNvPr>
          <p:cNvSpPr/>
          <p:nvPr/>
        </p:nvSpPr>
        <p:spPr bwMode="gray">
          <a:xfrm flipH="1">
            <a:off x="11648956" y="3881844"/>
            <a:ext cx="547489" cy="968632"/>
          </a:xfrm>
          <a:custGeom>
            <a:avLst/>
            <a:gdLst>
              <a:gd name="connsiteX0" fmla="*/ 547489 w 547489"/>
              <a:gd name="connsiteY0" fmla="*/ 0 h 968632"/>
              <a:gd name="connsiteX1" fmla="*/ 544918 w 547489"/>
              <a:gd name="connsiteY1" fmla="*/ 0 h 968632"/>
              <a:gd name="connsiteX2" fmla="*/ 0 w 547489"/>
              <a:gd name="connsiteY2" fmla="*/ 544918 h 968632"/>
              <a:gd name="connsiteX3" fmla="*/ 0 w 547489"/>
              <a:gd name="connsiteY3" fmla="*/ 968632 h 968632"/>
              <a:gd name="connsiteX4" fmla="*/ 547489 w 547489"/>
              <a:gd name="connsiteY4" fmla="*/ 968632 h 968632"/>
              <a:gd name="connsiteX5" fmla="*/ 547489 w 547489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7489" h="968632">
                <a:moveTo>
                  <a:pt x="547489" y="0"/>
                </a:moveTo>
                <a:lnTo>
                  <a:pt x="544918" y="0"/>
                </a:lnTo>
                <a:lnTo>
                  <a:pt x="0" y="544918"/>
                </a:lnTo>
                <a:lnTo>
                  <a:pt x="0" y="968632"/>
                </a:lnTo>
                <a:lnTo>
                  <a:pt x="547489" y="968632"/>
                </a:lnTo>
                <a:lnTo>
                  <a:pt x="547489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8" name="Freeform: Shape 217">
            <a:extLst>
              <a:ext uri="{FF2B5EF4-FFF2-40B4-BE49-F238E27FC236}">
                <a16:creationId xmlns:a16="http://schemas.microsoft.com/office/drawing/2014/main" id="{88159924-FDA3-448C-8010-DBEF3EB85746}"/>
              </a:ext>
            </a:extLst>
          </p:cNvPr>
          <p:cNvSpPr/>
          <p:nvPr/>
        </p:nvSpPr>
        <p:spPr bwMode="gray">
          <a:xfrm rot="10800000" flipH="1">
            <a:off x="11648956" y="3880557"/>
            <a:ext cx="2571" cy="1286"/>
          </a:xfrm>
          <a:custGeom>
            <a:avLst/>
            <a:gdLst>
              <a:gd name="connsiteX0" fmla="*/ 1285 w 2571"/>
              <a:gd name="connsiteY0" fmla="*/ 1286 h 1286"/>
              <a:gd name="connsiteX1" fmla="*/ 2571 w 2571"/>
              <a:gd name="connsiteY1" fmla="*/ 0 h 1286"/>
              <a:gd name="connsiteX2" fmla="*/ 0 w 2571"/>
              <a:gd name="connsiteY2" fmla="*/ 0 h 1286"/>
              <a:gd name="connsiteX3" fmla="*/ 0 w 2571"/>
              <a:gd name="connsiteY3" fmla="*/ 1 h 1286"/>
              <a:gd name="connsiteX4" fmla="*/ 1285 w 2571"/>
              <a:gd name="connsiteY4" fmla="*/ 1286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5" y="1286"/>
                </a:moveTo>
                <a:lnTo>
                  <a:pt x="2571" y="0"/>
                </a:lnTo>
                <a:lnTo>
                  <a:pt x="0" y="0"/>
                </a:lnTo>
                <a:lnTo>
                  <a:pt x="0" y="1"/>
                </a:lnTo>
                <a:lnTo>
                  <a:pt x="1285" y="1286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969C33E1-B136-43CD-AE39-A5CBB8735844}"/>
              </a:ext>
            </a:extLst>
          </p:cNvPr>
          <p:cNvSpPr/>
          <p:nvPr/>
        </p:nvSpPr>
        <p:spPr bwMode="gray">
          <a:xfrm rot="10800000" flipH="1">
            <a:off x="11651526" y="3881843"/>
            <a:ext cx="543648" cy="543648"/>
          </a:xfrm>
          <a:custGeom>
            <a:avLst/>
            <a:gdLst>
              <a:gd name="connsiteX0" fmla="*/ 0 w 543648"/>
              <a:gd name="connsiteY0" fmla="*/ 543648 h 543648"/>
              <a:gd name="connsiteX1" fmla="*/ 543648 w 543648"/>
              <a:gd name="connsiteY1" fmla="*/ 543648 h 543648"/>
              <a:gd name="connsiteX2" fmla="*/ 543648 w 543648"/>
              <a:gd name="connsiteY2" fmla="*/ 0 h 543648"/>
              <a:gd name="connsiteX3" fmla="*/ 0 w 543648"/>
              <a:gd name="connsiteY3" fmla="*/ 543648 h 543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648" h="543648">
                <a:moveTo>
                  <a:pt x="0" y="543648"/>
                </a:moveTo>
                <a:lnTo>
                  <a:pt x="543648" y="543648"/>
                </a:lnTo>
                <a:lnTo>
                  <a:pt x="543648" y="0"/>
                </a:lnTo>
                <a:lnTo>
                  <a:pt x="0" y="543648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C90144CD-CCF9-4EFE-84E7-014729DB2848}"/>
              </a:ext>
            </a:extLst>
          </p:cNvPr>
          <p:cNvSpPr/>
          <p:nvPr/>
        </p:nvSpPr>
        <p:spPr bwMode="gray">
          <a:xfrm rot="10800000" flipH="1">
            <a:off x="11648954" y="1942027"/>
            <a:ext cx="546220" cy="971203"/>
          </a:xfrm>
          <a:custGeom>
            <a:avLst/>
            <a:gdLst>
              <a:gd name="connsiteX0" fmla="*/ 0 w 546220"/>
              <a:gd name="connsiteY0" fmla="*/ 971203 h 971203"/>
              <a:gd name="connsiteX1" fmla="*/ 546220 w 546220"/>
              <a:gd name="connsiteY1" fmla="*/ 971203 h 971203"/>
              <a:gd name="connsiteX2" fmla="*/ 546220 w 546220"/>
              <a:gd name="connsiteY2" fmla="*/ 546220 h 971203"/>
              <a:gd name="connsiteX3" fmla="*/ 0 w 546220"/>
              <a:gd name="connsiteY3" fmla="*/ 0 h 971203"/>
              <a:gd name="connsiteX4" fmla="*/ 0 w 546220"/>
              <a:gd name="connsiteY4" fmla="*/ 971203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220" h="971203">
                <a:moveTo>
                  <a:pt x="0" y="971203"/>
                </a:moveTo>
                <a:lnTo>
                  <a:pt x="546220" y="971203"/>
                </a:lnTo>
                <a:lnTo>
                  <a:pt x="546220" y="546220"/>
                </a:lnTo>
                <a:lnTo>
                  <a:pt x="0" y="0"/>
                </a:lnTo>
                <a:lnTo>
                  <a:pt x="0" y="971203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" name="Freeform: Shape 212">
            <a:extLst>
              <a:ext uri="{FF2B5EF4-FFF2-40B4-BE49-F238E27FC236}">
                <a16:creationId xmlns:a16="http://schemas.microsoft.com/office/drawing/2014/main" id="{4B31D812-5C48-4B80-8E11-C181C38366FA}"/>
              </a:ext>
            </a:extLst>
          </p:cNvPr>
          <p:cNvSpPr/>
          <p:nvPr/>
        </p:nvSpPr>
        <p:spPr bwMode="gray">
          <a:xfrm rot="10800000" flipH="1">
            <a:off x="11650240" y="3335623"/>
            <a:ext cx="544934" cy="546220"/>
          </a:xfrm>
          <a:custGeom>
            <a:avLst/>
            <a:gdLst>
              <a:gd name="connsiteX0" fmla="*/ 544934 w 544934"/>
              <a:gd name="connsiteY0" fmla="*/ 546220 h 546220"/>
              <a:gd name="connsiteX1" fmla="*/ 544934 w 544934"/>
              <a:gd name="connsiteY1" fmla="*/ 0 h 546220"/>
              <a:gd name="connsiteX2" fmla="*/ 1286 w 544934"/>
              <a:gd name="connsiteY2" fmla="*/ 0 h 546220"/>
              <a:gd name="connsiteX3" fmla="*/ 0 w 544934"/>
              <a:gd name="connsiteY3" fmla="*/ 1286 h 546220"/>
              <a:gd name="connsiteX4" fmla="*/ 544934 w 544934"/>
              <a:gd name="connsiteY4" fmla="*/ 546220 h 54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934" h="546220">
                <a:moveTo>
                  <a:pt x="544934" y="546220"/>
                </a:moveTo>
                <a:lnTo>
                  <a:pt x="544934" y="0"/>
                </a:lnTo>
                <a:lnTo>
                  <a:pt x="1286" y="0"/>
                </a:lnTo>
                <a:lnTo>
                  <a:pt x="0" y="1286"/>
                </a:lnTo>
                <a:lnTo>
                  <a:pt x="544934" y="54622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" name="Freeform: Shape 211">
            <a:extLst>
              <a:ext uri="{FF2B5EF4-FFF2-40B4-BE49-F238E27FC236}">
                <a16:creationId xmlns:a16="http://schemas.microsoft.com/office/drawing/2014/main" id="{A9F0B558-8DF2-447D-B052-3931855F11FC}"/>
              </a:ext>
            </a:extLst>
          </p:cNvPr>
          <p:cNvSpPr/>
          <p:nvPr/>
        </p:nvSpPr>
        <p:spPr bwMode="gray">
          <a:xfrm rot="10800000" flipH="1">
            <a:off x="11648956" y="3879272"/>
            <a:ext cx="1285" cy="2570"/>
          </a:xfrm>
          <a:custGeom>
            <a:avLst/>
            <a:gdLst>
              <a:gd name="connsiteX0" fmla="*/ 0 w 1285"/>
              <a:gd name="connsiteY0" fmla="*/ 2570 h 2570"/>
              <a:gd name="connsiteX1" fmla="*/ 1285 w 1285"/>
              <a:gd name="connsiteY1" fmla="*/ 1285 h 2570"/>
              <a:gd name="connsiteX2" fmla="*/ 0 w 1285"/>
              <a:gd name="connsiteY2" fmla="*/ 0 h 2570"/>
              <a:gd name="connsiteX3" fmla="*/ 0 w 1285"/>
              <a:gd name="connsiteY3" fmla="*/ 257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0" y="2570"/>
                </a:moveTo>
                <a:lnTo>
                  <a:pt x="1285" y="1285"/>
                </a:lnTo>
                <a:lnTo>
                  <a:pt x="0" y="0"/>
                </a:lnTo>
                <a:lnTo>
                  <a:pt x="0" y="257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" name="Freeform: Shape 210">
            <a:extLst>
              <a:ext uri="{FF2B5EF4-FFF2-40B4-BE49-F238E27FC236}">
                <a16:creationId xmlns:a16="http://schemas.microsoft.com/office/drawing/2014/main" id="{DCA9266A-3540-4755-B797-3A415AFFB846}"/>
              </a:ext>
            </a:extLst>
          </p:cNvPr>
          <p:cNvSpPr/>
          <p:nvPr/>
        </p:nvSpPr>
        <p:spPr bwMode="gray">
          <a:xfrm rot="10800000" flipH="1">
            <a:off x="11648956" y="3881843"/>
            <a:ext cx="546219" cy="968632"/>
          </a:xfrm>
          <a:custGeom>
            <a:avLst/>
            <a:gdLst>
              <a:gd name="connsiteX0" fmla="*/ 0 w 546219"/>
              <a:gd name="connsiteY0" fmla="*/ 968632 h 968632"/>
              <a:gd name="connsiteX1" fmla="*/ 2571 w 546219"/>
              <a:gd name="connsiteY1" fmla="*/ 968632 h 968632"/>
              <a:gd name="connsiteX2" fmla="*/ 546219 w 546219"/>
              <a:gd name="connsiteY2" fmla="*/ 424984 h 968632"/>
              <a:gd name="connsiteX3" fmla="*/ 546219 w 546219"/>
              <a:gd name="connsiteY3" fmla="*/ 0 h 968632"/>
              <a:gd name="connsiteX4" fmla="*/ 0 w 546219"/>
              <a:gd name="connsiteY4" fmla="*/ 0 h 968632"/>
              <a:gd name="connsiteX5" fmla="*/ 0 w 546219"/>
              <a:gd name="connsiteY5" fmla="*/ 968632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219" h="968632">
                <a:moveTo>
                  <a:pt x="0" y="968632"/>
                </a:moveTo>
                <a:lnTo>
                  <a:pt x="2571" y="968632"/>
                </a:lnTo>
                <a:lnTo>
                  <a:pt x="546219" y="424984"/>
                </a:lnTo>
                <a:lnTo>
                  <a:pt x="546219" y="0"/>
                </a:lnTo>
                <a:lnTo>
                  <a:pt x="0" y="0"/>
                </a:lnTo>
                <a:lnTo>
                  <a:pt x="0" y="968632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29" name="Right Triangle 1928">
            <a:extLst>
              <a:ext uri="{FF2B5EF4-FFF2-40B4-BE49-F238E27FC236}">
                <a16:creationId xmlns:a16="http://schemas.microsoft.com/office/drawing/2014/main" id="{1A17EDC8-CE1B-4CD2-8335-693D7D36208D}"/>
              </a:ext>
            </a:extLst>
          </p:cNvPr>
          <p:cNvSpPr/>
          <p:nvPr/>
        </p:nvSpPr>
        <p:spPr bwMode="gray">
          <a:xfrm flipV="1">
            <a:off x="1067730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0" name="Right Triangle 1929">
            <a:extLst>
              <a:ext uri="{FF2B5EF4-FFF2-40B4-BE49-F238E27FC236}">
                <a16:creationId xmlns:a16="http://schemas.microsoft.com/office/drawing/2014/main" id="{32211C5B-F93E-46B8-91F9-81B3CC430F4A}"/>
              </a:ext>
            </a:extLst>
          </p:cNvPr>
          <p:cNvSpPr/>
          <p:nvPr/>
        </p:nvSpPr>
        <p:spPr bwMode="gray">
          <a:xfrm rot="10800000" flipV="1">
            <a:off x="10677302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2" name="Right Triangle 1931">
            <a:extLst>
              <a:ext uri="{FF2B5EF4-FFF2-40B4-BE49-F238E27FC236}">
                <a16:creationId xmlns:a16="http://schemas.microsoft.com/office/drawing/2014/main" id="{C354B561-AC71-4339-9C52-AF1DD5D8E84E}"/>
              </a:ext>
            </a:extLst>
          </p:cNvPr>
          <p:cNvSpPr/>
          <p:nvPr/>
        </p:nvSpPr>
        <p:spPr bwMode="gray">
          <a:xfrm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3" name="Right Triangle 1932">
            <a:extLst>
              <a:ext uri="{FF2B5EF4-FFF2-40B4-BE49-F238E27FC236}">
                <a16:creationId xmlns:a16="http://schemas.microsoft.com/office/drawing/2014/main" id="{F5BEC7E4-9BF3-4726-9719-B4AD64A02B4E}"/>
              </a:ext>
            </a:extLst>
          </p:cNvPr>
          <p:cNvSpPr/>
          <p:nvPr/>
        </p:nvSpPr>
        <p:spPr bwMode="gray">
          <a:xfrm rot="10800000"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5" name="Right Triangle 1934">
            <a:extLst>
              <a:ext uri="{FF2B5EF4-FFF2-40B4-BE49-F238E27FC236}">
                <a16:creationId xmlns:a16="http://schemas.microsoft.com/office/drawing/2014/main" id="{DE653FB1-2AF9-4CE6-A301-ED6C510FA426}"/>
              </a:ext>
            </a:extLst>
          </p:cNvPr>
          <p:cNvSpPr/>
          <p:nvPr/>
        </p:nvSpPr>
        <p:spPr bwMode="gray">
          <a:xfrm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6" name="Right Triangle 1935">
            <a:extLst>
              <a:ext uri="{FF2B5EF4-FFF2-40B4-BE49-F238E27FC236}">
                <a16:creationId xmlns:a16="http://schemas.microsoft.com/office/drawing/2014/main" id="{F1410CEB-F7C1-4F72-A067-D9EA57311881}"/>
              </a:ext>
            </a:extLst>
          </p:cNvPr>
          <p:cNvSpPr/>
          <p:nvPr/>
        </p:nvSpPr>
        <p:spPr bwMode="gray">
          <a:xfrm rot="10800000"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0" name="Right Triangle 1939">
            <a:extLst>
              <a:ext uri="{FF2B5EF4-FFF2-40B4-BE49-F238E27FC236}">
                <a16:creationId xmlns:a16="http://schemas.microsoft.com/office/drawing/2014/main" id="{7D3E491A-0D22-4238-B3A1-3B24622C460F}"/>
              </a:ext>
            </a:extLst>
          </p:cNvPr>
          <p:cNvSpPr/>
          <p:nvPr/>
        </p:nvSpPr>
        <p:spPr bwMode="gray">
          <a:xfrm flipV="1">
            <a:off x="4852550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1" name="Right Triangle 1940">
            <a:extLst>
              <a:ext uri="{FF2B5EF4-FFF2-40B4-BE49-F238E27FC236}">
                <a16:creationId xmlns:a16="http://schemas.microsoft.com/office/drawing/2014/main" id="{3375337F-16F5-42A7-9F6E-F6C29C0A1F13}"/>
              </a:ext>
            </a:extLst>
          </p:cNvPr>
          <p:cNvSpPr/>
          <p:nvPr/>
        </p:nvSpPr>
        <p:spPr bwMode="gray">
          <a:xfrm rot="10800000" flipV="1">
            <a:off x="485255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4" name="Right Triangle 1943">
            <a:extLst>
              <a:ext uri="{FF2B5EF4-FFF2-40B4-BE49-F238E27FC236}">
                <a16:creationId xmlns:a16="http://schemas.microsoft.com/office/drawing/2014/main" id="{3BF4CE44-35C7-4950-9407-D01B1056BDA9}"/>
              </a:ext>
            </a:extLst>
          </p:cNvPr>
          <p:cNvSpPr/>
          <p:nvPr/>
        </p:nvSpPr>
        <p:spPr bwMode="gray">
          <a:xfrm>
            <a:off x="4852550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5" name="Right Triangle 1944">
            <a:extLst>
              <a:ext uri="{FF2B5EF4-FFF2-40B4-BE49-F238E27FC236}">
                <a16:creationId xmlns:a16="http://schemas.microsoft.com/office/drawing/2014/main" id="{88C4A149-5042-458D-861D-516DF9C62184}"/>
              </a:ext>
            </a:extLst>
          </p:cNvPr>
          <p:cNvSpPr/>
          <p:nvPr/>
        </p:nvSpPr>
        <p:spPr bwMode="gray">
          <a:xfrm rot="10800000">
            <a:off x="4852551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8" name="Right Triangle 1947">
            <a:extLst>
              <a:ext uri="{FF2B5EF4-FFF2-40B4-BE49-F238E27FC236}">
                <a16:creationId xmlns:a16="http://schemas.microsoft.com/office/drawing/2014/main" id="{B1E84913-8781-4BF2-A9B8-3F93C2ED5B44}"/>
              </a:ext>
            </a:extLst>
          </p:cNvPr>
          <p:cNvSpPr/>
          <p:nvPr/>
        </p:nvSpPr>
        <p:spPr bwMode="gray">
          <a:xfrm>
            <a:off x="4852550" y="1935283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9" name="Right Triangle 1948">
            <a:extLst>
              <a:ext uri="{FF2B5EF4-FFF2-40B4-BE49-F238E27FC236}">
                <a16:creationId xmlns:a16="http://schemas.microsoft.com/office/drawing/2014/main" id="{92238CB4-814A-4247-9BA6-25C7C4F20C40}"/>
              </a:ext>
            </a:extLst>
          </p:cNvPr>
          <p:cNvSpPr/>
          <p:nvPr/>
        </p:nvSpPr>
        <p:spPr bwMode="gray">
          <a:xfrm rot="10800000">
            <a:off x="4852551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54" name="Right Triangle 1953">
            <a:extLst>
              <a:ext uri="{FF2B5EF4-FFF2-40B4-BE49-F238E27FC236}">
                <a16:creationId xmlns:a16="http://schemas.microsoft.com/office/drawing/2014/main" id="{F97D4B2A-624C-4F0B-A240-99FAF3ED0363}"/>
              </a:ext>
            </a:extLst>
          </p:cNvPr>
          <p:cNvSpPr/>
          <p:nvPr/>
        </p:nvSpPr>
        <p:spPr bwMode="gray">
          <a:xfrm flipH="1" flipV="1">
            <a:off x="5820710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56" name="Right Triangle 1955">
            <a:extLst>
              <a:ext uri="{FF2B5EF4-FFF2-40B4-BE49-F238E27FC236}">
                <a16:creationId xmlns:a16="http://schemas.microsoft.com/office/drawing/2014/main" id="{08471D48-809B-47B7-ADF7-31302F343639}"/>
              </a:ext>
            </a:extLst>
          </p:cNvPr>
          <p:cNvSpPr/>
          <p:nvPr/>
        </p:nvSpPr>
        <p:spPr bwMode="gray">
          <a:xfrm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57" name="Right Triangle 1956">
            <a:extLst>
              <a:ext uri="{FF2B5EF4-FFF2-40B4-BE49-F238E27FC236}">
                <a16:creationId xmlns:a16="http://schemas.microsoft.com/office/drawing/2014/main" id="{5FBBD2AD-7E7A-4AF8-ADE7-5917EB76A144}"/>
              </a:ext>
            </a:extLst>
          </p:cNvPr>
          <p:cNvSpPr/>
          <p:nvPr/>
        </p:nvSpPr>
        <p:spPr bwMode="gray">
          <a:xfrm rot="10800000"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59" name="Right Triangle 1958">
            <a:extLst>
              <a:ext uri="{FF2B5EF4-FFF2-40B4-BE49-F238E27FC236}">
                <a16:creationId xmlns:a16="http://schemas.microsoft.com/office/drawing/2014/main" id="{221563F9-8BA0-454A-A09A-8E732A94465F}"/>
              </a:ext>
            </a:extLst>
          </p:cNvPr>
          <p:cNvSpPr/>
          <p:nvPr/>
        </p:nvSpPr>
        <p:spPr bwMode="gray">
          <a:xfrm flipH="1">
            <a:off x="5820710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60" name="Right Triangle 1959">
            <a:extLst>
              <a:ext uri="{FF2B5EF4-FFF2-40B4-BE49-F238E27FC236}">
                <a16:creationId xmlns:a16="http://schemas.microsoft.com/office/drawing/2014/main" id="{8F694D62-B3D5-45BE-8E68-322292921C60}"/>
              </a:ext>
            </a:extLst>
          </p:cNvPr>
          <p:cNvSpPr/>
          <p:nvPr/>
        </p:nvSpPr>
        <p:spPr bwMode="gray">
          <a:xfrm rot="10800000" flipH="1">
            <a:off x="5820711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695" name="Rectangle 1694">
            <a:extLst>
              <a:ext uri="{FF2B5EF4-FFF2-40B4-BE49-F238E27FC236}">
                <a16:creationId xmlns:a16="http://schemas.microsoft.com/office/drawing/2014/main" id="{CF0B000B-1602-4E1A-8914-3360980A796A}"/>
              </a:ext>
            </a:extLst>
          </p:cNvPr>
          <p:cNvSpPr/>
          <p:nvPr/>
        </p:nvSpPr>
        <p:spPr bwMode="gray">
          <a:xfrm>
            <a:off x="2907" y="1942027"/>
            <a:ext cx="4849643" cy="2908450"/>
          </a:xfrm>
          <a:prstGeom prst="rect">
            <a:avLst/>
          </a:prstGeom>
          <a:solidFill>
            <a:srgbClr val="C6C6C8">
              <a:lumMod val="40000"/>
              <a:lumOff val="6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698" name="Right Triangle 1697">
            <a:extLst>
              <a:ext uri="{FF2B5EF4-FFF2-40B4-BE49-F238E27FC236}">
                <a16:creationId xmlns:a16="http://schemas.microsoft.com/office/drawing/2014/main" id="{8A967AB6-1A35-4BA9-B02C-1987FF6DF036}"/>
              </a:ext>
            </a:extLst>
          </p:cNvPr>
          <p:cNvSpPr/>
          <p:nvPr/>
        </p:nvSpPr>
        <p:spPr bwMode="gray">
          <a:xfrm flipV="1">
            <a:off x="1942393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1" name="Right Triangle 1700">
            <a:extLst>
              <a:ext uri="{FF2B5EF4-FFF2-40B4-BE49-F238E27FC236}">
                <a16:creationId xmlns:a16="http://schemas.microsoft.com/office/drawing/2014/main" id="{65BEB17A-3527-47DA-B83A-44D0DE236CCA}"/>
              </a:ext>
            </a:extLst>
          </p:cNvPr>
          <p:cNvSpPr/>
          <p:nvPr/>
        </p:nvSpPr>
        <p:spPr bwMode="gray">
          <a:xfrm>
            <a:off x="1942393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3" name="Right Triangle 1702">
            <a:extLst>
              <a:ext uri="{FF2B5EF4-FFF2-40B4-BE49-F238E27FC236}">
                <a16:creationId xmlns:a16="http://schemas.microsoft.com/office/drawing/2014/main" id="{075412DE-7A4B-4274-B4F3-F3723B393212}"/>
              </a:ext>
            </a:extLst>
          </p:cNvPr>
          <p:cNvSpPr/>
          <p:nvPr/>
        </p:nvSpPr>
        <p:spPr bwMode="gray">
          <a:xfrm>
            <a:off x="1942393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4" name="Right Triangle 1703">
            <a:extLst>
              <a:ext uri="{FF2B5EF4-FFF2-40B4-BE49-F238E27FC236}">
                <a16:creationId xmlns:a16="http://schemas.microsoft.com/office/drawing/2014/main" id="{94D95818-DDBE-4E10-B3B5-517E8DB9AD54}"/>
              </a:ext>
            </a:extLst>
          </p:cNvPr>
          <p:cNvSpPr/>
          <p:nvPr/>
        </p:nvSpPr>
        <p:spPr bwMode="gray">
          <a:xfrm rot="10800000">
            <a:off x="1942394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8" name="Right Triangle 1707">
            <a:extLst>
              <a:ext uri="{FF2B5EF4-FFF2-40B4-BE49-F238E27FC236}">
                <a16:creationId xmlns:a16="http://schemas.microsoft.com/office/drawing/2014/main" id="{B48F1ECF-5DCA-4DD5-ABA6-B080228C92B6}"/>
              </a:ext>
            </a:extLst>
          </p:cNvPr>
          <p:cNvSpPr/>
          <p:nvPr/>
        </p:nvSpPr>
        <p:spPr bwMode="gray">
          <a:xfrm flipH="1" flipV="1">
            <a:off x="2913596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9" name="Right Triangle 1708">
            <a:extLst>
              <a:ext uri="{FF2B5EF4-FFF2-40B4-BE49-F238E27FC236}">
                <a16:creationId xmlns:a16="http://schemas.microsoft.com/office/drawing/2014/main" id="{5C85BD51-83F7-4323-B529-4720D347A7F1}"/>
              </a:ext>
            </a:extLst>
          </p:cNvPr>
          <p:cNvSpPr/>
          <p:nvPr/>
        </p:nvSpPr>
        <p:spPr bwMode="gray">
          <a:xfrm rot="10800000" flipH="1" flipV="1">
            <a:off x="2913597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11" name="Right Triangle 1710">
            <a:extLst>
              <a:ext uri="{FF2B5EF4-FFF2-40B4-BE49-F238E27FC236}">
                <a16:creationId xmlns:a16="http://schemas.microsoft.com/office/drawing/2014/main" id="{8F90C316-3E5C-4804-9F3A-269CB3F78CC7}"/>
              </a:ext>
            </a:extLst>
          </p:cNvPr>
          <p:cNvSpPr/>
          <p:nvPr/>
        </p:nvSpPr>
        <p:spPr bwMode="gray">
          <a:xfrm flipH="1">
            <a:off x="2913596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12" name="Right Triangle 1711">
            <a:extLst>
              <a:ext uri="{FF2B5EF4-FFF2-40B4-BE49-F238E27FC236}">
                <a16:creationId xmlns:a16="http://schemas.microsoft.com/office/drawing/2014/main" id="{AD24879C-6330-40AC-B990-9E00C001F11C}"/>
              </a:ext>
            </a:extLst>
          </p:cNvPr>
          <p:cNvSpPr/>
          <p:nvPr/>
        </p:nvSpPr>
        <p:spPr bwMode="gray">
          <a:xfrm rot="10800000" flipH="1">
            <a:off x="291359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15" name="Right Triangle 1714">
            <a:extLst>
              <a:ext uri="{FF2B5EF4-FFF2-40B4-BE49-F238E27FC236}">
                <a16:creationId xmlns:a16="http://schemas.microsoft.com/office/drawing/2014/main" id="{B3C2894D-717C-4C61-9CF6-EAA63EBFD4F8}"/>
              </a:ext>
            </a:extLst>
          </p:cNvPr>
          <p:cNvSpPr/>
          <p:nvPr/>
        </p:nvSpPr>
        <p:spPr bwMode="gray">
          <a:xfrm flipH="1">
            <a:off x="2913596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16" name="Right Triangle 1715">
            <a:extLst>
              <a:ext uri="{FF2B5EF4-FFF2-40B4-BE49-F238E27FC236}">
                <a16:creationId xmlns:a16="http://schemas.microsoft.com/office/drawing/2014/main" id="{F9464778-02DF-4573-9DBF-1E10BCA9673E}"/>
              </a:ext>
            </a:extLst>
          </p:cNvPr>
          <p:cNvSpPr/>
          <p:nvPr/>
        </p:nvSpPr>
        <p:spPr bwMode="gray">
          <a:xfrm rot="10800000" flipH="1">
            <a:off x="2913597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21" name="Right Triangle 1720">
            <a:extLst>
              <a:ext uri="{FF2B5EF4-FFF2-40B4-BE49-F238E27FC236}">
                <a16:creationId xmlns:a16="http://schemas.microsoft.com/office/drawing/2014/main" id="{C7EA8E37-7EEC-4358-8695-4EC9D0C5BA34}"/>
              </a:ext>
            </a:extLst>
          </p:cNvPr>
          <p:cNvSpPr/>
          <p:nvPr/>
        </p:nvSpPr>
        <p:spPr bwMode="gray">
          <a:xfrm flipV="1">
            <a:off x="3884799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24" name="Right Triangle 1723">
            <a:extLst>
              <a:ext uri="{FF2B5EF4-FFF2-40B4-BE49-F238E27FC236}">
                <a16:creationId xmlns:a16="http://schemas.microsoft.com/office/drawing/2014/main" id="{60949105-9A34-4BC1-9978-C6B2FFBF0256}"/>
              </a:ext>
            </a:extLst>
          </p:cNvPr>
          <p:cNvSpPr/>
          <p:nvPr/>
        </p:nvSpPr>
        <p:spPr bwMode="gray">
          <a:xfrm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25" name="Right Triangle 1724">
            <a:extLst>
              <a:ext uri="{FF2B5EF4-FFF2-40B4-BE49-F238E27FC236}">
                <a16:creationId xmlns:a16="http://schemas.microsoft.com/office/drawing/2014/main" id="{547950FC-DFEB-4A82-9A35-B44D1EE3CE1D}"/>
              </a:ext>
            </a:extLst>
          </p:cNvPr>
          <p:cNvSpPr/>
          <p:nvPr/>
        </p:nvSpPr>
        <p:spPr bwMode="gray">
          <a:xfrm rot="10800000"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27" name="Right Triangle 1726">
            <a:extLst>
              <a:ext uri="{FF2B5EF4-FFF2-40B4-BE49-F238E27FC236}">
                <a16:creationId xmlns:a16="http://schemas.microsoft.com/office/drawing/2014/main" id="{5A9B53D1-7AD2-4A7F-B91E-BCC2DC20EA4F}"/>
              </a:ext>
            </a:extLst>
          </p:cNvPr>
          <p:cNvSpPr/>
          <p:nvPr/>
        </p:nvSpPr>
        <p:spPr bwMode="gray">
          <a:xfrm rot="10800000">
            <a:off x="3884799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1" name="Right Triangle 1730">
            <a:extLst>
              <a:ext uri="{FF2B5EF4-FFF2-40B4-BE49-F238E27FC236}">
                <a16:creationId xmlns:a16="http://schemas.microsoft.com/office/drawing/2014/main" id="{01CD94E0-0488-4EC6-A6F3-ADBE8B1F213B}"/>
              </a:ext>
            </a:extLst>
          </p:cNvPr>
          <p:cNvSpPr/>
          <p:nvPr/>
        </p:nvSpPr>
        <p:spPr bwMode="gray">
          <a:xfrm flipV="1">
            <a:off x="2907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2" name="Right Triangle 1731">
            <a:extLst>
              <a:ext uri="{FF2B5EF4-FFF2-40B4-BE49-F238E27FC236}">
                <a16:creationId xmlns:a16="http://schemas.microsoft.com/office/drawing/2014/main" id="{BFC1ADAC-57C0-402C-9D6C-09B69D1036E0}"/>
              </a:ext>
            </a:extLst>
          </p:cNvPr>
          <p:cNvSpPr/>
          <p:nvPr/>
        </p:nvSpPr>
        <p:spPr bwMode="gray">
          <a:xfrm rot="10800000" flipV="1">
            <a:off x="2908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5" name="Right Triangle 1734">
            <a:extLst>
              <a:ext uri="{FF2B5EF4-FFF2-40B4-BE49-F238E27FC236}">
                <a16:creationId xmlns:a16="http://schemas.microsoft.com/office/drawing/2014/main" id="{62E7957D-308B-4C70-BC13-C5ECACED85B2}"/>
              </a:ext>
            </a:extLst>
          </p:cNvPr>
          <p:cNvSpPr/>
          <p:nvPr/>
        </p:nvSpPr>
        <p:spPr bwMode="gray">
          <a:xfrm>
            <a:off x="2907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6" name="Right Triangle 1735">
            <a:extLst>
              <a:ext uri="{FF2B5EF4-FFF2-40B4-BE49-F238E27FC236}">
                <a16:creationId xmlns:a16="http://schemas.microsoft.com/office/drawing/2014/main" id="{616EC3B2-7AE3-4B29-9B6F-09EC1F376CD5}"/>
              </a:ext>
            </a:extLst>
          </p:cNvPr>
          <p:cNvSpPr/>
          <p:nvPr/>
        </p:nvSpPr>
        <p:spPr bwMode="gray">
          <a:xfrm rot="10800000">
            <a:off x="2908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9" name="Right Triangle 1738">
            <a:extLst>
              <a:ext uri="{FF2B5EF4-FFF2-40B4-BE49-F238E27FC236}">
                <a16:creationId xmlns:a16="http://schemas.microsoft.com/office/drawing/2014/main" id="{B314C31D-AEF2-4F11-9551-DBA6BB14A6F0}"/>
              </a:ext>
            </a:extLst>
          </p:cNvPr>
          <p:cNvSpPr/>
          <p:nvPr/>
        </p:nvSpPr>
        <p:spPr bwMode="gray">
          <a:xfrm>
            <a:off x="2907" y="1935283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40" name="Right Triangle 1739">
            <a:extLst>
              <a:ext uri="{FF2B5EF4-FFF2-40B4-BE49-F238E27FC236}">
                <a16:creationId xmlns:a16="http://schemas.microsoft.com/office/drawing/2014/main" id="{62D194F1-0E45-4236-BB06-134026EFBB07}"/>
              </a:ext>
            </a:extLst>
          </p:cNvPr>
          <p:cNvSpPr/>
          <p:nvPr/>
        </p:nvSpPr>
        <p:spPr bwMode="gray">
          <a:xfrm rot="10800000">
            <a:off x="2908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45" name="Right Triangle 1744">
            <a:extLst>
              <a:ext uri="{FF2B5EF4-FFF2-40B4-BE49-F238E27FC236}">
                <a16:creationId xmlns:a16="http://schemas.microsoft.com/office/drawing/2014/main" id="{FEC0DCDF-2BB5-4C71-B14B-D27E85DF2037}"/>
              </a:ext>
            </a:extLst>
          </p:cNvPr>
          <p:cNvSpPr/>
          <p:nvPr/>
        </p:nvSpPr>
        <p:spPr bwMode="gray">
          <a:xfrm flipH="1" flipV="1">
            <a:off x="971067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47" name="Right Triangle 1746">
            <a:extLst>
              <a:ext uri="{FF2B5EF4-FFF2-40B4-BE49-F238E27FC236}">
                <a16:creationId xmlns:a16="http://schemas.microsoft.com/office/drawing/2014/main" id="{123E3930-5F73-4D7E-9814-DB1AB9CAFE29}"/>
              </a:ext>
            </a:extLst>
          </p:cNvPr>
          <p:cNvSpPr/>
          <p:nvPr/>
        </p:nvSpPr>
        <p:spPr bwMode="gray">
          <a:xfrm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48" name="Right Triangle 1747">
            <a:extLst>
              <a:ext uri="{FF2B5EF4-FFF2-40B4-BE49-F238E27FC236}">
                <a16:creationId xmlns:a16="http://schemas.microsoft.com/office/drawing/2014/main" id="{25BBDDF8-B4A2-44F5-9832-686BBCDD8A8A}"/>
              </a:ext>
            </a:extLst>
          </p:cNvPr>
          <p:cNvSpPr/>
          <p:nvPr/>
        </p:nvSpPr>
        <p:spPr bwMode="gray">
          <a:xfrm rot="10800000"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50" name="Right Triangle 1749">
            <a:extLst>
              <a:ext uri="{FF2B5EF4-FFF2-40B4-BE49-F238E27FC236}">
                <a16:creationId xmlns:a16="http://schemas.microsoft.com/office/drawing/2014/main" id="{189C5DF1-553A-43D6-B22E-1A2D2577EBF7}"/>
              </a:ext>
            </a:extLst>
          </p:cNvPr>
          <p:cNvSpPr/>
          <p:nvPr/>
        </p:nvSpPr>
        <p:spPr bwMode="gray">
          <a:xfrm flipH="1">
            <a:off x="971067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51" name="Right Triangle 1750">
            <a:extLst>
              <a:ext uri="{FF2B5EF4-FFF2-40B4-BE49-F238E27FC236}">
                <a16:creationId xmlns:a16="http://schemas.microsoft.com/office/drawing/2014/main" id="{B9253246-D884-404B-86EE-1D175BF07061}"/>
              </a:ext>
            </a:extLst>
          </p:cNvPr>
          <p:cNvSpPr/>
          <p:nvPr/>
        </p:nvSpPr>
        <p:spPr bwMode="gray">
          <a:xfrm rot="10800000" flipH="1">
            <a:off x="971068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56" name="Right Triangle 1755">
            <a:extLst>
              <a:ext uri="{FF2B5EF4-FFF2-40B4-BE49-F238E27FC236}">
                <a16:creationId xmlns:a16="http://schemas.microsoft.com/office/drawing/2014/main" id="{F6B5048F-B969-40B2-A297-03F167D9C592}"/>
              </a:ext>
            </a:extLst>
          </p:cNvPr>
          <p:cNvSpPr/>
          <p:nvPr/>
        </p:nvSpPr>
        <p:spPr bwMode="gray">
          <a:xfrm flipV="1">
            <a:off x="1942393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59" name="Right Triangle 1758">
            <a:extLst>
              <a:ext uri="{FF2B5EF4-FFF2-40B4-BE49-F238E27FC236}">
                <a16:creationId xmlns:a16="http://schemas.microsoft.com/office/drawing/2014/main" id="{76B68CF3-797A-4A0F-95DD-AA15E03B2A61}"/>
              </a:ext>
            </a:extLst>
          </p:cNvPr>
          <p:cNvSpPr/>
          <p:nvPr/>
        </p:nvSpPr>
        <p:spPr bwMode="gray">
          <a:xfrm>
            <a:off x="1942393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1" name="Right Triangle 1760">
            <a:extLst>
              <a:ext uri="{FF2B5EF4-FFF2-40B4-BE49-F238E27FC236}">
                <a16:creationId xmlns:a16="http://schemas.microsoft.com/office/drawing/2014/main" id="{17359F58-764B-474C-9743-FFAFD928E08E}"/>
              </a:ext>
            </a:extLst>
          </p:cNvPr>
          <p:cNvSpPr/>
          <p:nvPr/>
        </p:nvSpPr>
        <p:spPr bwMode="gray">
          <a:xfrm>
            <a:off x="1942393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2" name="Right Triangle 1761">
            <a:extLst>
              <a:ext uri="{FF2B5EF4-FFF2-40B4-BE49-F238E27FC236}">
                <a16:creationId xmlns:a16="http://schemas.microsoft.com/office/drawing/2014/main" id="{E5066427-10CE-44BA-925E-99D54F680A6A}"/>
              </a:ext>
            </a:extLst>
          </p:cNvPr>
          <p:cNvSpPr/>
          <p:nvPr/>
        </p:nvSpPr>
        <p:spPr bwMode="gray">
          <a:xfrm rot="10800000">
            <a:off x="1942394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6" name="Right Triangle 1765">
            <a:extLst>
              <a:ext uri="{FF2B5EF4-FFF2-40B4-BE49-F238E27FC236}">
                <a16:creationId xmlns:a16="http://schemas.microsoft.com/office/drawing/2014/main" id="{6E03E546-B9E5-4113-896A-6831698A37F0}"/>
              </a:ext>
            </a:extLst>
          </p:cNvPr>
          <p:cNvSpPr/>
          <p:nvPr/>
        </p:nvSpPr>
        <p:spPr bwMode="gray">
          <a:xfrm flipH="1" flipV="1">
            <a:off x="2913596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7" name="Right Triangle 1766">
            <a:extLst>
              <a:ext uri="{FF2B5EF4-FFF2-40B4-BE49-F238E27FC236}">
                <a16:creationId xmlns:a16="http://schemas.microsoft.com/office/drawing/2014/main" id="{857595F5-5247-4EA2-BF3C-80539311BD58}"/>
              </a:ext>
            </a:extLst>
          </p:cNvPr>
          <p:cNvSpPr/>
          <p:nvPr/>
        </p:nvSpPr>
        <p:spPr bwMode="gray">
          <a:xfrm rot="10800000" flipH="1" flipV="1">
            <a:off x="2913597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9" name="Right Triangle 1768">
            <a:extLst>
              <a:ext uri="{FF2B5EF4-FFF2-40B4-BE49-F238E27FC236}">
                <a16:creationId xmlns:a16="http://schemas.microsoft.com/office/drawing/2014/main" id="{D0280349-4488-4EE2-BF79-03EF7DFA60FF}"/>
              </a:ext>
            </a:extLst>
          </p:cNvPr>
          <p:cNvSpPr/>
          <p:nvPr/>
        </p:nvSpPr>
        <p:spPr bwMode="gray">
          <a:xfrm flipH="1">
            <a:off x="2913596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70" name="Right Triangle 1769">
            <a:extLst>
              <a:ext uri="{FF2B5EF4-FFF2-40B4-BE49-F238E27FC236}">
                <a16:creationId xmlns:a16="http://schemas.microsoft.com/office/drawing/2014/main" id="{AA2239CF-E830-4D23-9B25-93D76A21A76C}"/>
              </a:ext>
            </a:extLst>
          </p:cNvPr>
          <p:cNvSpPr/>
          <p:nvPr/>
        </p:nvSpPr>
        <p:spPr bwMode="gray">
          <a:xfrm rot="10800000" flipH="1">
            <a:off x="291359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73" name="Right Triangle 1772">
            <a:extLst>
              <a:ext uri="{FF2B5EF4-FFF2-40B4-BE49-F238E27FC236}">
                <a16:creationId xmlns:a16="http://schemas.microsoft.com/office/drawing/2014/main" id="{54587AE8-6E60-4E6A-BDB9-B4DFEAA2CE63}"/>
              </a:ext>
            </a:extLst>
          </p:cNvPr>
          <p:cNvSpPr/>
          <p:nvPr/>
        </p:nvSpPr>
        <p:spPr bwMode="gray">
          <a:xfrm flipH="1">
            <a:off x="2913596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74" name="Right Triangle 1773">
            <a:extLst>
              <a:ext uri="{FF2B5EF4-FFF2-40B4-BE49-F238E27FC236}">
                <a16:creationId xmlns:a16="http://schemas.microsoft.com/office/drawing/2014/main" id="{7A64C8D6-AB8C-4C78-B679-F2D9C7D220DF}"/>
              </a:ext>
            </a:extLst>
          </p:cNvPr>
          <p:cNvSpPr/>
          <p:nvPr/>
        </p:nvSpPr>
        <p:spPr bwMode="gray">
          <a:xfrm rot="10800000" flipH="1">
            <a:off x="2913597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79" name="Right Triangle 1778">
            <a:extLst>
              <a:ext uri="{FF2B5EF4-FFF2-40B4-BE49-F238E27FC236}">
                <a16:creationId xmlns:a16="http://schemas.microsoft.com/office/drawing/2014/main" id="{1DDB0F26-2BB2-4866-B074-B5CD76C31B11}"/>
              </a:ext>
            </a:extLst>
          </p:cNvPr>
          <p:cNvSpPr/>
          <p:nvPr/>
        </p:nvSpPr>
        <p:spPr bwMode="gray">
          <a:xfrm flipV="1">
            <a:off x="3884799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82" name="Right Triangle 1781">
            <a:extLst>
              <a:ext uri="{FF2B5EF4-FFF2-40B4-BE49-F238E27FC236}">
                <a16:creationId xmlns:a16="http://schemas.microsoft.com/office/drawing/2014/main" id="{769AE132-48C2-4C5A-A5F7-A1ECCB830BC1}"/>
              </a:ext>
            </a:extLst>
          </p:cNvPr>
          <p:cNvSpPr/>
          <p:nvPr/>
        </p:nvSpPr>
        <p:spPr bwMode="gray">
          <a:xfrm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83" name="Right Triangle 1782">
            <a:extLst>
              <a:ext uri="{FF2B5EF4-FFF2-40B4-BE49-F238E27FC236}">
                <a16:creationId xmlns:a16="http://schemas.microsoft.com/office/drawing/2014/main" id="{CD537BA1-4CA8-4802-B442-3A497050A77A}"/>
              </a:ext>
            </a:extLst>
          </p:cNvPr>
          <p:cNvSpPr/>
          <p:nvPr/>
        </p:nvSpPr>
        <p:spPr bwMode="gray">
          <a:xfrm rot="10800000"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85" name="Right Triangle 1784">
            <a:extLst>
              <a:ext uri="{FF2B5EF4-FFF2-40B4-BE49-F238E27FC236}">
                <a16:creationId xmlns:a16="http://schemas.microsoft.com/office/drawing/2014/main" id="{74BBC111-0FCB-447D-8BCE-12D6000929AE}"/>
              </a:ext>
            </a:extLst>
          </p:cNvPr>
          <p:cNvSpPr/>
          <p:nvPr/>
        </p:nvSpPr>
        <p:spPr bwMode="gray">
          <a:xfrm rot="10800000">
            <a:off x="3884799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89" name="Right Triangle 1788">
            <a:extLst>
              <a:ext uri="{FF2B5EF4-FFF2-40B4-BE49-F238E27FC236}">
                <a16:creationId xmlns:a16="http://schemas.microsoft.com/office/drawing/2014/main" id="{9272D289-2481-49BF-A088-FEB0557CD47D}"/>
              </a:ext>
            </a:extLst>
          </p:cNvPr>
          <p:cNvSpPr/>
          <p:nvPr/>
        </p:nvSpPr>
        <p:spPr bwMode="gray">
          <a:xfrm flipV="1">
            <a:off x="2907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0" name="Right Triangle 1789">
            <a:extLst>
              <a:ext uri="{FF2B5EF4-FFF2-40B4-BE49-F238E27FC236}">
                <a16:creationId xmlns:a16="http://schemas.microsoft.com/office/drawing/2014/main" id="{CCCBAA00-6234-4A70-A692-0288C1ECF2BB}"/>
              </a:ext>
            </a:extLst>
          </p:cNvPr>
          <p:cNvSpPr/>
          <p:nvPr/>
        </p:nvSpPr>
        <p:spPr bwMode="gray">
          <a:xfrm rot="10800000" flipV="1">
            <a:off x="2908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3" name="Right Triangle 1792">
            <a:extLst>
              <a:ext uri="{FF2B5EF4-FFF2-40B4-BE49-F238E27FC236}">
                <a16:creationId xmlns:a16="http://schemas.microsoft.com/office/drawing/2014/main" id="{4B53498C-718F-44DF-A1DD-ECB0BEB66161}"/>
              </a:ext>
            </a:extLst>
          </p:cNvPr>
          <p:cNvSpPr/>
          <p:nvPr/>
        </p:nvSpPr>
        <p:spPr bwMode="gray">
          <a:xfrm>
            <a:off x="2907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4" name="Right Triangle 1793">
            <a:extLst>
              <a:ext uri="{FF2B5EF4-FFF2-40B4-BE49-F238E27FC236}">
                <a16:creationId xmlns:a16="http://schemas.microsoft.com/office/drawing/2014/main" id="{05BFCB8C-A4F7-4FD5-BA47-6742D02B0A60}"/>
              </a:ext>
            </a:extLst>
          </p:cNvPr>
          <p:cNvSpPr/>
          <p:nvPr/>
        </p:nvSpPr>
        <p:spPr bwMode="gray">
          <a:xfrm rot="10800000">
            <a:off x="2908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7" name="Right Triangle 1796">
            <a:extLst>
              <a:ext uri="{FF2B5EF4-FFF2-40B4-BE49-F238E27FC236}">
                <a16:creationId xmlns:a16="http://schemas.microsoft.com/office/drawing/2014/main" id="{5ABB911E-D696-46CD-B6F0-1A0F6209E670}"/>
              </a:ext>
            </a:extLst>
          </p:cNvPr>
          <p:cNvSpPr/>
          <p:nvPr/>
        </p:nvSpPr>
        <p:spPr bwMode="gray">
          <a:xfrm>
            <a:off x="2907" y="1935283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8" name="Right Triangle 1797">
            <a:extLst>
              <a:ext uri="{FF2B5EF4-FFF2-40B4-BE49-F238E27FC236}">
                <a16:creationId xmlns:a16="http://schemas.microsoft.com/office/drawing/2014/main" id="{6F7C8AB5-8662-4AAB-A64E-398621F0E4BD}"/>
              </a:ext>
            </a:extLst>
          </p:cNvPr>
          <p:cNvSpPr/>
          <p:nvPr/>
        </p:nvSpPr>
        <p:spPr bwMode="gray">
          <a:xfrm rot="10800000">
            <a:off x="2908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3" name="Right Triangle 1802">
            <a:extLst>
              <a:ext uri="{FF2B5EF4-FFF2-40B4-BE49-F238E27FC236}">
                <a16:creationId xmlns:a16="http://schemas.microsoft.com/office/drawing/2014/main" id="{2196AC91-ACFA-45CA-B6F6-B55CAA9F13D2}"/>
              </a:ext>
            </a:extLst>
          </p:cNvPr>
          <p:cNvSpPr/>
          <p:nvPr/>
        </p:nvSpPr>
        <p:spPr bwMode="gray">
          <a:xfrm flipH="1" flipV="1">
            <a:off x="971067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5" name="Right Triangle 1804">
            <a:extLst>
              <a:ext uri="{FF2B5EF4-FFF2-40B4-BE49-F238E27FC236}">
                <a16:creationId xmlns:a16="http://schemas.microsoft.com/office/drawing/2014/main" id="{0EA1030F-14D9-4065-889D-D32C1B06D477}"/>
              </a:ext>
            </a:extLst>
          </p:cNvPr>
          <p:cNvSpPr/>
          <p:nvPr/>
        </p:nvSpPr>
        <p:spPr bwMode="gray">
          <a:xfrm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6" name="Right Triangle 1805">
            <a:extLst>
              <a:ext uri="{FF2B5EF4-FFF2-40B4-BE49-F238E27FC236}">
                <a16:creationId xmlns:a16="http://schemas.microsoft.com/office/drawing/2014/main" id="{AA7759EC-0A95-4E14-BEE5-61F2802E9716}"/>
              </a:ext>
            </a:extLst>
          </p:cNvPr>
          <p:cNvSpPr/>
          <p:nvPr/>
        </p:nvSpPr>
        <p:spPr bwMode="gray">
          <a:xfrm rot="10800000"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8" name="Right Triangle 1807">
            <a:extLst>
              <a:ext uri="{FF2B5EF4-FFF2-40B4-BE49-F238E27FC236}">
                <a16:creationId xmlns:a16="http://schemas.microsoft.com/office/drawing/2014/main" id="{6A847B2E-2A07-49FF-80A4-73F61376E159}"/>
              </a:ext>
            </a:extLst>
          </p:cNvPr>
          <p:cNvSpPr/>
          <p:nvPr/>
        </p:nvSpPr>
        <p:spPr bwMode="gray">
          <a:xfrm flipH="1">
            <a:off x="971067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9" name="Right Triangle 1808">
            <a:extLst>
              <a:ext uri="{FF2B5EF4-FFF2-40B4-BE49-F238E27FC236}">
                <a16:creationId xmlns:a16="http://schemas.microsoft.com/office/drawing/2014/main" id="{F58CE748-ED9C-4BC9-868D-E1CACBCE7C84}"/>
              </a:ext>
            </a:extLst>
          </p:cNvPr>
          <p:cNvSpPr/>
          <p:nvPr/>
        </p:nvSpPr>
        <p:spPr bwMode="gray">
          <a:xfrm rot="10800000" flipH="1">
            <a:off x="971068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14" name="Right Triangle 1813">
            <a:extLst>
              <a:ext uri="{FF2B5EF4-FFF2-40B4-BE49-F238E27FC236}">
                <a16:creationId xmlns:a16="http://schemas.microsoft.com/office/drawing/2014/main" id="{E477FBCB-466D-4F31-8562-57F64A3CF561}"/>
              </a:ext>
            </a:extLst>
          </p:cNvPr>
          <p:cNvSpPr/>
          <p:nvPr/>
        </p:nvSpPr>
        <p:spPr bwMode="gray">
          <a:xfrm flipV="1">
            <a:off x="1942393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17" name="Right Triangle 1816">
            <a:extLst>
              <a:ext uri="{FF2B5EF4-FFF2-40B4-BE49-F238E27FC236}">
                <a16:creationId xmlns:a16="http://schemas.microsoft.com/office/drawing/2014/main" id="{1C347526-CD04-4D27-A45C-FC13ABF7297F}"/>
              </a:ext>
            </a:extLst>
          </p:cNvPr>
          <p:cNvSpPr/>
          <p:nvPr/>
        </p:nvSpPr>
        <p:spPr bwMode="gray">
          <a:xfrm>
            <a:off x="1942393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19" name="Right Triangle 1818">
            <a:extLst>
              <a:ext uri="{FF2B5EF4-FFF2-40B4-BE49-F238E27FC236}">
                <a16:creationId xmlns:a16="http://schemas.microsoft.com/office/drawing/2014/main" id="{3E34EE62-2627-4989-A340-195113F98F1E}"/>
              </a:ext>
            </a:extLst>
          </p:cNvPr>
          <p:cNvSpPr/>
          <p:nvPr/>
        </p:nvSpPr>
        <p:spPr bwMode="gray">
          <a:xfrm>
            <a:off x="1942393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0" name="Right Triangle 1819">
            <a:extLst>
              <a:ext uri="{FF2B5EF4-FFF2-40B4-BE49-F238E27FC236}">
                <a16:creationId xmlns:a16="http://schemas.microsoft.com/office/drawing/2014/main" id="{49A9EB19-5852-48C0-A427-0FD3D711FE41}"/>
              </a:ext>
            </a:extLst>
          </p:cNvPr>
          <p:cNvSpPr/>
          <p:nvPr/>
        </p:nvSpPr>
        <p:spPr bwMode="gray">
          <a:xfrm rot="10800000">
            <a:off x="1942394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4" name="Right Triangle 1823">
            <a:extLst>
              <a:ext uri="{FF2B5EF4-FFF2-40B4-BE49-F238E27FC236}">
                <a16:creationId xmlns:a16="http://schemas.microsoft.com/office/drawing/2014/main" id="{28898E91-1ED3-42A0-A2C1-BB23FFB24050}"/>
              </a:ext>
            </a:extLst>
          </p:cNvPr>
          <p:cNvSpPr/>
          <p:nvPr/>
        </p:nvSpPr>
        <p:spPr bwMode="gray">
          <a:xfrm flipH="1" flipV="1">
            <a:off x="2913596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5" name="Right Triangle 1824">
            <a:extLst>
              <a:ext uri="{FF2B5EF4-FFF2-40B4-BE49-F238E27FC236}">
                <a16:creationId xmlns:a16="http://schemas.microsoft.com/office/drawing/2014/main" id="{A7550308-52CC-43E1-B8CC-6AE4F6FF95E0}"/>
              </a:ext>
            </a:extLst>
          </p:cNvPr>
          <p:cNvSpPr/>
          <p:nvPr/>
        </p:nvSpPr>
        <p:spPr bwMode="gray">
          <a:xfrm rot="10800000" flipH="1" flipV="1">
            <a:off x="2913597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7" name="Right Triangle 1826">
            <a:extLst>
              <a:ext uri="{FF2B5EF4-FFF2-40B4-BE49-F238E27FC236}">
                <a16:creationId xmlns:a16="http://schemas.microsoft.com/office/drawing/2014/main" id="{0353330B-30EB-46DF-9B4F-7A6AA0264442}"/>
              </a:ext>
            </a:extLst>
          </p:cNvPr>
          <p:cNvSpPr/>
          <p:nvPr/>
        </p:nvSpPr>
        <p:spPr bwMode="gray">
          <a:xfrm flipH="1">
            <a:off x="2913596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8" name="Right Triangle 1827">
            <a:extLst>
              <a:ext uri="{FF2B5EF4-FFF2-40B4-BE49-F238E27FC236}">
                <a16:creationId xmlns:a16="http://schemas.microsoft.com/office/drawing/2014/main" id="{09E28E81-F125-4284-B17D-9A680EBE8906}"/>
              </a:ext>
            </a:extLst>
          </p:cNvPr>
          <p:cNvSpPr/>
          <p:nvPr/>
        </p:nvSpPr>
        <p:spPr bwMode="gray">
          <a:xfrm rot="10800000" flipH="1">
            <a:off x="291359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31" name="Right Triangle 1830">
            <a:extLst>
              <a:ext uri="{FF2B5EF4-FFF2-40B4-BE49-F238E27FC236}">
                <a16:creationId xmlns:a16="http://schemas.microsoft.com/office/drawing/2014/main" id="{3F75B7BC-3AD6-4936-B7CE-2519174560A1}"/>
              </a:ext>
            </a:extLst>
          </p:cNvPr>
          <p:cNvSpPr/>
          <p:nvPr/>
        </p:nvSpPr>
        <p:spPr bwMode="gray">
          <a:xfrm flipH="1">
            <a:off x="2913596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32" name="Right Triangle 1831">
            <a:extLst>
              <a:ext uri="{FF2B5EF4-FFF2-40B4-BE49-F238E27FC236}">
                <a16:creationId xmlns:a16="http://schemas.microsoft.com/office/drawing/2014/main" id="{F6B6B5CD-DBDE-4AEE-A959-B6BBC8C2B835}"/>
              </a:ext>
            </a:extLst>
          </p:cNvPr>
          <p:cNvSpPr/>
          <p:nvPr/>
        </p:nvSpPr>
        <p:spPr bwMode="gray">
          <a:xfrm rot="10800000" flipH="1">
            <a:off x="2913597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37" name="Right Triangle 1836">
            <a:extLst>
              <a:ext uri="{FF2B5EF4-FFF2-40B4-BE49-F238E27FC236}">
                <a16:creationId xmlns:a16="http://schemas.microsoft.com/office/drawing/2014/main" id="{4C4ECD62-C229-489A-A9D9-380EC6BFF49A}"/>
              </a:ext>
            </a:extLst>
          </p:cNvPr>
          <p:cNvSpPr/>
          <p:nvPr/>
        </p:nvSpPr>
        <p:spPr bwMode="gray">
          <a:xfrm flipV="1">
            <a:off x="3884799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0" name="Right Triangle 1839">
            <a:extLst>
              <a:ext uri="{FF2B5EF4-FFF2-40B4-BE49-F238E27FC236}">
                <a16:creationId xmlns:a16="http://schemas.microsoft.com/office/drawing/2014/main" id="{C153F69D-3070-4E4F-B8FA-62E794D13CA1}"/>
              </a:ext>
            </a:extLst>
          </p:cNvPr>
          <p:cNvSpPr/>
          <p:nvPr/>
        </p:nvSpPr>
        <p:spPr bwMode="gray">
          <a:xfrm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1" name="Right Triangle 1840">
            <a:extLst>
              <a:ext uri="{FF2B5EF4-FFF2-40B4-BE49-F238E27FC236}">
                <a16:creationId xmlns:a16="http://schemas.microsoft.com/office/drawing/2014/main" id="{4770A06A-4476-4777-99C2-987A7E700221}"/>
              </a:ext>
            </a:extLst>
          </p:cNvPr>
          <p:cNvSpPr/>
          <p:nvPr/>
        </p:nvSpPr>
        <p:spPr bwMode="gray">
          <a:xfrm rot="10800000"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3" name="Right Triangle 1842">
            <a:extLst>
              <a:ext uri="{FF2B5EF4-FFF2-40B4-BE49-F238E27FC236}">
                <a16:creationId xmlns:a16="http://schemas.microsoft.com/office/drawing/2014/main" id="{31AC4ACE-2ABE-4436-BFBC-4F2D6149FB78}"/>
              </a:ext>
            </a:extLst>
          </p:cNvPr>
          <p:cNvSpPr/>
          <p:nvPr/>
        </p:nvSpPr>
        <p:spPr bwMode="gray">
          <a:xfrm rot="10800000">
            <a:off x="3884799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7" name="Right Triangle 1846">
            <a:extLst>
              <a:ext uri="{FF2B5EF4-FFF2-40B4-BE49-F238E27FC236}">
                <a16:creationId xmlns:a16="http://schemas.microsoft.com/office/drawing/2014/main" id="{DF6615A2-64EC-40E6-8C46-1DA3817358AD}"/>
              </a:ext>
            </a:extLst>
          </p:cNvPr>
          <p:cNvSpPr/>
          <p:nvPr/>
        </p:nvSpPr>
        <p:spPr bwMode="gray">
          <a:xfrm flipV="1">
            <a:off x="2907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8" name="Right Triangle 1847">
            <a:extLst>
              <a:ext uri="{FF2B5EF4-FFF2-40B4-BE49-F238E27FC236}">
                <a16:creationId xmlns:a16="http://schemas.microsoft.com/office/drawing/2014/main" id="{3F74D7BB-A56E-4A89-88EC-9E54C34744FB}"/>
              </a:ext>
            </a:extLst>
          </p:cNvPr>
          <p:cNvSpPr/>
          <p:nvPr/>
        </p:nvSpPr>
        <p:spPr bwMode="gray">
          <a:xfrm rot="10800000" flipV="1">
            <a:off x="2908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51" name="Right Triangle 1850">
            <a:extLst>
              <a:ext uri="{FF2B5EF4-FFF2-40B4-BE49-F238E27FC236}">
                <a16:creationId xmlns:a16="http://schemas.microsoft.com/office/drawing/2014/main" id="{D336D7EF-74BF-4C94-BE6B-3C40CBD0DCAC}"/>
              </a:ext>
            </a:extLst>
          </p:cNvPr>
          <p:cNvSpPr/>
          <p:nvPr/>
        </p:nvSpPr>
        <p:spPr bwMode="gray">
          <a:xfrm>
            <a:off x="2907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52" name="Right Triangle 1851">
            <a:extLst>
              <a:ext uri="{FF2B5EF4-FFF2-40B4-BE49-F238E27FC236}">
                <a16:creationId xmlns:a16="http://schemas.microsoft.com/office/drawing/2014/main" id="{C9C99909-ECDA-4007-8D75-3521B3AB030C}"/>
              </a:ext>
            </a:extLst>
          </p:cNvPr>
          <p:cNvSpPr/>
          <p:nvPr/>
        </p:nvSpPr>
        <p:spPr bwMode="gray">
          <a:xfrm rot="10800000">
            <a:off x="2908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55" name="Right Triangle 1854">
            <a:extLst>
              <a:ext uri="{FF2B5EF4-FFF2-40B4-BE49-F238E27FC236}">
                <a16:creationId xmlns:a16="http://schemas.microsoft.com/office/drawing/2014/main" id="{BCF48B1C-9DED-4215-8AA1-4E622E02FC72}"/>
              </a:ext>
            </a:extLst>
          </p:cNvPr>
          <p:cNvSpPr/>
          <p:nvPr/>
        </p:nvSpPr>
        <p:spPr bwMode="gray">
          <a:xfrm>
            <a:off x="2907" y="1935283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56" name="Right Triangle 1855">
            <a:extLst>
              <a:ext uri="{FF2B5EF4-FFF2-40B4-BE49-F238E27FC236}">
                <a16:creationId xmlns:a16="http://schemas.microsoft.com/office/drawing/2014/main" id="{ED34EB74-8C15-4F6A-AC98-3FEE23A7F800}"/>
              </a:ext>
            </a:extLst>
          </p:cNvPr>
          <p:cNvSpPr/>
          <p:nvPr/>
        </p:nvSpPr>
        <p:spPr bwMode="gray">
          <a:xfrm rot="10800000">
            <a:off x="2908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1" name="Right Triangle 1860">
            <a:extLst>
              <a:ext uri="{FF2B5EF4-FFF2-40B4-BE49-F238E27FC236}">
                <a16:creationId xmlns:a16="http://schemas.microsoft.com/office/drawing/2014/main" id="{A3A204C7-DCA3-4BC9-ACE9-3B7D8A3BB3D3}"/>
              </a:ext>
            </a:extLst>
          </p:cNvPr>
          <p:cNvSpPr/>
          <p:nvPr/>
        </p:nvSpPr>
        <p:spPr bwMode="gray">
          <a:xfrm flipH="1" flipV="1">
            <a:off x="971067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3" name="Right Triangle 1862">
            <a:extLst>
              <a:ext uri="{FF2B5EF4-FFF2-40B4-BE49-F238E27FC236}">
                <a16:creationId xmlns:a16="http://schemas.microsoft.com/office/drawing/2014/main" id="{005A5E7F-2B5F-453A-BEB8-7F45F12D0CE3}"/>
              </a:ext>
            </a:extLst>
          </p:cNvPr>
          <p:cNvSpPr/>
          <p:nvPr/>
        </p:nvSpPr>
        <p:spPr bwMode="gray">
          <a:xfrm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4" name="Right Triangle 1863">
            <a:extLst>
              <a:ext uri="{FF2B5EF4-FFF2-40B4-BE49-F238E27FC236}">
                <a16:creationId xmlns:a16="http://schemas.microsoft.com/office/drawing/2014/main" id="{1D696492-69DB-402B-917E-B527EC4C2B11}"/>
              </a:ext>
            </a:extLst>
          </p:cNvPr>
          <p:cNvSpPr/>
          <p:nvPr/>
        </p:nvSpPr>
        <p:spPr bwMode="gray">
          <a:xfrm rot="10800000"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6" name="Right Triangle 1865">
            <a:extLst>
              <a:ext uri="{FF2B5EF4-FFF2-40B4-BE49-F238E27FC236}">
                <a16:creationId xmlns:a16="http://schemas.microsoft.com/office/drawing/2014/main" id="{779C7A08-C796-4171-B04E-83BA761A3078}"/>
              </a:ext>
            </a:extLst>
          </p:cNvPr>
          <p:cNvSpPr/>
          <p:nvPr/>
        </p:nvSpPr>
        <p:spPr bwMode="gray">
          <a:xfrm flipH="1">
            <a:off x="971067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7" name="Right Triangle 1866">
            <a:extLst>
              <a:ext uri="{FF2B5EF4-FFF2-40B4-BE49-F238E27FC236}">
                <a16:creationId xmlns:a16="http://schemas.microsoft.com/office/drawing/2014/main" id="{05EADE92-E526-4245-9D6E-0E14B9ECE8D7}"/>
              </a:ext>
            </a:extLst>
          </p:cNvPr>
          <p:cNvSpPr/>
          <p:nvPr/>
        </p:nvSpPr>
        <p:spPr bwMode="gray">
          <a:xfrm rot="10800000" flipH="1">
            <a:off x="971068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33056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02" name="Freeform: Shape 1501">
            <a:extLst>
              <a:ext uri="{FF2B5EF4-FFF2-40B4-BE49-F238E27FC236}">
                <a16:creationId xmlns:a16="http://schemas.microsoft.com/office/drawing/2014/main" id="{5571DF59-3072-4F42-8F36-292FD20A6C4B}"/>
              </a:ext>
            </a:extLst>
          </p:cNvPr>
          <p:cNvSpPr/>
          <p:nvPr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/>
        </p:nvSpPr>
        <p:spPr bwMode="gray">
          <a:xfrm>
            <a:off x="7418022" y="1515533"/>
            <a:ext cx="3735912" cy="3735912"/>
          </a:xfrm>
          <a:prstGeom prst="ellipse">
            <a:avLst/>
          </a:prstGeom>
          <a:gradFill flip="none" rotWithShape="1">
            <a:gsLst>
              <a:gs pos="50000">
                <a:schemeClr val="accent1">
                  <a:lumMod val="95000"/>
                </a:schemeClr>
              </a:gs>
              <a:gs pos="50000">
                <a:schemeClr val="accent1">
                  <a:shade val="94000"/>
                  <a:satMod val="135000"/>
                </a:schemeClr>
              </a:gs>
            </a:gsLst>
            <a:lin ang="16200000" scaled="0"/>
            <a:tileRect/>
          </a:gra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5" lvl="0" algn="ctr">
              <a:spcAft>
                <a:spcPts val="800"/>
              </a:spcAft>
            </a:pPr>
            <a:endParaRPr lang="en-US" sz="1400" kern="0" dirty="0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A4C1EDA-607F-4088-87AA-A9D396F1406D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E948E1A-571D-4143-B26E-2BF390615AA9}"/>
              </a:ext>
            </a:extLst>
          </p:cNvPr>
          <p:cNvGrpSpPr/>
          <p:nvPr userDrawn="1"/>
        </p:nvGrpSpPr>
        <p:grpSpPr>
          <a:xfrm>
            <a:off x="-3443" y="2136216"/>
            <a:ext cx="12186286" cy="2610777"/>
            <a:chOff x="-3443" y="2136216"/>
            <a:chExt cx="12186286" cy="2610777"/>
          </a:xfrm>
        </p:grpSpPr>
        <p:sp>
          <p:nvSpPr>
            <p:cNvPr id="216" name="Right Triangle 215">
              <a:extLst>
                <a:ext uri="{FF2B5EF4-FFF2-40B4-BE49-F238E27FC236}">
                  <a16:creationId xmlns:a16="http://schemas.microsoft.com/office/drawing/2014/main" id="{E22742EA-83E5-D54D-AB55-EF90092EA38B}"/>
                </a:ext>
              </a:extLst>
            </p:cNvPr>
            <p:cNvSpPr/>
            <p:nvPr/>
          </p:nvSpPr>
          <p:spPr>
            <a:xfrm>
              <a:off x="173546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9" name="Right Triangle 218">
              <a:extLst>
                <a:ext uri="{FF2B5EF4-FFF2-40B4-BE49-F238E27FC236}">
                  <a16:creationId xmlns:a16="http://schemas.microsoft.com/office/drawing/2014/main" id="{25C89887-720C-1B4F-BAD5-EE3BE7350539}"/>
                </a:ext>
              </a:extLst>
            </p:cNvPr>
            <p:cNvSpPr/>
            <p:nvPr/>
          </p:nvSpPr>
          <p:spPr>
            <a:xfrm flipV="1">
              <a:off x="1735469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0" name="Right Triangle 219">
              <a:extLst>
                <a:ext uri="{FF2B5EF4-FFF2-40B4-BE49-F238E27FC236}">
                  <a16:creationId xmlns:a16="http://schemas.microsoft.com/office/drawing/2014/main" id="{72540C20-29AF-704D-BABF-A2A733ECA2A3}"/>
                </a:ext>
              </a:extLst>
            </p:cNvPr>
            <p:cNvSpPr/>
            <p:nvPr/>
          </p:nvSpPr>
          <p:spPr>
            <a:xfrm rot="10800000">
              <a:off x="173546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4" name="Right Triangle 223">
              <a:extLst>
                <a:ext uri="{FF2B5EF4-FFF2-40B4-BE49-F238E27FC236}">
                  <a16:creationId xmlns:a16="http://schemas.microsoft.com/office/drawing/2014/main" id="{A3CA9569-3D86-C64A-B4B2-8AF93AE4AA4B}"/>
                </a:ext>
              </a:extLst>
            </p:cNvPr>
            <p:cNvSpPr/>
            <p:nvPr/>
          </p:nvSpPr>
          <p:spPr>
            <a:xfrm>
              <a:off x="1735469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6" name="Right Triangle 225">
              <a:extLst>
                <a:ext uri="{FF2B5EF4-FFF2-40B4-BE49-F238E27FC236}">
                  <a16:creationId xmlns:a16="http://schemas.microsoft.com/office/drawing/2014/main" id="{6C791C25-9F6B-9A43-84DB-17325A382188}"/>
                </a:ext>
              </a:extLst>
            </p:cNvPr>
            <p:cNvSpPr/>
            <p:nvPr/>
          </p:nvSpPr>
          <p:spPr>
            <a:xfrm flipH="1" flipV="1">
              <a:off x="260623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7" name="Right Triangle 226">
              <a:extLst>
                <a:ext uri="{FF2B5EF4-FFF2-40B4-BE49-F238E27FC236}">
                  <a16:creationId xmlns:a16="http://schemas.microsoft.com/office/drawing/2014/main" id="{3CBDCBA0-0EEF-3940-914D-1FE1F15244B0}"/>
                </a:ext>
              </a:extLst>
            </p:cNvPr>
            <p:cNvSpPr/>
            <p:nvPr/>
          </p:nvSpPr>
          <p:spPr>
            <a:xfrm rot="10800000" flipH="1" flipV="1">
              <a:off x="260623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0" name="Right Triangle 229">
              <a:extLst>
                <a:ext uri="{FF2B5EF4-FFF2-40B4-BE49-F238E27FC236}">
                  <a16:creationId xmlns:a16="http://schemas.microsoft.com/office/drawing/2014/main" id="{DDBB3AB3-270F-8F46-B37E-5CBD1548DE33}"/>
                </a:ext>
              </a:extLst>
            </p:cNvPr>
            <p:cNvSpPr/>
            <p:nvPr/>
          </p:nvSpPr>
          <p:spPr>
            <a:xfrm flipH="1">
              <a:off x="260623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1" name="Right Triangle 230">
              <a:extLst>
                <a:ext uri="{FF2B5EF4-FFF2-40B4-BE49-F238E27FC236}">
                  <a16:creationId xmlns:a16="http://schemas.microsoft.com/office/drawing/2014/main" id="{88CCADB4-1066-E54E-B0AE-AF57233AB15F}"/>
                </a:ext>
              </a:extLst>
            </p:cNvPr>
            <p:cNvSpPr/>
            <p:nvPr/>
          </p:nvSpPr>
          <p:spPr>
            <a:xfrm flipH="1">
              <a:off x="260623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2" name="Right Triangle 231">
              <a:extLst>
                <a:ext uri="{FF2B5EF4-FFF2-40B4-BE49-F238E27FC236}">
                  <a16:creationId xmlns:a16="http://schemas.microsoft.com/office/drawing/2014/main" id="{3C70D8BB-C396-9643-A6E0-8ACF586BC2D6}"/>
                </a:ext>
              </a:extLst>
            </p:cNvPr>
            <p:cNvSpPr/>
            <p:nvPr/>
          </p:nvSpPr>
          <p:spPr>
            <a:xfrm rot="10800000" flipH="1">
              <a:off x="26062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6" name="Right Triangle 235">
              <a:extLst>
                <a:ext uri="{FF2B5EF4-FFF2-40B4-BE49-F238E27FC236}">
                  <a16:creationId xmlns:a16="http://schemas.microsoft.com/office/drawing/2014/main" id="{1FB5B348-AA54-0F4B-A415-E312BCB70FF8}"/>
                </a:ext>
              </a:extLst>
            </p:cNvPr>
            <p:cNvSpPr/>
            <p:nvPr/>
          </p:nvSpPr>
          <p:spPr>
            <a:xfrm flipV="1">
              <a:off x="347699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8" name="Right Triangle 237">
              <a:extLst>
                <a:ext uri="{FF2B5EF4-FFF2-40B4-BE49-F238E27FC236}">
                  <a16:creationId xmlns:a16="http://schemas.microsoft.com/office/drawing/2014/main" id="{684A74BE-8659-284C-B397-168543BFE6C1}"/>
                </a:ext>
              </a:extLst>
            </p:cNvPr>
            <p:cNvSpPr/>
            <p:nvPr/>
          </p:nvSpPr>
          <p:spPr>
            <a:xfrm>
              <a:off x="3476998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9" name="Right Triangle 238">
              <a:extLst>
                <a:ext uri="{FF2B5EF4-FFF2-40B4-BE49-F238E27FC236}">
                  <a16:creationId xmlns:a16="http://schemas.microsoft.com/office/drawing/2014/main" id="{1F89F94B-647F-7449-8AE6-3FD7444FBC77}"/>
                </a:ext>
              </a:extLst>
            </p:cNvPr>
            <p:cNvSpPr/>
            <p:nvPr/>
          </p:nvSpPr>
          <p:spPr>
            <a:xfrm rot="10800000">
              <a:off x="347699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2" name="Right Triangle 241">
              <a:extLst>
                <a:ext uri="{FF2B5EF4-FFF2-40B4-BE49-F238E27FC236}">
                  <a16:creationId xmlns:a16="http://schemas.microsoft.com/office/drawing/2014/main" id="{AEB860CC-A751-F244-BE62-2178E5CC63D8}"/>
                </a:ext>
              </a:extLst>
            </p:cNvPr>
            <p:cNvSpPr/>
            <p:nvPr/>
          </p:nvSpPr>
          <p:spPr>
            <a:xfrm>
              <a:off x="347699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3" name="Right Triangle 242">
              <a:extLst>
                <a:ext uri="{FF2B5EF4-FFF2-40B4-BE49-F238E27FC236}">
                  <a16:creationId xmlns:a16="http://schemas.microsoft.com/office/drawing/2014/main" id="{AB7B8A6D-7E9F-4B42-8201-24E86557398E}"/>
                </a:ext>
              </a:extLst>
            </p:cNvPr>
            <p:cNvSpPr/>
            <p:nvPr/>
          </p:nvSpPr>
          <p:spPr>
            <a:xfrm rot="10800000">
              <a:off x="347699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4" name="Right Triangle 243">
              <a:extLst>
                <a:ext uri="{FF2B5EF4-FFF2-40B4-BE49-F238E27FC236}">
                  <a16:creationId xmlns:a16="http://schemas.microsoft.com/office/drawing/2014/main" id="{C20F53CE-A27E-6742-A707-5DBB73703671}"/>
                </a:ext>
              </a:extLst>
            </p:cNvPr>
            <p:cNvSpPr/>
            <p:nvPr/>
          </p:nvSpPr>
          <p:spPr>
            <a:xfrm flipH="1" flipV="1">
              <a:off x="434776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6" name="Right Triangle 245">
              <a:extLst>
                <a:ext uri="{FF2B5EF4-FFF2-40B4-BE49-F238E27FC236}">
                  <a16:creationId xmlns:a16="http://schemas.microsoft.com/office/drawing/2014/main" id="{ABC89BB7-40F9-9347-B768-694BB37A0844}"/>
                </a:ext>
              </a:extLst>
            </p:cNvPr>
            <p:cNvSpPr/>
            <p:nvPr/>
          </p:nvSpPr>
          <p:spPr>
            <a:xfrm rot="10800000" flipH="1" flipV="1">
              <a:off x="434776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7" name="Right Triangle 246">
              <a:extLst>
                <a:ext uri="{FF2B5EF4-FFF2-40B4-BE49-F238E27FC236}">
                  <a16:creationId xmlns:a16="http://schemas.microsoft.com/office/drawing/2014/main" id="{6483081A-19C0-D74B-8B98-FC00F21CFDA0}"/>
                </a:ext>
              </a:extLst>
            </p:cNvPr>
            <p:cNvSpPr/>
            <p:nvPr/>
          </p:nvSpPr>
          <p:spPr>
            <a:xfrm flipH="1">
              <a:off x="434776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8" name="Right Triangle 247">
              <a:extLst>
                <a:ext uri="{FF2B5EF4-FFF2-40B4-BE49-F238E27FC236}">
                  <a16:creationId xmlns:a16="http://schemas.microsoft.com/office/drawing/2014/main" id="{B6212DE3-6EF5-A045-B361-FF9CE4C428A0}"/>
                </a:ext>
              </a:extLst>
            </p:cNvPr>
            <p:cNvSpPr/>
            <p:nvPr/>
          </p:nvSpPr>
          <p:spPr>
            <a:xfrm rot="10800000" flipH="1">
              <a:off x="434776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0" name="Right Triangle 249">
              <a:extLst>
                <a:ext uri="{FF2B5EF4-FFF2-40B4-BE49-F238E27FC236}">
                  <a16:creationId xmlns:a16="http://schemas.microsoft.com/office/drawing/2014/main" id="{2AFC7FD2-38AF-B44E-8092-FC26C33343AC}"/>
                </a:ext>
              </a:extLst>
            </p:cNvPr>
            <p:cNvSpPr/>
            <p:nvPr/>
          </p:nvSpPr>
          <p:spPr>
            <a:xfrm rot="10800000" flipH="1" flipV="1">
              <a:off x="609010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1" name="Right Triangle 250">
              <a:extLst>
                <a:ext uri="{FF2B5EF4-FFF2-40B4-BE49-F238E27FC236}">
                  <a16:creationId xmlns:a16="http://schemas.microsoft.com/office/drawing/2014/main" id="{68658FCF-3551-AF43-886C-E3E764C029E5}"/>
                </a:ext>
              </a:extLst>
            </p:cNvPr>
            <p:cNvSpPr/>
            <p:nvPr/>
          </p:nvSpPr>
          <p:spPr>
            <a:xfrm rot="10800000" flipH="1">
              <a:off x="6090105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2" name="Right Triangle 251">
              <a:extLst>
                <a:ext uri="{FF2B5EF4-FFF2-40B4-BE49-F238E27FC236}">
                  <a16:creationId xmlns:a16="http://schemas.microsoft.com/office/drawing/2014/main" id="{19C476D0-2443-A741-9F2B-98D248337EE2}"/>
                </a:ext>
              </a:extLst>
            </p:cNvPr>
            <p:cNvSpPr/>
            <p:nvPr/>
          </p:nvSpPr>
          <p:spPr>
            <a:xfrm flipH="1">
              <a:off x="609010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3" name="Right Triangle 252">
              <a:extLst>
                <a:ext uri="{FF2B5EF4-FFF2-40B4-BE49-F238E27FC236}">
                  <a16:creationId xmlns:a16="http://schemas.microsoft.com/office/drawing/2014/main" id="{7FF7BAE6-DF31-014B-B28C-ECA9BBC5E4A9}"/>
                </a:ext>
              </a:extLst>
            </p:cNvPr>
            <p:cNvSpPr/>
            <p:nvPr/>
          </p:nvSpPr>
          <p:spPr>
            <a:xfrm flipV="1">
              <a:off x="521893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4" name="Right Triangle 253">
              <a:extLst>
                <a:ext uri="{FF2B5EF4-FFF2-40B4-BE49-F238E27FC236}">
                  <a16:creationId xmlns:a16="http://schemas.microsoft.com/office/drawing/2014/main" id="{77A95778-D5FF-7149-9093-4B1382FD0DD5}"/>
                </a:ext>
              </a:extLst>
            </p:cNvPr>
            <p:cNvSpPr/>
            <p:nvPr/>
          </p:nvSpPr>
          <p:spPr>
            <a:xfrm rot="10800000" flipV="1">
              <a:off x="5218936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5" name="Right Triangle 254">
              <a:extLst>
                <a:ext uri="{FF2B5EF4-FFF2-40B4-BE49-F238E27FC236}">
                  <a16:creationId xmlns:a16="http://schemas.microsoft.com/office/drawing/2014/main" id="{D8678D21-02A5-A34B-9D57-B539BEB24488}"/>
                </a:ext>
              </a:extLst>
            </p:cNvPr>
            <p:cNvSpPr/>
            <p:nvPr/>
          </p:nvSpPr>
          <p:spPr>
            <a:xfrm rot="10800000">
              <a:off x="5218936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6" name="Right Triangle 255">
              <a:extLst>
                <a:ext uri="{FF2B5EF4-FFF2-40B4-BE49-F238E27FC236}">
                  <a16:creationId xmlns:a16="http://schemas.microsoft.com/office/drawing/2014/main" id="{DD55E873-323F-0F43-B5D5-2A92EDA004FE}"/>
                </a:ext>
              </a:extLst>
            </p:cNvPr>
            <p:cNvSpPr/>
            <p:nvPr/>
          </p:nvSpPr>
          <p:spPr>
            <a:xfrm>
              <a:off x="52189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7" name="Right Triangle 256">
              <a:extLst>
                <a:ext uri="{FF2B5EF4-FFF2-40B4-BE49-F238E27FC236}">
                  <a16:creationId xmlns:a16="http://schemas.microsoft.com/office/drawing/2014/main" id="{81D2F681-251D-0648-B6D5-A00BA6FA0EF1}"/>
                </a:ext>
              </a:extLst>
            </p:cNvPr>
            <p:cNvSpPr/>
            <p:nvPr/>
          </p:nvSpPr>
          <p:spPr>
            <a:xfrm rot="10800000">
              <a:off x="52189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8" name="Right Triangle 257">
              <a:extLst>
                <a:ext uri="{FF2B5EF4-FFF2-40B4-BE49-F238E27FC236}">
                  <a16:creationId xmlns:a16="http://schemas.microsoft.com/office/drawing/2014/main" id="{0F8376A4-5009-2644-B22A-31E24705AA19}"/>
                </a:ext>
              </a:extLst>
            </p:cNvPr>
            <p:cNvSpPr/>
            <p:nvPr/>
          </p:nvSpPr>
          <p:spPr>
            <a:xfrm flipV="1">
              <a:off x="-3443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59" name="Right Triangle 258">
              <a:extLst>
                <a:ext uri="{FF2B5EF4-FFF2-40B4-BE49-F238E27FC236}">
                  <a16:creationId xmlns:a16="http://schemas.microsoft.com/office/drawing/2014/main" id="{2FBCA67B-9738-5541-B365-5DCCD8D8395E}"/>
                </a:ext>
              </a:extLst>
            </p:cNvPr>
            <p:cNvSpPr/>
            <p:nvPr/>
          </p:nvSpPr>
          <p:spPr>
            <a:xfrm rot="10800000" flipV="1">
              <a:off x="-3442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0" name="Right Triangle 259">
              <a:extLst>
                <a:ext uri="{FF2B5EF4-FFF2-40B4-BE49-F238E27FC236}">
                  <a16:creationId xmlns:a16="http://schemas.microsoft.com/office/drawing/2014/main" id="{A62A4775-BD99-A246-8EFB-DBBFDA64BDA1}"/>
                </a:ext>
              </a:extLst>
            </p:cNvPr>
            <p:cNvSpPr/>
            <p:nvPr/>
          </p:nvSpPr>
          <p:spPr>
            <a:xfrm>
              <a:off x="-3443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1" name="Right Triangle 260">
              <a:extLst>
                <a:ext uri="{FF2B5EF4-FFF2-40B4-BE49-F238E27FC236}">
                  <a16:creationId xmlns:a16="http://schemas.microsoft.com/office/drawing/2014/main" id="{92439ADB-BAFA-1C4B-9888-D1A2891A80C8}"/>
                </a:ext>
              </a:extLst>
            </p:cNvPr>
            <p:cNvSpPr/>
            <p:nvPr/>
          </p:nvSpPr>
          <p:spPr>
            <a:xfrm rot="10800000">
              <a:off x="-344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2" name="Right Triangle 261">
              <a:extLst>
                <a:ext uri="{FF2B5EF4-FFF2-40B4-BE49-F238E27FC236}">
                  <a16:creationId xmlns:a16="http://schemas.microsoft.com/office/drawing/2014/main" id="{68911ED6-9B68-774F-8B17-E97BF064EF06}"/>
                </a:ext>
              </a:extLst>
            </p:cNvPr>
            <p:cNvSpPr/>
            <p:nvPr/>
          </p:nvSpPr>
          <p:spPr>
            <a:xfrm>
              <a:off x="-3443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3" name="Right Triangle 262">
              <a:extLst>
                <a:ext uri="{FF2B5EF4-FFF2-40B4-BE49-F238E27FC236}">
                  <a16:creationId xmlns:a16="http://schemas.microsoft.com/office/drawing/2014/main" id="{0E2F33B2-ECE6-0B45-83A8-3C4DCE10619F}"/>
                </a:ext>
              </a:extLst>
            </p:cNvPr>
            <p:cNvSpPr/>
            <p:nvPr/>
          </p:nvSpPr>
          <p:spPr>
            <a:xfrm rot="10800000">
              <a:off x="-3442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4" name="Right Triangle 263">
              <a:extLst>
                <a:ext uri="{FF2B5EF4-FFF2-40B4-BE49-F238E27FC236}">
                  <a16:creationId xmlns:a16="http://schemas.microsoft.com/office/drawing/2014/main" id="{F4163C51-BC5B-8B4E-9430-4DA1EFA20651}"/>
                </a:ext>
              </a:extLst>
            </p:cNvPr>
            <p:cNvSpPr/>
            <p:nvPr/>
          </p:nvSpPr>
          <p:spPr>
            <a:xfrm flipH="1" flipV="1">
              <a:off x="86459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5" name="Right Triangle 264">
              <a:extLst>
                <a:ext uri="{FF2B5EF4-FFF2-40B4-BE49-F238E27FC236}">
                  <a16:creationId xmlns:a16="http://schemas.microsoft.com/office/drawing/2014/main" id="{FC0A1A62-65BF-F548-98D4-74ED91277B5E}"/>
                </a:ext>
              </a:extLst>
            </p:cNvPr>
            <p:cNvSpPr/>
            <p:nvPr/>
          </p:nvSpPr>
          <p:spPr>
            <a:xfrm rot="10800000" flipH="1">
              <a:off x="86459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6" name="Right Triangle 265">
              <a:extLst>
                <a:ext uri="{FF2B5EF4-FFF2-40B4-BE49-F238E27FC236}">
                  <a16:creationId xmlns:a16="http://schemas.microsoft.com/office/drawing/2014/main" id="{38C8FA44-8988-AB4A-99EE-051B83921113}"/>
                </a:ext>
              </a:extLst>
            </p:cNvPr>
            <p:cNvSpPr/>
            <p:nvPr/>
          </p:nvSpPr>
          <p:spPr>
            <a:xfrm flipH="1">
              <a:off x="86459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7" name="Right Triangle 266">
              <a:extLst>
                <a:ext uri="{FF2B5EF4-FFF2-40B4-BE49-F238E27FC236}">
                  <a16:creationId xmlns:a16="http://schemas.microsoft.com/office/drawing/2014/main" id="{77EB1A9A-1329-724D-B402-A47B1FC89A3D}"/>
                </a:ext>
              </a:extLst>
            </p:cNvPr>
            <p:cNvSpPr/>
            <p:nvPr/>
          </p:nvSpPr>
          <p:spPr>
            <a:xfrm rot="10800000" flipH="1">
              <a:off x="86459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8" name="Right Triangle 267">
              <a:extLst>
                <a:ext uri="{FF2B5EF4-FFF2-40B4-BE49-F238E27FC236}">
                  <a16:creationId xmlns:a16="http://schemas.microsoft.com/office/drawing/2014/main" id="{3AC27481-F67A-7E46-A0E6-EE08BCE12ABA}"/>
                </a:ext>
              </a:extLst>
            </p:cNvPr>
            <p:cNvSpPr/>
            <p:nvPr/>
          </p:nvSpPr>
          <p:spPr>
            <a:xfrm flipV="1">
              <a:off x="8699782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9" name="Right Triangle 268">
              <a:extLst>
                <a:ext uri="{FF2B5EF4-FFF2-40B4-BE49-F238E27FC236}">
                  <a16:creationId xmlns:a16="http://schemas.microsoft.com/office/drawing/2014/main" id="{DD5E4999-A612-054B-8195-6EF4E44B52C7}"/>
                </a:ext>
              </a:extLst>
            </p:cNvPr>
            <p:cNvSpPr/>
            <p:nvPr/>
          </p:nvSpPr>
          <p:spPr>
            <a:xfrm>
              <a:off x="869978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0" name="Right Triangle 269">
              <a:extLst>
                <a:ext uri="{FF2B5EF4-FFF2-40B4-BE49-F238E27FC236}">
                  <a16:creationId xmlns:a16="http://schemas.microsoft.com/office/drawing/2014/main" id="{2353A339-8177-1A4B-9B3B-DF2727E9B303}"/>
                </a:ext>
              </a:extLst>
            </p:cNvPr>
            <p:cNvSpPr/>
            <p:nvPr/>
          </p:nvSpPr>
          <p:spPr>
            <a:xfrm rot="10800000">
              <a:off x="869978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1" name="Right Triangle 270">
              <a:extLst>
                <a:ext uri="{FF2B5EF4-FFF2-40B4-BE49-F238E27FC236}">
                  <a16:creationId xmlns:a16="http://schemas.microsoft.com/office/drawing/2014/main" id="{6BCE0C07-8F35-E14D-8652-122A41C76B6E}"/>
                </a:ext>
              </a:extLst>
            </p:cNvPr>
            <p:cNvSpPr/>
            <p:nvPr/>
          </p:nvSpPr>
          <p:spPr>
            <a:xfrm>
              <a:off x="8699782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2" name="Right Triangle 271">
              <a:extLst>
                <a:ext uri="{FF2B5EF4-FFF2-40B4-BE49-F238E27FC236}">
                  <a16:creationId xmlns:a16="http://schemas.microsoft.com/office/drawing/2014/main" id="{C2E20D06-4B98-8A48-8A27-D0BEED004754}"/>
                </a:ext>
              </a:extLst>
            </p:cNvPr>
            <p:cNvSpPr/>
            <p:nvPr/>
          </p:nvSpPr>
          <p:spPr>
            <a:xfrm flipH="1" flipV="1">
              <a:off x="957054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3" name="Right Triangle 272">
              <a:extLst>
                <a:ext uri="{FF2B5EF4-FFF2-40B4-BE49-F238E27FC236}">
                  <a16:creationId xmlns:a16="http://schemas.microsoft.com/office/drawing/2014/main" id="{C4814DE3-49BC-F14A-94A0-AA3A3B950D00}"/>
                </a:ext>
              </a:extLst>
            </p:cNvPr>
            <p:cNvSpPr/>
            <p:nvPr/>
          </p:nvSpPr>
          <p:spPr>
            <a:xfrm rot="10800000" flipH="1" flipV="1">
              <a:off x="957054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4" name="Right Triangle 273">
              <a:extLst>
                <a:ext uri="{FF2B5EF4-FFF2-40B4-BE49-F238E27FC236}">
                  <a16:creationId xmlns:a16="http://schemas.microsoft.com/office/drawing/2014/main" id="{91EA656B-EB38-2049-A568-549AF0DF13F8}"/>
                </a:ext>
              </a:extLst>
            </p:cNvPr>
            <p:cNvSpPr/>
            <p:nvPr/>
          </p:nvSpPr>
          <p:spPr>
            <a:xfrm flipH="1">
              <a:off x="957054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5" name="Right Triangle 274">
              <a:extLst>
                <a:ext uri="{FF2B5EF4-FFF2-40B4-BE49-F238E27FC236}">
                  <a16:creationId xmlns:a16="http://schemas.microsoft.com/office/drawing/2014/main" id="{CE1B16A1-1857-7C4F-960D-F2E84704D8C9}"/>
                </a:ext>
              </a:extLst>
            </p:cNvPr>
            <p:cNvSpPr/>
            <p:nvPr/>
          </p:nvSpPr>
          <p:spPr>
            <a:xfrm flipH="1">
              <a:off x="957054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6" name="Right Triangle 275">
              <a:extLst>
                <a:ext uri="{FF2B5EF4-FFF2-40B4-BE49-F238E27FC236}">
                  <a16:creationId xmlns:a16="http://schemas.microsoft.com/office/drawing/2014/main" id="{13337CB6-0DF6-8248-BA59-67F1780D290B}"/>
                </a:ext>
              </a:extLst>
            </p:cNvPr>
            <p:cNvSpPr/>
            <p:nvPr/>
          </p:nvSpPr>
          <p:spPr>
            <a:xfrm rot="10800000" flipH="1">
              <a:off x="957054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7" name="Right Triangle 276">
              <a:extLst>
                <a:ext uri="{FF2B5EF4-FFF2-40B4-BE49-F238E27FC236}">
                  <a16:creationId xmlns:a16="http://schemas.microsoft.com/office/drawing/2014/main" id="{D8167DED-C6EE-6843-B62B-DB905C2BF46A}"/>
                </a:ext>
              </a:extLst>
            </p:cNvPr>
            <p:cNvSpPr/>
            <p:nvPr/>
          </p:nvSpPr>
          <p:spPr>
            <a:xfrm flipV="1">
              <a:off x="10441311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8" name="Right Triangle 277">
              <a:extLst>
                <a:ext uri="{FF2B5EF4-FFF2-40B4-BE49-F238E27FC236}">
                  <a16:creationId xmlns:a16="http://schemas.microsoft.com/office/drawing/2014/main" id="{D8330407-8037-EF4C-9189-65BBC3A874C1}"/>
                </a:ext>
              </a:extLst>
            </p:cNvPr>
            <p:cNvSpPr/>
            <p:nvPr/>
          </p:nvSpPr>
          <p:spPr>
            <a:xfrm>
              <a:off x="10441311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9" name="Right Triangle 278">
              <a:extLst>
                <a:ext uri="{FF2B5EF4-FFF2-40B4-BE49-F238E27FC236}">
                  <a16:creationId xmlns:a16="http://schemas.microsoft.com/office/drawing/2014/main" id="{0ADD70FE-9DEE-DD44-9A88-490CD5AE8AC3}"/>
                </a:ext>
              </a:extLst>
            </p:cNvPr>
            <p:cNvSpPr/>
            <p:nvPr/>
          </p:nvSpPr>
          <p:spPr>
            <a:xfrm rot="10800000">
              <a:off x="1044131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0" name="Right Triangle 279">
              <a:extLst>
                <a:ext uri="{FF2B5EF4-FFF2-40B4-BE49-F238E27FC236}">
                  <a16:creationId xmlns:a16="http://schemas.microsoft.com/office/drawing/2014/main" id="{F7D49CE9-F957-7C4A-89A1-5B3749D702AB}"/>
                </a:ext>
              </a:extLst>
            </p:cNvPr>
            <p:cNvSpPr/>
            <p:nvPr/>
          </p:nvSpPr>
          <p:spPr>
            <a:xfrm>
              <a:off x="1044131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1" name="Right Triangle 280">
              <a:extLst>
                <a:ext uri="{FF2B5EF4-FFF2-40B4-BE49-F238E27FC236}">
                  <a16:creationId xmlns:a16="http://schemas.microsoft.com/office/drawing/2014/main" id="{F03A5785-44DD-4A44-9766-5B72BEFDD389}"/>
                </a:ext>
              </a:extLst>
            </p:cNvPr>
            <p:cNvSpPr/>
            <p:nvPr/>
          </p:nvSpPr>
          <p:spPr>
            <a:xfrm rot="10800000">
              <a:off x="1044131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2" name="Right Triangle 281">
              <a:extLst>
                <a:ext uri="{FF2B5EF4-FFF2-40B4-BE49-F238E27FC236}">
                  <a16:creationId xmlns:a16="http://schemas.microsoft.com/office/drawing/2014/main" id="{A088F033-D798-E643-9597-3200C5FC2839}"/>
                </a:ext>
              </a:extLst>
            </p:cNvPr>
            <p:cNvSpPr/>
            <p:nvPr/>
          </p:nvSpPr>
          <p:spPr>
            <a:xfrm flipH="1" flipV="1">
              <a:off x="1131207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3" name="Right Triangle 282">
              <a:extLst>
                <a:ext uri="{FF2B5EF4-FFF2-40B4-BE49-F238E27FC236}">
                  <a16:creationId xmlns:a16="http://schemas.microsoft.com/office/drawing/2014/main" id="{5F3D7E6A-712F-7145-A9FC-C215D8812C74}"/>
                </a:ext>
              </a:extLst>
            </p:cNvPr>
            <p:cNvSpPr/>
            <p:nvPr/>
          </p:nvSpPr>
          <p:spPr>
            <a:xfrm rot="10800000" flipH="1" flipV="1">
              <a:off x="1131207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4" name="Right Triangle 283">
              <a:extLst>
                <a:ext uri="{FF2B5EF4-FFF2-40B4-BE49-F238E27FC236}">
                  <a16:creationId xmlns:a16="http://schemas.microsoft.com/office/drawing/2014/main" id="{644B9781-C4FE-1445-A1FF-1D4A7E90A6B7}"/>
                </a:ext>
              </a:extLst>
            </p:cNvPr>
            <p:cNvSpPr/>
            <p:nvPr/>
          </p:nvSpPr>
          <p:spPr>
            <a:xfrm flipH="1">
              <a:off x="1131207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5" name="Right Triangle 284">
              <a:extLst>
                <a:ext uri="{FF2B5EF4-FFF2-40B4-BE49-F238E27FC236}">
                  <a16:creationId xmlns:a16="http://schemas.microsoft.com/office/drawing/2014/main" id="{BBA8AD87-BA62-7D4D-81CE-56566789BE76}"/>
                </a:ext>
              </a:extLst>
            </p:cNvPr>
            <p:cNvSpPr/>
            <p:nvPr/>
          </p:nvSpPr>
          <p:spPr>
            <a:xfrm rot="10800000" flipH="1">
              <a:off x="1131207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6" name="Right Triangle 285">
              <a:extLst>
                <a:ext uri="{FF2B5EF4-FFF2-40B4-BE49-F238E27FC236}">
                  <a16:creationId xmlns:a16="http://schemas.microsoft.com/office/drawing/2014/main" id="{9DB5A7A3-DB8B-3148-A56E-C6AA4DCC59F3}"/>
                </a:ext>
              </a:extLst>
            </p:cNvPr>
            <p:cNvSpPr/>
            <p:nvPr userDrawn="1"/>
          </p:nvSpPr>
          <p:spPr>
            <a:xfrm flipV="1">
              <a:off x="6960870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7" name="Right Triangle 286">
              <a:extLst>
                <a:ext uri="{FF2B5EF4-FFF2-40B4-BE49-F238E27FC236}">
                  <a16:creationId xmlns:a16="http://schemas.microsoft.com/office/drawing/2014/main" id="{74AA9B57-35BC-A240-B5CC-496D7E21D487}"/>
                </a:ext>
              </a:extLst>
            </p:cNvPr>
            <p:cNvSpPr/>
            <p:nvPr/>
          </p:nvSpPr>
          <p:spPr>
            <a:xfrm rot="10800000" flipV="1">
              <a:off x="6960871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8" name="Right Triangle 287">
              <a:extLst>
                <a:ext uri="{FF2B5EF4-FFF2-40B4-BE49-F238E27FC236}">
                  <a16:creationId xmlns:a16="http://schemas.microsoft.com/office/drawing/2014/main" id="{94D305BB-8E42-8D45-946B-E426B73CD251}"/>
                </a:ext>
              </a:extLst>
            </p:cNvPr>
            <p:cNvSpPr/>
            <p:nvPr/>
          </p:nvSpPr>
          <p:spPr>
            <a:xfrm>
              <a:off x="6960870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9" name="Right Triangle 288">
              <a:extLst>
                <a:ext uri="{FF2B5EF4-FFF2-40B4-BE49-F238E27FC236}">
                  <a16:creationId xmlns:a16="http://schemas.microsoft.com/office/drawing/2014/main" id="{66884B19-4773-D24A-A7EC-B836391CEAD0}"/>
                </a:ext>
              </a:extLst>
            </p:cNvPr>
            <p:cNvSpPr/>
            <p:nvPr/>
          </p:nvSpPr>
          <p:spPr>
            <a:xfrm rot="10800000">
              <a:off x="6960871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90" name="Right Triangle 289">
              <a:extLst>
                <a:ext uri="{FF2B5EF4-FFF2-40B4-BE49-F238E27FC236}">
                  <a16:creationId xmlns:a16="http://schemas.microsoft.com/office/drawing/2014/main" id="{525B3391-9FE1-7B48-AEB7-5FDDE8E2CCA7}"/>
                </a:ext>
              </a:extLst>
            </p:cNvPr>
            <p:cNvSpPr/>
            <p:nvPr/>
          </p:nvSpPr>
          <p:spPr>
            <a:xfrm>
              <a:off x="6960870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91" name="Right Triangle 290">
              <a:extLst>
                <a:ext uri="{FF2B5EF4-FFF2-40B4-BE49-F238E27FC236}">
                  <a16:creationId xmlns:a16="http://schemas.microsoft.com/office/drawing/2014/main" id="{A2821B37-2AA1-9F44-A2D6-0CBEDEA6AEE4}"/>
                </a:ext>
              </a:extLst>
            </p:cNvPr>
            <p:cNvSpPr/>
            <p:nvPr/>
          </p:nvSpPr>
          <p:spPr>
            <a:xfrm rot="10800000">
              <a:off x="696087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92" name="Right Triangle 291">
              <a:extLst>
                <a:ext uri="{FF2B5EF4-FFF2-40B4-BE49-F238E27FC236}">
                  <a16:creationId xmlns:a16="http://schemas.microsoft.com/office/drawing/2014/main" id="{2E352CCE-9272-2242-A12D-8573491A2A72}"/>
                </a:ext>
              </a:extLst>
            </p:cNvPr>
            <p:cNvSpPr/>
            <p:nvPr/>
          </p:nvSpPr>
          <p:spPr>
            <a:xfrm flipH="1" flipV="1">
              <a:off x="782890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93" name="Right Triangle 292">
              <a:extLst>
                <a:ext uri="{FF2B5EF4-FFF2-40B4-BE49-F238E27FC236}">
                  <a16:creationId xmlns:a16="http://schemas.microsoft.com/office/drawing/2014/main" id="{AE9B3D8F-D5ED-0E47-B537-B2F16CF52118}"/>
                </a:ext>
              </a:extLst>
            </p:cNvPr>
            <p:cNvSpPr/>
            <p:nvPr/>
          </p:nvSpPr>
          <p:spPr>
            <a:xfrm rot="10800000" flipH="1">
              <a:off x="782890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94" name="Right Triangle 293">
              <a:extLst>
                <a:ext uri="{FF2B5EF4-FFF2-40B4-BE49-F238E27FC236}">
                  <a16:creationId xmlns:a16="http://schemas.microsoft.com/office/drawing/2014/main" id="{3DF52DB2-B13B-2F48-B94D-EEB88B085E0C}"/>
                </a:ext>
              </a:extLst>
            </p:cNvPr>
            <p:cNvSpPr/>
            <p:nvPr/>
          </p:nvSpPr>
          <p:spPr>
            <a:xfrm flipH="1">
              <a:off x="782890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95" name="Right Triangle 294">
              <a:extLst>
                <a:ext uri="{FF2B5EF4-FFF2-40B4-BE49-F238E27FC236}">
                  <a16:creationId xmlns:a16="http://schemas.microsoft.com/office/drawing/2014/main" id="{B2CD5589-4B33-4041-B58E-9BF0CC9C8C2E}"/>
                </a:ext>
              </a:extLst>
            </p:cNvPr>
            <p:cNvSpPr/>
            <p:nvPr/>
          </p:nvSpPr>
          <p:spPr>
            <a:xfrm rot="10800000" flipH="1">
              <a:off x="782890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</p:grpSp>
      <p:sp>
        <p:nvSpPr>
          <p:cNvPr id="296" name="Rectangle 295">
            <a:extLst>
              <a:ext uri="{FF2B5EF4-FFF2-40B4-BE49-F238E27FC236}">
                <a16:creationId xmlns:a16="http://schemas.microsoft.com/office/drawing/2014/main" id="{4135129B-A770-EC42-B854-E49337F9FB23}"/>
              </a:ext>
            </a:extLst>
          </p:cNvPr>
          <p:cNvSpPr/>
          <p:nvPr userDrawn="1"/>
        </p:nvSpPr>
        <p:spPr>
          <a:xfrm>
            <a:off x="1" y="2136216"/>
            <a:ext cx="12188822" cy="2610777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E04B5E2F-F047-AD40-92CA-5A2A5C205C2C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65CE9A2F-5C46-124E-9918-DB3692C7CFD6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99" name="Freeform: Shape 1501">
            <a:extLst>
              <a:ext uri="{FF2B5EF4-FFF2-40B4-BE49-F238E27FC236}">
                <a16:creationId xmlns:a16="http://schemas.microsoft.com/office/drawing/2014/main" id="{1B2F83D3-0997-0842-818A-0104B8DAE2C3}"/>
              </a:ext>
            </a:extLst>
          </p:cNvPr>
          <p:cNvSpPr/>
          <p:nvPr userDrawn="1"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0" name="Text Placeholder 862">
            <a:extLst>
              <a:ext uri="{FF2B5EF4-FFF2-40B4-BE49-F238E27FC236}">
                <a16:creationId xmlns:a16="http://schemas.microsoft.com/office/drawing/2014/main" id="{F6BA1211-AAB7-A14B-8752-6B3A71388F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33056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15E32325-5F45-5D43-8074-05EA33589729}"/>
              </a:ext>
            </a:extLst>
          </p:cNvPr>
          <p:cNvSpPr/>
          <p:nvPr userDrawn="1"/>
        </p:nvSpPr>
        <p:spPr bwMode="gray">
          <a:xfrm>
            <a:off x="7418022" y="1515533"/>
            <a:ext cx="3735912" cy="3735912"/>
          </a:xfrm>
          <a:prstGeom prst="ellipse">
            <a:avLst/>
          </a:prstGeom>
          <a:gradFill flip="none" rotWithShape="1">
            <a:gsLst>
              <a:gs pos="50000">
                <a:schemeClr val="accent1">
                  <a:lumMod val="95000"/>
                </a:schemeClr>
              </a:gs>
              <a:gs pos="50000">
                <a:schemeClr val="accent1">
                  <a:shade val="94000"/>
                  <a:satMod val="135000"/>
                </a:schemeClr>
              </a:gs>
            </a:gsLst>
            <a:lin ang="16200000" scaled="0"/>
            <a:tileRect/>
          </a:gra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5" lvl="0" algn="ctr">
              <a:spcAft>
                <a:spcPts val="800"/>
              </a:spcAft>
            </a:pPr>
            <a:endParaRPr lang="en-US" sz="1400" kern="0" dirty="0"/>
          </a:p>
        </p:txBody>
      </p:sp>
    </p:spTree>
    <p:extLst>
      <p:ext uri="{BB962C8B-B14F-4D97-AF65-F5344CB8AC3E}">
        <p14:creationId xmlns:p14="http://schemas.microsoft.com/office/powerpoint/2010/main" val="37971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Statem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Rectangle 1012">
            <a:extLst>
              <a:ext uri="{FF2B5EF4-FFF2-40B4-BE49-F238E27FC236}">
                <a16:creationId xmlns:a16="http://schemas.microsoft.com/office/drawing/2014/main" id="{CD0EF2AC-219D-4624-9351-1D5E5D8F2D84}"/>
              </a:ext>
            </a:extLst>
          </p:cNvPr>
          <p:cNvSpPr/>
          <p:nvPr/>
        </p:nvSpPr>
        <p:spPr bwMode="gray">
          <a:xfrm>
            <a:off x="4846201" y="-27162"/>
            <a:ext cx="7374601" cy="6793722"/>
          </a:xfrm>
          <a:prstGeom prst="rect">
            <a:avLst/>
          </a:prstGeom>
          <a:solidFill>
            <a:srgbClr val="C6C6C8">
              <a:lumMod val="40000"/>
              <a:lumOff val="6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D52D90-4743-4C8E-B735-6D8B5B4E4C0A}"/>
              </a:ext>
            </a:extLst>
          </p:cNvPr>
          <p:cNvGrpSpPr/>
          <p:nvPr/>
        </p:nvGrpSpPr>
        <p:grpSpPr bwMode="gray">
          <a:xfrm>
            <a:off x="4846200" y="-27163"/>
            <a:ext cx="1939364" cy="6793721"/>
            <a:chOff x="4846200" y="-27163"/>
            <a:chExt cx="1939364" cy="6793721"/>
          </a:xfrm>
        </p:grpSpPr>
        <p:sp>
          <p:nvSpPr>
            <p:cNvPr id="1370" name="Right Triangle 1369">
              <a:extLst>
                <a:ext uri="{FF2B5EF4-FFF2-40B4-BE49-F238E27FC236}">
                  <a16:creationId xmlns:a16="http://schemas.microsoft.com/office/drawing/2014/main" id="{3599C934-5751-456B-838E-0C52C6AAB5C8}"/>
                </a:ext>
              </a:extLst>
            </p:cNvPr>
            <p:cNvSpPr/>
            <p:nvPr/>
          </p:nvSpPr>
          <p:spPr bwMode="gray">
            <a:xfrm>
              <a:off x="484620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1" name="Right Triangle 1370">
              <a:extLst>
                <a:ext uri="{FF2B5EF4-FFF2-40B4-BE49-F238E27FC236}">
                  <a16:creationId xmlns:a16="http://schemas.microsoft.com/office/drawing/2014/main" id="{85C5404B-3B4A-42F9-957C-83A6A9F34C7D}"/>
                </a:ext>
              </a:extLst>
            </p:cNvPr>
            <p:cNvSpPr/>
            <p:nvPr/>
          </p:nvSpPr>
          <p:spPr bwMode="gray">
            <a:xfrm flipV="1">
              <a:off x="484620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2" name="Right Triangle 1371">
              <a:extLst>
                <a:ext uri="{FF2B5EF4-FFF2-40B4-BE49-F238E27FC236}">
                  <a16:creationId xmlns:a16="http://schemas.microsoft.com/office/drawing/2014/main" id="{A7DA179D-62EA-437C-99FF-8EEC8EC1A7B4}"/>
                </a:ext>
              </a:extLst>
            </p:cNvPr>
            <p:cNvSpPr/>
            <p:nvPr/>
          </p:nvSpPr>
          <p:spPr bwMode="gray">
            <a:xfrm rot="10800000" flipV="1">
              <a:off x="4846201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3" name="Right Triangle 1372">
              <a:extLst>
                <a:ext uri="{FF2B5EF4-FFF2-40B4-BE49-F238E27FC236}">
                  <a16:creationId xmlns:a16="http://schemas.microsoft.com/office/drawing/2014/main" id="{00F31AEB-95C8-4C39-A5B1-ED3C4B9C5CB9}"/>
                </a:ext>
              </a:extLst>
            </p:cNvPr>
            <p:cNvSpPr/>
            <p:nvPr/>
          </p:nvSpPr>
          <p:spPr bwMode="gray">
            <a:xfrm>
              <a:off x="484620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4" name="Right Triangle 1373">
              <a:extLst>
                <a:ext uri="{FF2B5EF4-FFF2-40B4-BE49-F238E27FC236}">
                  <a16:creationId xmlns:a16="http://schemas.microsoft.com/office/drawing/2014/main" id="{974DB0DE-7B2D-4294-B6F2-C4D42DD78D24}"/>
                </a:ext>
              </a:extLst>
            </p:cNvPr>
            <p:cNvSpPr/>
            <p:nvPr/>
          </p:nvSpPr>
          <p:spPr bwMode="gray">
            <a:xfrm rot="10800000">
              <a:off x="4846201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5" name="Right Triangle 1374">
              <a:extLst>
                <a:ext uri="{FF2B5EF4-FFF2-40B4-BE49-F238E27FC236}">
                  <a16:creationId xmlns:a16="http://schemas.microsoft.com/office/drawing/2014/main" id="{388AACE6-BE8F-41EA-91AE-02748D278CC4}"/>
                </a:ext>
              </a:extLst>
            </p:cNvPr>
            <p:cNvSpPr/>
            <p:nvPr/>
          </p:nvSpPr>
          <p:spPr bwMode="gray">
            <a:xfrm>
              <a:off x="484620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6" name="Right Triangle 1375">
              <a:extLst>
                <a:ext uri="{FF2B5EF4-FFF2-40B4-BE49-F238E27FC236}">
                  <a16:creationId xmlns:a16="http://schemas.microsoft.com/office/drawing/2014/main" id="{21ECB941-AEBB-474B-A428-C5ED662075E8}"/>
                </a:ext>
              </a:extLst>
            </p:cNvPr>
            <p:cNvSpPr/>
            <p:nvPr/>
          </p:nvSpPr>
          <p:spPr bwMode="gray">
            <a:xfrm rot="10800000">
              <a:off x="4846201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7" name="Right Triangle 1376">
              <a:extLst>
                <a:ext uri="{FF2B5EF4-FFF2-40B4-BE49-F238E27FC236}">
                  <a16:creationId xmlns:a16="http://schemas.microsoft.com/office/drawing/2014/main" id="{539C65EF-8E93-4F75-BC5C-517D0066C60A}"/>
                </a:ext>
              </a:extLst>
            </p:cNvPr>
            <p:cNvSpPr/>
            <p:nvPr/>
          </p:nvSpPr>
          <p:spPr bwMode="gray">
            <a:xfrm flipV="1">
              <a:off x="484620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8" name="Right Triangle 1377">
              <a:extLst>
                <a:ext uri="{FF2B5EF4-FFF2-40B4-BE49-F238E27FC236}">
                  <a16:creationId xmlns:a16="http://schemas.microsoft.com/office/drawing/2014/main" id="{DF2F9C5E-E238-4574-A8F4-FA4D66F4B0C3}"/>
                </a:ext>
              </a:extLst>
            </p:cNvPr>
            <p:cNvSpPr/>
            <p:nvPr/>
          </p:nvSpPr>
          <p:spPr bwMode="gray">
            <a:xfrm rot="10800000" flipV="1">
              <a:off x="4846201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9" name="Right Triangle 1378">
              <a:extLst>
                <a:ext uri="{FF2B5EF4-FFF2-40B4-BE49-F238E27FC236}">
                  <a16:creationId xmlns:a16="http://schemas.microsoft.com/office/drawing/2014/main" id="{958D2E98-34FA-47C0-94A0-FABABD129788}"/>
                </a:ext>
              </a:extLst>
            </p:cNvPr>
            <p:cNvSpPr/>
            <p:nvPr/>
          </p:nvSpPr>
          <p:spPr bwMode="gray">
            <a:xfrm>
              <a:off x="4846200" y="1906998"/>
              <a:ext cx="971203" cy="971203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0" name="Right Triangle 1379">
              <a:extLst>
                <a:ext uri="{FF2B5EF4-FFF2-40B4-BE49-F238E27FC236}">
                  <a16:creationId xmlns:a16="http://schemas.microsoft.com/office/drawing/2014/main" id="{4A0B033B-FC04-4791-9519-5200D0F4E919}"/>
                </a:ext>
              </a:extLst>
            </p:cNvPr>
            <p:cNvSpPr/>
            <p:nvPr/>
          </p:nvSpPr>
          <p:spPr bwMode="gray">
            <a:xfrm rot="10800000">
              <a:off x="484620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1" name="Right Triangle 1380">
              <a:extLst>
                <a:ext uri="{FF2B5EF4-FFF2-40B4-BE49-F238E27FC236}">
                  <a16:creationId xmlns:a16="http://schemas.microsoft.com/office/drawing/2014/main" id="{2FCA60AB-20A2-4764-9C04-BB038DAD7ADC}"/>
                </a:ext>
              </a:extLst>
            </p:cNvPr>
            <p:cNvSpPr/>
            <p:nvPr/>
          </p:nvSpPr>
          <p:spPr bwMode="gray">
            <a:xfrm>
              <a:off x="484620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2" name="Right Triangle 1381">
              <a:extLst>
                <a:ext uri="{FF2B5EF4-FFF2-40B4-BE49-F238E27FC236}">
                  <a16:creationId xmlns:a16="http://schemas.microsoft.com/office/drawing/2014/main" id="{89B2792B-4D76-4733-AB42-B082E0224708}"/>
                </a:ext>
              </a:extLst>
            </p:cNvPr>
            <p:cNvSpPr/>
            <p:nvPr/>
          </p:nvSpPr>
          <p:spPr bwMode="gray">
            <a:xfrm rot="10800000">
              <a:off x="4846201" y="-22208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3" name="Right Triangle 1382">
              <a:extLst>
                <a:ext uri="{FF2B5EF4-FFF2-40B4-BE49-F238E27FC236}">
                  <a16:creationId xmlns:a16="http://schemas.microsoft.com/office/drawing/2014/main" id="{F43A82C5-17F4-4F3F-A045-341F722D9D97}"/>
                </a:ext>
              </a:extLst>
            </p:cNvPr>
            <p:cNvSpPr/>
            <p:nvPr/>
          </p:nvSpPr>
          <p:spPr bwMode="gray">
            <a:xfrm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4" name="Right Triangle 1383">
              <a:extLst>
                <a:ext uri="{FF2B5EF4-FFF2-40B4-BE49-F238E27FC236}">
                  <a16:creationId xmlns:a16="http://schemas.microsoft.com/office/drawing/2014/main" id="{602E385A-B353-4E42-A88C-E4614A3D60FE}"/>
                </a:ext>
              </a:extLst>
            </p:cNvPr>
            <p:cNvSpPr/>
            <p:nvPr/>
          </p:nvSpPr>
          <p:spPr bwMode="gray">
            <a:xfrm rot="10800000"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5" name="Right Triangle 1384">
              <a:extLst>
                <a:ext uri="{FF2B5EF4-FFF2-40B4-BE49-F238E27FC236}">
                  <a16:creationId xmlns:a16="http://schemas.microsoft.com/office/drawing/2014/main" id="{A24376BF-B6C2-4F3C-BBAA-69E24670CDAB}"/>
                </a:ext>
              </a:extLst>
            </p:cNvPr>
            <p:cNvSpPr/>
            <p:nvPr/>
          </p:nvSpPr>
          <p:spPr bwMode="gray">
            <a:xfrm flipH="1" flipV="1">
              <a:off x="581436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6" name="Right Triangle 1385">
              <a:extLst>
                <a:ext uri="{FF2B5EF4-FFF2-40B4-BE49-F238E27FC236}">
                  <a16:creationId xmlns:a16="http://schemas.microsoft.com/office/drawing/2014/main" id="{6874A72F-27CB-4565-9E3B-D22E138B0388}"/>
                </a:ext>
              </a:extLst>
            </p:cNvPr>
            <p:cNvSpPr/>
            <p:nvPr/>
          </p:nvSpPr>
          <p:spPr bwMode="gray">
            <a:xfrm rot="10800000" flipH="1">
              <a:off x="581436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7" name="Right Triangle 1386">
              <a:extLst>
                <a:ext uri="{FF2B5EF4-FFF2-40B4-BE49-F238E27FC236}">
                  <a16:creationId xmlns:a16="http://schemas.microsoft.com/office/drawing/2014/main" id="{F8BB93F5-B1AB-4038-850F-AF8F00FF1BED}"/>
                </a:ext>
              </a:extLst>
            </p:cNvPr>
            <p:cNvSpPr/>
            <p:nvPr/>
          </p:nvSpPr>
          <p:spPr bwMode="gray">
            <a:xfrm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8" name="Right Triangle 1387">
              <a:extLst>
                <a:ext uri="{FF2B5EF4-FFF2-40B4-BE49-F238E27FC236}">
                  <a16:creationId xmlns:a16="http://schemas.microsoft.com/office/drawing/2014/main" id="{ED1E7BAE-8993-4BA5-9D9A-48406629D0EF}"/>
                </a:ext>
              </a:extLst>
            </p:cNvPr>
            <p:cNvSpPr/>
            <p:nvPr/>
          </p:nvSpPr>
          <p:spPr bwMode="gray">
            <a:xfrm rot="10800000"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9" name="Right Triangle 1388">
              <a:extLst>
                <a:ext uri="{FF2B5EF4-FFF2-40B4-BE49-F238E27FC236}">
                  <a16:creationId xmlns:a16="http://schemas.microsoft.com/office/drawing/2014/main" id="{0EB2C9D0-2C27-4599-A870-9F5AAF7294B5}"/>
                </a:ext>
              </a:extLst>
            </p:cNvPr>
            <p:cNvSpPr/>
            <p:nvPr/>
          </p:nvSpPr>
          <p:spPr bwMode="gray">
            <a:xfrm flipH="1" flipV="1">
              <a:off x="581436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90" name="Right Triangle 1389">
              <a:extLst>
                <a:ext uri="{FF2B5EF4-FFF2-40B4-BE49-F238E27FC236}">
                  <a16:creationId xmlns:a16="http://schemas.microsoft.com/office/drawing/2014/main" id="{2F05557C-9E39-462A-8236-62EDF6565417}"/>
                </a:ext>
              </a:extLst>
            </p:cNvPr>
            <p:cNvSpPr/>
            <p:nvPr/>
          </p:nvSpPr>
          <p:spPr bwMode="gray">
            <a:xfrm flipH="1">
              <a:off x="5814360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91" name="Right Triangle 1390">
              <a:extLst>
                <a:ext uri="{FF2B5EF4-FFF2-40B4-BE49-F238E27FC236}">
                  <a16:creationId xmlns:a16="http://schemas.microsoft.com/office/drawing/2014/main" id="{A5337454-BB4E-4425-8474-78A5D268E176}"/>
                </a:ext>
              </a:extLst>
            </p:cNvPr>
            <p:cNvSpPr/>
            <p:nvPr/>
          </p:nvSpPr>
          <p:spPr bwMode="gray">
            <a:xfrm rot="10800000" flipH="1">
              <a:off x="581436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92" name="Right Triangle 1391">
              <a:extLst>
                <a:ext uri="{FF2B5EF4-FFF2-40B4-BE49-F238E27FC236}">
                  <a16:creationId xmlns:a16="http://schemas.microsoft.com/office/drawing/2014/main" id="{643FD79A-057C-4026-B658-5CDF0B133455}"/>
                </a:ext>
              </a:extLst>
            </p:cNvPr>
            <p:cNvSpPr/>
            <p:nvPr/>
          </p:nvSpPr>
          <p:spPr bwMode="gray">
            <a:xfrm flipH="1">
              <a:off x="581436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93" name="Right Triangle 1392">
              <a:extLst>
                <a:ext uri="{FF2B5EF4-FFF2-40B4-BE49-F238E27FC236}">
                  <a16:creationId xmlns:a16="http://schemas.microsoft.com/office/drawing/2014/main" id="{367A8D7D-AAA5-4C20-8CC6-ED9D7A0BC781}"/>
                </a:ext>
              </a:extLst>
            </p:cNvPr>
            <p:cNvSpPr/>
            <p:nvPr/>
          </p:nvSpPr>
          <p:spPr bwMode="gray">
            <a:xfrm rot="10800000" flipH="1">
              <a:off x="5814360" y="-22208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0" name="Right Triangle 1279">
              <a:extLst>
                <a:ext uri="{FF2B5EF4-FFF2-40B4-BE49-F238E27FC236}">
                  <a16:creationId xmlns:a16="http://schemas.microsoft.com/office/drawing/2014/main" id="{EBADC093-349D-4630-9B94-A2A27401F06A}"/>
                </a:ext>
              </a:extLst>
            </p:cNvPr>
            <p:cNvSpPr/>
            <p:nvPr/>
          </p:nvSpPr>
          <p:spPr bwMode="gray">
            <a:xfrm>
              <a:off x="484620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1" name="Right Triangle 1280">
              <a:extLst>
                <a:ext uri="{FF2B5EF4-FFF2-40B4-BE49-F238E27FC236}">
                  <a16:creationId xmlns:a16="http://schemas.microsoft.com/office/drawing/2014/main" id="{BF9B8E6C-4DB2-4123-A439-EE646BB6DED7}"/>
                </a:ext>
              </a:extLst>
            </p:cNvPr>
            <p:cNvSpPr/>
            <p:nvPr/>
          </p:nvSpPr>
          <p:spPr bwMode="gray">
            <a:xfrm flipV="1">
              <a:off x="484620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2" name="Right Triangle 1281">
              <a:extLst>
                <a:ext uri="{FF2B5EF4-FFF2-40B4-BE49-F238E27FC236}">
                  <a16:creationId xmlns:a16="http://schemas.microsoft.com/office/drawing/2014/main" id="{95B76C49-3437-4512-8C50-524082644981}"/>
                </a:ext>
              </a:extLst>
            </p:cNvPr>
            <p:cNvSpPr/>
            <p:nvPr/>
          </p:nvSpPr>
          <p:spPr bwMode="gray">
            <a:xfrm rot="10800000" flipV="1">
              <a:off x="4846201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3" name="Right Triangle 1282">
              <a:extLst>
                <a:ext uri="{FF2B5EF4-FFF2-40B4-BE49-F238E27FC236}">
                  <a16:creationId xmlns:a16="http://schemas.microsoft.com/office/drawing/2014/main" id="{9A6EE615-D02E-4173-9308-2F2D43F11DB9}"/>
                </a:ext>
              </a:extLst>
            </p:cNvPr>
            <p:cNvSpPr/>
            <p:nvPr/>
          </p:nvSpPr>
          <p:spPr bwMode="gray">
            <a:xfrm>
              <a:off x="484620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4" name="Right Triangle 1283">
              <a:extLst>
                <a:ext uri="{FF2B5EF4-FFF2-40B4-BE49-F238E27FC236}">
                  <a16:creationId xmlns:a16="http://schemas.microsoft.com/office/drawing/2014/main" id="{13401021-AC8A-41D3-B6EA-2D35512D4B19}"/>
                </a:ext>
              </a:extLst>
            </p:cNvPr>
            <p:cNvSpPr/>
            <p:nvPr/>
          </p:nvSpPr>
          <p:spPr bwMode="gray">
            <a:xfrm rot="10800000">
              <a:off x="4846201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5" name="Right Triangle 1284">
              <a:extLst>
                <a:ext uri="{FF2B5EF4-FFF2-40B4-BE49-F238E27FC236}">
                  <a16:creationId xmlns:a16="http://schemas.microsoft.com/office/drawing/2014/main" id="{E8EE5833-7027-4282-B593-BCF545F26BF7}"/>
                </a:ext>
              </a:extLst>
            </p:cNvPr>
            <p:cNvSpPr/>
            <p:nvPr/>
          </p:nvSpPr>
          <p:spPr bwMode="gray">
            <a:xfrm>
              <a:off x="484620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6" name="Right Triangle 1285">
              <a:extLst>
                <a:ext uri="{FF2B5EF4-FFF2-40B4-BE49-F238E27FC236}">
                  <a16:creationId xmlns:a16="http://schemas.microsoft.com/office/drawing/2014/main" id="{969EF942-97D1-4FE3-A8E0-703F7D8E608E}"/>
                </a:ext>
              </a:extLst>
            </p:cNvPr>
            <p:cNvSpPr/>
            <p:nvPr/>
          </p:nvSpPr>
          <p:spPr bwMode="gray">
            <a:xfrm rot="10800000">
              <a:off x="4846201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7" name="Right Triangle 1286">
              <a:extLst>
                <a:ext uri="{FF2B5EF4-FFF2-40B4-BE49-F238E27FC236}">
                  <a16:creationId xmlns:a16="http://schemas.microsoft.com/office/drawing/2014/main" id="{9F9F54CE-376D-48C3-A057-0909AE7DFB37}"/>
                </a:ext>
              </a:extLst>
            </p:cNvPr>
            <p:cNvSpPr/>
            <p:nvPr/>
          </p:nvSpPr>
          <p:spPr bwMode="gray">
            <a:xfrm flipV="1">
              <a:off x="484620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8" name="Right Triangle 1287">
              <a:extLst>
                <a:ext uri="{FF2B5EF4-FFF2-40B4-BE49-F238E27FC236}">
                  <a16:creationId xmlns:a16="http://schemas.microsoft.com/office/drawing/2014/main" id="{F2D9EC31-19E6-433C-9BE3-4E8DDACCEA9D}"/>
                </a:ext>
              </a:extLst>
            </p:cNvPr>
            <p:cNvSpPr/>
            <p:nvPr/>
          </p:nvSpPr>
          <p:spPr bwMode="gray">
            <a:xfrm rot="10800000" flipV="1">
              <a:off x="4846201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9" name="Right Triangle 1288">
              <a:extLst>
                <a:ext uri="{FF2B5EF4-FFF2-40B4-BE49-F238E27FC236}">
                  <a16:creationId xmlns:a16="http://schemas.microsoft.com/office/drawing/2014/main" id="{557F3343-FDDE-478E-B5B0-C9510D7BDFBF}"/>
                </a:ext>
              </a:extLst>
            </p:cNvPr>
            <p:cNvSpPr/>
            <p:nvPr/>
          </p:nvSpPr>
          <p:spPr bwMode="gray">
            <a:xfrm>
              <a:off x="4846200" y="1906998"/>
              <a:ext cx="971203" cy="971203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0" name="Right Triangle 1289">
              <a:extLst>
                <a:ext uri="{FF2B5EF4-FFF2-40B4-BE49-F238E27FC236}">
                  <a16:creationId xmlns:a16="http://schemas.microsoft.com/office/drawing/2014/main" id="{D991133C-D92A-4CE8-9E18-8CE6550ADB9E}"/>
                </a:ext>
              </a:extLst>
            </p:cNvPr>
            <p:cNvSpPr/>
            <p:nvPr/>
          </p:nvSpPr>
          <p:spPr bwMode="gray">
            <a:xfrm rot="10800000">
              <a:off x="484620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1" name="Right Triangle 1290">
              <a:extLst>
                <a:ext uri="{FF2B5EF4-FFF2-40B4-BE49-F238E27FC236}">
                  <a16:creationId xmlns:a16="http://schemas.microsoft.com/office/drawing/2014/main" id="{36E673E0-85B7-4C0A-81C2-71DC9D567AF7}"/>
                </a:ext>
              </a:extLst>
            </p:cNvPr>
            <p:cNvSpPr/>
            <p:nvPr/>
          </p:nvSpPr>
          <p:spPr bwMode="gray">
            <a:xfrm>
              <a:off x="484620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2" name="Right Triangle 1291">
              <a:extLst>
                <a:ext uri="{FF2B5EF4-FFF2-40B4-BE49-F238E27FC236}">
                  <a16:creationId xmlns:a16="http://schemas.microsoft.com/office/drawing/2014/main" id="{26CD46F5-1EED-4F90-B6C2-058AD6E414E0}"/>
                </a:ext>
              </a:extLst>
            </p:cNvPr>
            <p:cNvSpPr/>
            <p:nvPr/>
          </p:nvSpPr>
          <p:spPr bwMode="gray">
            <a:xfrm rot="10800000">
              <a:off x="4846201" y="-22208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3" name="Right Triangle 1292">
              <a:extLst>
                <a:ext uri="{FF2B5EF4-FFF2-40B4-BE49-F238E27FC236}">
                  <a16:creationId xmlns:a16="http://schemas.microsoft.com/office/drawing/2014/main" id="{7CC1BF22-7968-4C41-BFF5-FEDB73F43026}"/>
                </a:ext>
              </a:extLst>
            </p:cNvPr>
            <p:cNvSpPr/>
            <p:nvPr/>
          </p:nvSpPr>
          <p:spPr bwMode="gray">
            <a:xfrm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4" name="Right Triangle 1293">
              <a:extLst>
                <a:ext uri="{FF2B5EF4-FFF2-40B4-BE49-F238E27FC236}">
                  <a16:creationId xmlns:a16="http://schemas.microsoft.com/office/drawing/2014/main" id="{E7B63619-0422-42F2-8D2D-08DAD5450723}"/>
                </a:ext>
              </a:extLst>
            </p:cNvPr>
            <p:cNvSpPr/>
            <p:nvPr/>
          </p:nvSpPr>
          <p:spPr bwMode="gray">
            <a:xfrm rot="10800000"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5" name="Right Triangle 1294">
              <a:extLst>
                <a:ext uri="{FF2B5EF4-FFF2-40B4-BE49-F238E27FC236}">
                  <a16:creationId xmlns:a16="http://schemas.microsoft.com/office/drawing/2014/main" id="{6CBE2C74-D9DE-4EF8-8ED4-38D34A06FA22}"/>
                </a:ext>
              </a:extLst>
            </p:cNvPr>
            <p:cNvSpPr/>
            <p:nvPr/>
          </p:nvSpPr>
          <p:spPr bwMode="gray">
            <a:xfrm flipH="1" flipV="1">
              <a:off x="581436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6" name="Right Triangle 1295">
              <a:extLst>
                <a:ext uri="{FF2B5EF4-FFF2-40B4-BE49-F238E27FC236}">
                  <a16:creationId xmlns:a16="http://schemas.microsoft.com/office/drawing/2014/main" id="{EB81F80B-ACAA-43D3-9DAD-4A22BE5BEF40}"/>
                </a:ext>
              </a:extLst>
            </p:cNvPr>
            <p:cNvSpPr/>
            <p:nvPr/>
          </p:nvSpPr>
          <p:spPr bwMode="gray">
            <a:xfrm rot="10800000" flipH="1">
              <a:off x="581436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7" name="Right Triangle 1296">
              <a:extLst>
                <a:ext uri="{FF2B5EF4-FFF2-40B4-BE49-F238E27FC236}">
                  <a16:creationId xmlns:a16="http://schemas.microsoft.com/office/drawing/2014/main" id="{7207848F-96C9-42CE-B22A-50A4F3CFAE36}"/>
                </a:ext>
              </a:extLst>
            </p:cNvPr>
            <p:cNvSpPr/>
            <p:nvPr/>
          </p:nvSpPr>
          <p:spPr bwMode="gray">
            <a:xfrm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8" name="Right Triangle 1297">
              <a:extLst>
                <a:ext uri="{FF2B5EF4-FFF2-40B4-BE49-F238E27FC236}">
                  <a16:creationId xmlns:a16="http://schemas.microsoft.com/office/drawing/2014/main" id="{B27F16BA-53BC-4CA7-886E-1E5D4E5E8930}"/>
                </a:ext>
              </a:extLst>
            </p:cNvPr>
            <p:cNvSpPr/>
            <p:nvPr/>
          </p:nvSpPr>
          <p:spPr bwMode="gray">
            <a:xfrm rot="10800000"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9" name="Right Triangle 1298">
              <a:extLst>
                <a:ext uri="{FF2B5EF4-FFF2-40B4-BE49-F238E27FC236}">
                  <a16:creationId xmlns:a16="http://schemas.microsoft.com/office/drawing/2014/main" id="{F7CA9B6E-AFE1-4BB0-BB85-58B11C60F6DF}"/>
                </a:ext>
              </a:extLst>
            </p:cNvPr>
            <p:cNvSpPr/>
            <p:nvPr/>
          </p:nvSpPr>
          <p:spPr bwMode="gray">
            <a:xfrm flipH="1" flipV="1">
              <a:off x="581436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00" name="Right Triangle 1299">
              <a:extLst>
                <a:ext uri="{FF2B5EF4-FFF2-40B4-BE49-F238E27FC236}">
                  <a16:creationId xmlns:a16="http://schemas.microsoft.com/office/drawing/2014/main" id="{8545CF14-65E0-420C-B4A8-87CCD904AC07}"/>
                </a:ext>
              </a:extLst>
            </p:cNvPr>
            <p:cNvSpPr/>
            <p:nvPr/>
          </p:nvSpPr>
          <p:spPr bwMode="gray">
            <a:xfrm flipH="1">
              <a:off x="5814360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01" name="Right Triangle 1300">
              <a:extLst>
                <a:ext uri="{FF2B5EF4-FFF2-40B4-BE49-F238E27FC236}">
                  <a16:creationId xmlns:a16="http://schemas.microsoft.com/office/drawing/2014/main" id="{3B8AC1D2-39EF-4EF1-BDEE-E0FCA38A8B18}"/>
                </a:ext>
              </a:extLst>
            </p:cNvPr>
            <p:cNvSpPr/>
            <p:nvPr/>
          </p:nvSpPr>
          <p:spPr bwMode="gray">
            <a:xfrm rot="10800000" flipH="1">
              <a:off x="581436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02" name="Right Triangle 1301">
              <a:extLst>
                <a:ext uri="{FF2B5EF4-FFF2-40B4-BE49-F238E27FC236}">
                  <a16:creationId xmlns:a16="http://schemas.microsoft.com/office/drawing/2014/main" id="{A408348B-F0F2-445A-B809-160C9B914895}"/>
                </a:ext>
              </a:extLst>
            </p:cNvPr>
            <p:cNvSpPr/>
            <p:nvPr/>
          </p:nvSpPr>
          <p:spPr bwMode="gray">
            <a:xfrm flipH="1">
              <a:off x="581436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03" name="Right Triangle 1302">
              <a:extLst>
                <a:ext uri="{FF2B5EF4-FFF2-40B4-BE49-F238E27FC236}">
                  <a16:creationId xmlns:a16="http://schemas.microsoft.com/office/drawing/2014/main" id="{DC08F041-1CAC-45D5-B3A5-D6343F612AAE}"/>
                </a:ext>
              </a:extLst>
            </p:cNvPr>
            <p:cNvSpPr/>
            <p:nvPr/>
          </p:nvSpPr>
          <p:spPr bwMode="gray">
            <a:xfrm rot="10800000" flipH="1">
              <a:off x="5814360" y="-22208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0" name="Right Triangle 1189">
              <a:extLst>
                <a:ext uri="{FF2B5EF4-FFF2-40B4-BE49-F238E27FC236}">
                  <a16:creationId xmlns:a16="http://schemas.microsoft.com/office/drawing/2014/main" id="{D62AAE2C-6FC6-49B6-836D-9B292AB71CB0}"/>
                </a:ext>
              </a:extLst>
            </p:cNvPr>
            <p:cNvSpPr/>
            <p:nvPr/>
          </p:nvSpPr>
          <p:spPr bwMode="gray">
            <a:xfrm>
              <a:off x="484620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1" name="Right Triangle 1190">
              <a:extLst>
                <a:ext uri="{FF2B5EF4-FFF2-40B4-BE49-F238E27FC236}">
                  <a16:creationId xmlns:a16="http://schemas.microsoft.com/office/drawing/2014/main" id="{77461235-8841-42F8-90C1-89E9FD423EC4}"/>
                </a:ext>
              </a:extLst>
            </p:cNvPr>
            <p:cNvSpPr/>
            <p:nvPr/>
          </p:nvSpPr>
          <p:spPr bwMode="gray">
            <a:xfrm flipV="1">
              <a:off x="484620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2" name="Right Triangle 1191">
              <a:extLst>
                <a:ext uri="{FF2B5EF4-FFF2-40B4-BE49-F238E27FC236}">
                  <a16:creationId xmlns:a16="http://schemas.microsoft.com/office/drawing/2014/main" id="{66AA5011-32A8-42CD-BE1C-80B5ECC601F5}"/>
                </a:ext>
              </a:extLst>
            </p:cNvPr>
            <p:cNvSpPr/>
            <p:nvPr/>
          </p:nvSpPr>
          <p:spPr bwMode="gray">
            <a:xfrm rot="10800000" flipV="1">
              <a:off x="4846201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3" name="Right Triangle 1192">
              <a:extLst>
                <a:ext uri="{FF2B5EF4-FFF2-40B4-BE49-F238E27FC236}">
                  <a16:creationId xmlns:a16="http://schemas.microsoft.com/office/drawing/2014/main" id="{2502D9A9-530B-4BFC-91C2-D29FA99116CE}"/>
                </a:ext>
              </a:extLst>
            </p:cNvPr>
            <p:cNvSpPr/>
            <p:nvPr/>
          </p:nvSpPr>
          <p:spPr bwMode="gray">
            <a:xfrm>
              <a:off x="484620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4" name="Right Triangle 1193">
              <a:extLst>
                <a:ext uri="{FF2B5EF4-FFF2-40B4-BE49-F238E27FC236}">
                  <a16:creationId xmlns:a16="http://schemas.microsoft.com/office/drawing/2014/main" id="{B6656107-FF21-440C-A3DD-FC2B68F76538}"/>
                </a:ext>
              </a:extLst>
            </p:cNvPr>
            <p:cNvSpPr/>
            <p:nvPr/>
          </p:nvSpPr>
          <p:spPr bwMode="gray">
            <a:xfrm rot="10800000">
              <a:off x="4846201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5" name="Right Triangle 1194">
              <a:extLst>
                <a:ext uri="{FF2B5EF4-FFF2-40B4-BE49-F238E27FC236}">
                  <a16:creationId xmlns:a16="http://schemas.microsoft.com/office/drawing/2014/main" id="{9AD230EB-B369-494E-A027-811A9DA1F8EA}"/>
                </a:ext>
              </a:extLst>
            </p:cNvPr>
            <p:cNvSpPr/>
            <p:nvPr/>
          </p:nvSpPr>
          <p:spPr bwMode="gray">
            <a:xfrm>
              <a:off x="484620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6" name="Right Triangle 1195">
              <a:extLst>
                <a:ext uri="{FF2B5EF4-FFF2-40B4-BE49-F238E27FC236}">
                  <a16:creationId xmlns:a16="http://schemas.microsoft.com/office/drawing/2014/main" id="{FE9534E6-084F-4AC6-9ECE-7F2A72E6493C}"/>
                </a:ext>
              </a:extLst>
            </p:cNvPr>
            <p:cNvSpPr/>
            <p:nvPr/>
          </p:nvSpPr>
          <p:spPr bwMode="gray">
            <a:xfrm rot="10800000">
              <a:off x="4846201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7" name="Right Triangle 1196">
              <a:extLst>
                <a:ext uri="{FF2B5EF4-FFF2-40B4-BE49-F238E27FC236}">
                  <a16:creationId xmlns:a16="http://schemas.microsoft.com/office/drawing/2014/main" id="{5EDBACC8-F54C-439F-A50D-D231B12D83F8}"/>
                </a:ext>
              </a:extLst>
            </p:cNvPr>
            <p:cNvSpPr/>
            <p:nvPr/>
          </p:nvSpPr>
          <p:spPr bwMode="gray">
            <a:xfrm flipV="1">
              <a:off x="484620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8" name="Right Triangle 1197">
              <a:extLst>
                <a:ext uri="{FF2B5EF4-FFF2-40B4-BE49-F238E27FC236}">
                  <a16:creationId xmlns:a16="http://schemas.microsoft.com/office/drawing/2014/main" id="{CEB40B3D-6E9B-4245-8879-CB3949A45B3C}"/>
                </a:ext>
              </a:extLst>
            </p:cNvPr>
            <p:cNvSpPr/>
            <p:nvPr/>
          </p:nvSpPr>
          <p:spPr bwMode="gray">
            <a:xfrm rot="10800000" flipV="1">
              <a:off x="4846201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9" name="Right Triangle 1198">
              <a:extLst>
                <a:ext uri="{FF2B5EF4-FFF2-40B4-BE49-F238E27FC236}">
                  <a16:creationId xmlns:a16="http://schemas.microsoft.com/office/drawing/2014/main" id="{4D7EE517-176B-46DD-A735-2233137A069E}"/>
                </a:ext>
              </a:extLst>
            </p:cNvPr>
            <p:cNvSpPr/>
            <p:nvPr/>
          </p:nvSpPr>
          <p:spPr bwMode="gray">
            <a:xfrm>
              <a:off x="4846200" y="1906999"/>
              <a:ext cx="971203" cy="971203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0" name="Right Triangle 1199">
              <a:extLst>
                <a:ext uri="{FF2B5EF4-FFF2-40B4-BE49-F238E27FC236}">
                  <a16:creationId xmlns:a16="http://schemas.microsoft.com/office/drawing/2014/main" id="{81F86127-CB8B-4CE9-9FE8-E42382C2D64A}"/>
                </a:ext>
              </a:extLst>
            </p:cNvPr>
            <p:cNvSpPr/>
            <p:nvPr/>
          </p:nvSpPr>
          <p:spPr bwMode="gray">
            <a:xfrm rot="10800000">
              <a:off x="484620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1" name="Right Triangle 1200">
              <a:extLst>
                <a:ext uri="{FF2B5EF4-FFF2-40B4-BE49-F238E27FC236}">
                  <a16:creationId xmlns:a16="http://schemas.microsoft.com/office/drawing/2014/main" id="{8988B86D-EC90-4A65-B2B1-15CC2DCADEF0}"/>
                </a:ext>
              </a:extLst>
            </p:cNvPr>
            <p:cNvSpPr/>
            <p:nvPr/>
          </p:nvSpPr>
          <p:spPr bwMode="gray">
            <a:xfrm>
              <a:off x="484620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2" name="Right Triangle 1201">
              <a:extLst>
                <a:ext uri="{FF2B5EF4-FFF2-40B4-BE49-F238E27FC236}">
                  <a16:creationId xmlns:a16="http://schemas.microsoft.com/office/drawing/2014/main" id="{190A3333-9278-4E4B-A5B7-BD42FB3214BB}"/>
                </a:ext>
              </a:extLst>
            </p:cNvPr>
            <p:cNvSpPr/>
            <p:nvPr/>
          </p:nvSpPr>
          <p:spPr bwMode="gray">
            <a:xfrm rot="10800000">
              <a:off x="4846201" y="-22209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3" name="Right Triangle 1202">
              <a:extLst>
                <a:ext uri="{FF2B5EF4-FFF2-40B4-BE49-F238E27FC236}">
                  <a16:creationId xmlns:a16="http://schemas.microsoft.com/office/drawing/2014/main" id="{CDE818C9-2D85-4A32-B817-12E8BCFECBA3}"/>
                </a:ext>
              </a:extLst>
            </p:cNvPr>
            <p:cNvSpPr/>
            <p:nvPr/>
          </p:nvSpPr>
          <p:spPr bwMode="gray">
            <a:xfrm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4" name="Right Triangle 1203">
              <a:extLst>
                <a:ext uri="{FF2B5EF4-FFF2-40B4-BE49-F238E27FC236}">
                  <a16:creationId xmlns:a16="http://schemas.microsoft.com/office/drawing/2014/main" id="{82E2E618-328A-4C20-9916-12C7A41F4870}"/>
                </a:ext>
              </a:extLst>
            </p:cNvPr>
            <p:cNvSpPr/>
            <p:nvPr/>
          </p:nvSpPr>
          <p:spPr bwMode="gray">
            <a:xfrm rot="10800000"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5" name="Right Triangle 1204">
              <a:extLst>
                <a:ext uri="{FF2B5EF4-FFF2-40B4-BE49-F238E27FC236}">
                  <a16:creationId xmlns:a16="http://schemas.microsoft.com/office/drawing/2014/main" id="{BBF7E102-3EBB-4D44-BEFF-ECA3F4772894}"/>
                </a:ext>
              </a:extLst>
            </p:cNvPr>
            <p:cNvSpPr/>
            <p:nvPr/>
          </p:nvSpPr>
          <p:spPr bwMode="gray">
            <a:xfrm flipH="1" flipV="1">
              <a:off x="581436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6" name="Right Triangle 1205">
              <a:extLst>
                <a:ext uri="{FF2B5EF4-FFF2-40B4-BE49-F238E27FC236}">
                  <a16:creationId xmlns:a16="http://schemas.microsoft.com/office/drawing/2014/main" id="{2FDFBDFB-CDCB-49C9-AD03-80459016C08B}"/>
                </a:ext>
              </a:extLst>
            </p:cNvPr>
            <p:cNvSpPr/>
            <p:nvPr/>
          </p:nvSpPr>
          <p:spPr bwMode="gray">
            <a:xfrm rot="10800000" flipH="1">
              <a:off x="581436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7" name="Right Triangle 1206">
              <a:extLst>
                <a:ext uri="{FF2B5EF4-FFF2-40B4-BE49-F238E27FC236}">
                  <a16:creationId xmlns:a16="http://schemas.microsoft.com/office/drawing/2014/main" id="{900B915C-DF22-4A35-9F41-80CB892E880C}"/>
                </a:ext>
              </a:extLst>
            </p:cNvPr>
            <p:cNvSpPr/>
            <p:nvPr/>
          </p:nvSpPr>
          <p:spPr bwMode="gray">
            <a:xfrm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8" name="Right Triangle 1207">
              <a:extLst>
                <a:ext uri="{FF2B5EF4-FFF2-40B4-BE49-F238E27FC236}">
                  <a16:creationId xmlns:a16="http://schemas.microsoft.com/office/drawing/2014/main" id="{61245C07-04D4-4B13-B181-25F321460AC5}"/>
                </a:ext>
              </a:extLst>
            </p:cNvPr>
            <p:cNvSpPr/>
            <p:nvPr/>
          </p:nvSpPr>
          <p:spPr bwMode="gray">
            <a:xfrm rot="10800000"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9" name="Right Triangle 1208">
              <a:extLst>
                <a:ext uri="{FF2B5EF4-FFF2-40B4-BE49-F238E27FC236}">
                  <a16:creationId xmlns:a16="http://schemas.microsoft.com/office/drawing/2014/main" id="{0B3F095C-147B-40DA-B216-4CE9ABC51E27}"/>
                </a:ext>
              </a:extLst>
            </p:cNvPr>
            <p:cNvSpPr/>
            <p:nvPr/>
          </p:nvSpPr>
          <p:spPr bwMode="gray">
            <a:xfrm flipH="1" flipV="1">
              <a:off x="581436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10" name="Right Triangle 1209">
              <a:extLst>
                <a:ext uri="{FF2B5EF4-FFF2-40B4-BE49-F238E27FC236}">
                  <a16:creationId xmlns:a16="http://schemas.microsoft.com/office/drawing/2014/main" id="{EAADECC5-5FB3-437B-A9D5-3040D37E1559}"/>
                </a:ext>
              </a:extLst>
            </p:cNvPr>
            <p:cNvSpPr/>
            <p:nvPr/>
          </p:nvSpPr>
          <p:spPr bwMode="gray">
            <a:xfrm flipH="1">
              <a:off x="5814360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11" name="Right Triangle 1210">
              <a:extLst>
                <a:ext uri="{FF2B5EF4-FFF2-40B4-BE49-F238E27FC236}">
                  <a16:creationId xmlns:a16="http://schemas.microsoft.com/office/drawing/2014/main" id="{527B9344-90BF-4E2D-AA21-FF858CBD8B19}"/>
                </a:ext>
              </a:extLst>
            </p:cNvPr>
            <p:cNvSpPr/>
            <p:nvPr/>
          </p:nvSpPr>
          <p:spPr bwMode="gray">
            <a:xfrm rot="10800000" flipH="1">
              <a:off x="581436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12" name="Right Triangle 1211">
              <a:extLst>
                <a:ext uri="{FF2B5EF4-FFF2-40B4-BE49-F238E27FC236}">
                  <a16:creationId xmlns:a16="http://schemas.microsoft.com/office/drawing/2014/main" id="{7B7BE535-DC23-4788-AF7D-AD08C73C54A8}"/>
                </a:ext>
              </a:extLst>
            </p:cNvPr>
            <p:cNvSpPr/>
            <p:nvPr/>
          </p:nvSpPr>
          <p:spPr bwMode="gray">
            <a:xfrm flipH="1">
              <a:off x="581436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13" name="Right Triangle 1212">
              <a:extLst>
                <a:ext uri="{FF2B5EF4-FFF2-40B4-BE49-F238E27FC236}">
                  <a16:creationId xmlns:a16="http://schemas.microsoft.com/office/drawing/2014/main" id="{122FC8A4-AA5B-4DD1-9AF3-25A3F664F6A7}"/>
                </a:ext>
              </a:extLst>
            </p:cNvPr>
            <p:cNvSpPr/>
            <p:nvPr/>
          </p:nvSpPr>
          <p:spPr bwMode="gray">
            <a:xfrm rot="10800000" flipH="1">
              <a:off x="5814360" y="-2220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2BFD5E10-CDE1-41B1-8EAE-E200B19BA8E7}"/>
              </a:ext>
            </a:extLst>
          </p:cNvPr>
          <p:cNvGrpSpPr/>
          <p:nvPr/>
        </p:nvGrpSpPr>
        <p:grpSpPr bwMode="gray">
          <a:xfrm>
            <a:off x="-3443" y="-27163"/>
            <a:ext cx="4853096" cy="6793723"/>
            <a:chOff x="7741658" y="0"/>
            <a:chExt cx="4839033" cy="6774037"/>
          </a:xfrm>
        </p:grpSpPr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56E6A3C1-2684-4951-9DAF-A6F54824FF3C}"/>
                </a:ext>
              </a:extLst>
            </p:cNvPr>
            <p:cNvSpPr txBox="1"/>
            <p:nvPr/>
          </p:nvSpPr>
          <p:spPr bwMode="gray">
            <a:xfrm>
              <a:off x="11490941" y="6388099"/>
              <a:ext cx="437990" cy="36512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r">
                <a:lnSpc>
                  <a:spcPct val="90000"/>
                </a:lnSpc>
              </a:pPr>
              <a:fld id="{7A51DB15-7364-4F0B-A3A0-1309F8830053}" type="slidenum">
                <a:rPr lang="en-US" sz="800" smtClean="0">
                  <a:latin typeface="+mj-lt"/>
                </a:rPr>
                <a:pPr algn="r">
                  <a:lnSpc>
                    <a:spcPct val="90000"/>
                  </a:lnSpc>
                </a:pPr>
                <a:t>‹#›</a:t>
              </a:fld>
              <a:endParaRPr lang="en-US" dirty="0">
                <a:latin typeface="+mj-lt"/>
              </a:endParaRPr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6733CA49-70E7-45DC-95C4-D2B51A69DBFA}"/>
                </a:ext>
              </a:extLst>
            </p:cNvPr>
            <p:cNvSpPr/>
            <p:nvPr/>
          </p:nvSpPr>
          <p:spPr bwMode="gray">
            <a:xfrm>
              <a:off x="7741658" y="1"/>
              <a:ext cx="4835590" cy="6774036"/>
            </a:xfrm>
            <a:prstGeom prst="rect">
              <a:avLst/>
            </a:prstGeom>
            <a:solidFill>
              <a:srgbClr val="C6C6C8">
                <a:lumMod val="40000"/>
                <a:lumOff val="6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564" name="Right Triangle 563">
              <a:extLst>
                <a:ext uri="{FF2B5EF4-FFF2-40B4-BE49-F238E27FC236}">
                  <a16:creationId xmlns:a16="http://schemas.microsoft.com/office/drawing/2014/main" id="{8E43B665-8807-489B-8F6A-6922F4DED471}"/>
                </a:ext>
              </a:extLst>
            </p:cNvPr>
            <p:cNvSpPr/>
            <p:nvPr/>
          </p:nvSpPr>
          <p:spPr bwMode="gray">
            <a:xfrm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76" name="Right Triangle 575">
              <a:extLst>
                <a:ext uri="{FF2B5EF4-FFF2-40B4-BE49-F238E27FC236}">
                  <a16:creationId xmlns:a16="http://schemas.microsoft.com/office/drawing/2014/main" id="{1ADAF945-83BF-4BD7-8649-2AE354DF9A34}"/>
                </a:ext>
              </a:extLst>
            </p:cNvPr>
            <p:cNvSpPr/>
            <p:nvPr/>
          </p:nvSpPr>
          <p:spPr bwMode="gray">
            <a:xfrm rot="10800000"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89" name="Right Triangle 588">
              <a:extLst>
                <a:ext uri="{FF2B5EF4-FFF2-40B4-BE49-F238E27FC236}">
                  <a16:creationId xmlns:a16="http://schemas.microsoft.com/office/drawing/2014/main" id="{23917272-3942-4C8B-AB7B-FD6B718E5F32}"/>
                </a:ext>
              </a:extLst>
            </p:cNvPr>
            <p:cNvSpPr/>
            <p:nvPr/>
          </p:nvSpPr>
          <p:spPr bwMode="gray">
            <a:xfrm flipV="1">
              <a:off x="967552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01" name="Right Triangle 600">
              <a:extLst>
                <a:ext uri="{FF2B5EF4-FFF2-40B4-BE49-F238E27FC236}">
                  <a16:creationId xmlns:a16="http://schemas.microsoft.com/office/drawing/2014/main" id="{CC39CDF1-4715-4B96-B9B0-3B74A3E8F9E0}"/>
                </a:ext>
              </a:extLst>
            </p:cNvPr>
            <p:cNvSpPr/>
            <p:nvPr/>
          </p:nvSpPr>
          <p:spPr bwMode="gray">
            <a:xfrm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14" name="Right Triangle 613">
              <a:extLst>
                <a:ext uri="{FF2B5EF4-FFF2-40B4-BE49-F238E27FC236}">
                  <a16:creationId xmlns:a16="http://schemas.microsoft.com/office/drawing/2014/main" id="{15794128-E1B0-4812-965B-D6DDCC659FFA}"/>
                </a:ext>
              </a:extLst>
            </p:cNvPr>
            <p:cNvSpPr/>
            <p:nvPr/>
          </p:nvSpPr>
          <p:spPr bwMode="gray">
            <a:xfrm rot="10800000"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23" name="Right Triangle 622">
              <a:extLst>
                <a:ext uri="{FF2B5EF4-FFF2-40B4-BE49-F238E27FC236}">
                  <a16:creationId xmlns:a16="http://schemas.microsoft.com/office/drawing/2014/main" id="{C833C83D-33DD-44E8-A825-842E30519072}"/>
                </a:ext>
              </a:extLst>
            </p:cNvPr>
            <p:cNvSpPr/>
            <p:nvPr/>
          </p:nvSpPr>
          <p:spPr bwMode="gray">
            <a:xfrm>
              <a:off x="967552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36" name="Right Triangle 635">
              <a:extLst>
                <a:ext uri="{FF2B5EF4-FFF2-40B4-BE49-F238E27FC236}">
                  <a16:creationId xmlns:a16="http://schemas.microsoft.com/office/drawing/2014/main" id="{7469EA5F-C5E4-4A65-9723-B5DB01E466E6}"/>
                </a:ext>
              </a:extLst>
            </p:cNvPr>
            <p:cNvSpPr/>
            <p:nvPr/>
          </p:nvSpPr>
          <p:spPr bwMode="gray">
            <a:xfrm flipV="1">
              <a:off x="9675524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37" name="Right Triangle 636">
              <a:extLst>
                <a:ext uri="{FF2B5EF4-FFF2-40B4-BE49-F238E27FC236}">
                  <a16:creationId xmlns:a16="http://schemas.microsoft.com/office/drawing/2014/main" id="{84056FFF-F7D6-401F-B287-34F379343EC7}"/>
                </a:ext>
              </a:extLst>
            </p:cNvPr>
            <p:cNvSpPr/>
            <p:nvPr/>
          </p:nvSpPr>
          <p:spPr bwMode="gray">
            <a:xfrm>
              <a:off x="967552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51" name="Right Triangle 650">
              <a:extLst>
                <a:ext uri="{FF2B5EF4-FFF2-40B4-BE49-F238E27FC236}">
                  <a16:creationId xmlns:a16="http://schemas.microsoft.com/office/drawing/2014/main" id="{DE7FCE93-6C38-4B5C-9BA7-1DBBCFB7070E}"/>
                </a:ext>
              </a:extLst>
            </p:cNvPr>
            <p:cNvSpPr/>
            <p:nvPr/>
          </p:nvSpPr>
          <p:spPr bwMode="gray">
            <a:xfrm rot="10800000">
              <a:off x="9675525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63" name="Right Triangle 662">
              <a:extLst>
                <a:ext uri="{FF2B5EF4-FFF2-40B4-BE49-F238E27FC236}">
                  <a16:creationId xmlns:a16="http://schemas.microsoft.com/office/drawing/2014/main" id="{CC9725E5-2554-4231-9B46-EBFA27986AFD}"/>
                </a:ext>
              </a:extLst>
            </p:cNvPr>
            <p:cNvSpPr/>
            <p:nvPr/>
          </p:nvSpPr>
          <p:spPr bwMode="gray">
            <a:xfrm>
              <a:off x="9675524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75" name="Right Triangle 674">
              <a:extLst>
                <a:ext uri="{FF2B5EF4-FFF2-40B4-BE49-F238E27FC236}">
                  <a16:creationId xmlns:a16="http://schemas.microsoft.com/office/drawing/2014/main" id="{4C77F57B-0DDD-4459-81E1-4AD9C0329854}"/>
                </a:ext>
              </a:extLst>
            </p:cNvPr>
            <p:cNvSpPr/>
            <p:nvPr/>
          </p:nvSpPr>
          <p:spPr bwMode="gray">
            <a:xfrm rot="10800000">
              <a:off x="9675524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88" name="Right Triangle 687">
              <a:extLst>
                <a:ext uri="{FF2B5EF4-FFF2-40B4-BE49-F238E27FC236}">
                  <a16:creationId xmlns:a16="http://schemas.microsoft.com/office/drawing/2014/main" id="{86CF6C92-029A-462F-9C85-DCF82427795B}"/>
                </a:ext>
              </a:extLst>
            </p:cNvPr>
            <p:cNvSpPr/>
            <p:nvPr/>
          </p:nvSpPr>
          <p:spPr bwMode="gray">
            <a:xfrm flipH="1">
              <a:off x="106439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00" name="Right Triangle 699">
              <a:extLst>
                <a:ext uri="{FF2B5EF4-FFF2-40B4-BE49-F238E27FC236}">
                  <a16:creationId xmlns:a16="http://schemas.microsoft.com/office/drawing/2014/main" id="{3D767A94-5771-4DD8-90BC-79CE8A72C61F}"/>
                </a:ext>
              </a:extLst>
            </p:cNvPr>
            <p:cNvSpPr/>
            <p:nvPr/>
          </p:nvSpPr>
          <p:spPr bwMode="gray">
            <a:xfrm flipH="1" flipV="1">
              <a:off x="106439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13" name="Right Triangle 712">
              <a:extLst>
                <a:ext uri="{FF2B5EF4-FFF2-40B4-BE49-F238E27FC236}">
                  <a16:creationId xmlns:a16="http://schemas.microsoft.com/office/drawing/2014/main" id="{9C450089-4393-4E01-B03E-923ADFC7DB06}"/>
                </a:ext>
              </a:extLst>
            </p:cNvPr>
            <p:cNvSpPr/>
            <p:nvPr/>
          </p:nvSpPr>
          <p:spPr bwMode="gray">
            <a:xfrm rot="10800000" flipH="1" flipV="1">
              <a:off x="1064391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22" name="Right Triangle 721">
              <a:extLst>
                <a:ext uri="{FF2B5EF4-FFF2-40B4-BE49-F238E27FC236}">
                  <a16:creationId xmlns:a16="http://schemas.microsoft.com/office/drawing/2014/main" id="{C2F9DFFF-F0C5-4FFD-8433-7B0CA0F8FA84}"/>
                </a:ext>
              </a:extLst>
            </p:cNvPr>
            <p:cNvSpPr/>
            <p:nvPr/>
          </p:nvSpPr>
          <p:spPr bwMode="gray">
            <a:xfrm flipH="1">
              <a:off x="106439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35" name="Right Triangle 734">
              <a:extLst>
                <a:ext uri="{FF2B5EF4-FFF2-40B4-BE49-F238E27FC236}">
                  <a16:creationId xmlns:a16="http://schemas.microsoft.com/office/drawing/2014/main" id="{B1FDA982-2DCE-4824-8098-8FC4A533C106}"/>
                </a:ext>
              </a:extLst>
            </p:cNvPr>
            <p:cNvSpPr/>
            <p:nvPr/>
          </p:nvSpPr>
          <p:spPr bwMode="gray">
            <a:xfrm flipH="1">
              <a:off x="106439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36" name="Right Triangle 735">
              <a:extLst>
                <a:ext uri="{FF2B5EF4-FFF2-40B4-BE49-F238E27FC236}">
                  <a16:creationId xmlns:a16="http://schemas.microsoft.com/office/drawing/2014/main" id="{4D97E87E-CAC1-41D8-B5CD-3A938AF59576}"/>
                </a:ext>
              </a:extLst>
            </p:cNvPr>
            <p:cNvSpPr/>
            <p:nvPr/>
          </p:nvSpPr>
          <p:spPr bwMode="gray">
            <a:xfrm rot="10800000" flipH="1">
              <a:off x="1064391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50" name="Right Triangle 749">
              <a:extLst>
                <a:ext uri="{FF2B5EF4-FFF2-40B4-BE49-F238E27FC236}">
                  <a16:creationId xmlns:a16="http://schemas.microsoft.com/office/drawing/2014/main" id="{5D7A3A12-6DC8-4577-BC67-55A515CE6F0B}"/>
                </a:ext>
              </a:extLst>
            </p:cNvPr>
            <p:cNvSpPr/>
            <p:nvPr/>
          </p:nvSpPr>
          <p:spPr bwMode="gray">
            <a:xfrm flipH="1" flipV="1">
              <a:off x="106439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62" name="Right Triangle 761">
              <a:extLst>
                <a:ext uri="{FF2B5EF4-FFF2-40B4-BE49-F238E27FC236}">
                  <a16:creationId xmlns:a16="http://schemas.microsoft.com/office/drawing/2014/main" id="{486E58FC-0CE6-400F-AF29-13F51B79D82F}"/>
                </a:ext>
              </a:extLst>
            </p:cNvPr>
            <p:cNvSpPr/>
            <p:nvPr/>
          </p:nvSpPr>
          <p:spPr bwMode="gray">
            <a:xfrm rot="10800000" flipH="1" flipV="1">
              <a:off x="10643913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74" name="Right Triangle 773">
              <a:extLst>
                <a:ext uri="{FF2B5EF4-FFF2-40B4-BE49-F238E27FC236}">
                  <a16:creationId xmlns:a16="http://schemas.microsoft.com/office/drawing/2014/main" id="{5A02261E-A733-4433-806F-FA79D56835DB}"/>
                </a:ext>
              </a:extLst>
            </p:cNvPr>
            <p:cNvSpPr/>
            <p:nvPr/>
          </p:nvSpPr>
          <p:spPr bwMode="gray">
            <a:xfrm flipH="1">
              <a:off x="106439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87" name="Right Triangle 786">
              <a:extLst>
                <a:ext uri="{FF2B5EF4-FFF2-40B4-BE49-F238E27FC236}">
                  <a16:creationId xmlns:a16="http://schemas.microsoft.com/office/drawing/2014/main" id="{56BD73FE-2BCD-4B4E-9F4C-1C84D45A821D}"/>
                </a:ext>
              </a:extLst>
            </p:cNvPr>
            <p:cNvSpPr/>
            <p:nvPr/>
          </p:nvSpPr>
          <p:spPr bwMode="gray">
            <a:xfrm rot="10800000" flipH="1">
              <a:off x="106439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99" name="Right Triangle 798">
              <a:extLst>
                <a:ext uri="{FF2B5EF4-FFF2-40B4-BE49-F238E27FC236}">
                  <a16:creationId xmlns:a16="http://schemas.microsoft.com/office/drawing/2014/main" id="{F1F85BC1-85A5-4DB5-A273-D3D4086BBA3B}"/>
                </a:ext>
              </a:extLst>
            </p:cNvPr>
            <p:cNvSpPr/>
            <p:nvPr/>
          </p:nvSpPr>
          <p:spPr bwMode="gray">
            <a:xfrm flipH="1">
              <a:off x="106439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12" name="Right Triangle 811">
              <a:extLst>
                <a:ext uri="{FF2B5EF4-FFF2-40B4-BE49-F238E27FC236}">
                  <a16:creationId xmlns:a16="http://schemas.microsoft.com/office/drawing/2014/main" id="{D9933762-B98F-4131-B649-F529A861786F}"/>
                </a:ext>
              </a:extLst>
            </p:cNvPr>
            <p:cNvSpPr/>
            <p:nvPr/>
          </p:nvSpPr>
          <p:spPr bwMode="gray">
            <a:xfrm rot="10800000" flipH="1">
              <a:off x="106439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34" name="Right Triangle 833">
              <a:extLst>
                <a:ext uri="{FF2B5EF4-FFF2-40B4-BE49-F238E27FC236}">
                  <a16:creationId xmlns:a16="http://schemas.microsoft.com/office/drawing/2014/main" id="{129E2BD4-030B-4BC7-B01A-723B9D331FD1}"/>
                </a:ext>
              </a:extLst>
            </p:cNvPr>
            <p:cNvSpPr/>
            <p:nvPr/>
          </p:nvSpPr>
          <p:spPr bwMode="gray">
            <a:xfrm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35" name="Right Triangle 834">
              <a:extLst>
                <a:ext uri="{FF2B5EF4-FFF2-40B4-BE49-F238E27FC236}">
                  <a16:creationId xmlns:a16="http://schemas.microsoft.com/office/drawing/2014/main" id="{343E658E-CCA0-416B-B85D-1ECA360DFED0}"/>
                </a:ext>
              </a:extLst>
            </p:cNvPr>
            <p:cNvSpPr/>
            <p:nvPr/>
          </p:nvSpPr>
          <p:spPr bwMode="gray">
            <a:xfrm rot="10800000"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1" name="Right Triangle 860">
              <a:extLst>
                <a:ext uri="{FF2B5EF4-FFF2-40B4-BE49-F238E27FC236}">
                  <a16:creationId xmlns:a16="http://schemas.microsoft.com/office/drawing/2014/main" id="{4C58AEB9-A7E5-47F8-8728-BF57EA889636}"/>
                </a:ext>
              </a:extLst>
            </p:cNvPr>
            <p:cNvSpPr/>
            <p:nvPr/>
          </p:nvSpPr>
          <p:spPr bwMode="gray">
            <a:xfrm flipV="1">
              <a:off x="11612301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2" name="Right Triangle 861">
              <a:extLst>
                <a:ext uri="{FF2B5EF4-FFF2-40B4-BE49-F238E27FC236}">
                  <a16:creationId xmlns:a16="http://schemas.microsoft.com/office/drawing/2014/main" id="{DE4B37D4-6C84-46B5-9A65-95DC4ED3C3A2}"/>
                </a:ext>
              </a:extLst>
            </p:cNvPr>
            <p:cNvSpPr/>
            <p:nvPr/>
          </p:nvSpPr>
          <p:spPr bwMode="gray">
            <a:xfrm>
              <a:off x="11612301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4" name="Right Triangle 863">
              <a:extLst>
                <a:ext uri="{FF2B5EF4-FFF2-40B4-BE49-F238E27FC236}">
                  <a16:creationId xmlns:a16="http://schemas.microsoft.com/office/drawing/2014/main" id="{74E3A82A-F2CD-481F-A235-C5BC0B30502C}"/>
                </a:ext>
              </a:extLst>
            </p:cNvPr>
            <p:cNvSpPr/>
            <p:nvPr/>
          </p:nvSpPr>
          <p:spPr bwMode="gray">
            <a:xfrm rot="10800000">
              <a:off x="11612302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5" name="Right Triangle 864">
              <a:extLst>
                <a:ext uri="{FF2B5EF4-FFF2-40B4-BE49-F238E27FC236}">
                  <a16:creationId xmlns:a16="http://schemas.microsoft.com/office/drawing/2014/main" id="{B6B44139-B951-4E98-85B4-F44B0C95CAFE}"/>
                </a:ext>
              </a:extLst>
            </p:cNvPr>
            <p:cNvSpPr/>
            <p:nvPr/>
          </p:nvSpPr>
          <p:spPr bwMode="gray">
            <a:xfrm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6" name="Right Triangle 865">
              <a:extLst>
                <a:ext uri="{FF2B5EF4-FFF2-40B4-BE49-F238E27FC236}">
                  <a16:creationId xmlns:a16="http://schemas.microsoft.com/office/drawing/2014/main" id="{46A0E742-0584-43DD-9EDD-F7DDD35872C2}"/>
                </a:ext>
              </a:extLst>
            </p:cNvPr>
            <p:cNvSpPr/>
            <p:nvPr/>
          </p:nvSpPr>
          <p:spPr bwMode="gray">
            <a:xfrm rot="10800000"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7" name="Right Triangle 866">
              <a:extLst>
                <a:ext uri="{FF2B5EF4-FFF2-40B4-BE49-F238E27FC236}">
                  <a16:creationId xmlns:a16="http://schemas.microsoft.com/office/drawing/2014/main" id="{D9F15669-4B52-44FC-B79C-CCD6BBC174E0}"/>
                </a:ext>
              </a:extLst>
            </p:cNvPr>
            <p:cNvSpPr/>
            <p:nvPr/>
          </p:nvSpPr>
          <p:spPr bwMode="gray">
            <a:xfrm flipV="1">
              <a:off x="1161230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8" name="Right Triangle 867">
              <a:extLst>
                <a:ext uri="{FF2B5EF4-FFF2-40B4-BE49-F238E27FC236}">
                  <a16:creationId xmlns:a16="http://schemas.microsoft.com/office/drawing/2014/main" id="{488E0829-5F98-4E99-BABD-5EC33F17366A}"/>
                </a:ext>
              </a:extLst>
            </p:cNvPr>
            <p:cNvSpPr/>
            <p:nvPr/>
          </p:nvSpPr>
          <p:spPr bwMode="gray">
            <a:xfrm rot="10800000">
              <a:off x="11612301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9" name="Right Triangle 868">
              <a:extLst>
                <a:ext uri="{FF2B5EF4-FFF2-40B4-BE49-F238E27FC236}">
                  <a16:creationId xmlns:a16="http://schemas.microsoft.com/office/drawing/2014/main" id="{3C1E2CFF-5714-467A-A9C8-6A945EDD32DD}"/>
                </a:ext>
              </a:extLst>
            </p:cNvPr>
            <p:cNvSpPr/>
            <p:nvPr/>
          </p:nvSpPr>
          <p:spPr bwMode="gray">
            <a:xfrm>
              <a:off x="1161230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0" name="Right Triangle 869">
              <a:extLst>
                <a:ext uri="{FF2B5EF4-FFF2-40B4-BE49-F238E27FC236}">
                  <a16:creationId xmlns:a16="http://schemas.microsoft.com/office/drawing/2014/main" id="{8C89C430-E1B0-4D99-B3D6-465673368D1B}"/>
                </a:ext>
              </a:extLst>
            </p:cNvPr>
            <p:cNvSpPr/>
            <p:nvPr/>
          </p:nvSpPr>
          <p:spPr bwMode="gray">
            <a:xfrm rot="10800000">
              <a:off x="11612301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1" name="Right Triangle 870">
              <a:extLst>
                <a:ext uri="{FF2B5EF4-FFF2-40B4-BE49-F238E27FC236}">
                  <a16:creationId xmlns:a16="http://schemas.microsoft.com/office/drawing/2014/main" id="{7C1CF9A6-E91E-4D7C-B384-CE4B1D8F5742}"/>
                </a:ext>
              </a:extLst>
            </p:cNvPr>
            <p:cNvSpPr/>
            <p:nvPr/>
          </p:nvSpPr>
          <p:spPr bwMode="gray">
            <a:xfrm>
              <a:off x="7741658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3" name="Right Triangle 872">
              <a:extLst>
                <a:ext uri="{FF2B5EF4-FFF2-40B4-BE49-F238E27FC236}">
                  <a16:creationId xmlns:a16="http://schemas.microsoft.com/office/drawing/2014/main" id="{068F91EC-4665-423C-8167-AD57B9F41A87}"/>
                </a:ext>
              </a:extLst>
            </p:cNvPr>
            <p:cNvSpPr/>
            <p:nvPr/>
          </p:nvSpPr>
          <p:spPr bwMode="gray">
            <a:xfrm flipV="1">
              <a:off x="7741658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4" name="Right Triangle 873">
              <a:extLst>
                <a:ext uri="{FF2B5EF4-FFF2-40B4-BE49-F238E27FC236}">
                  <a16:creationId xmlns:a16="http://schemas.microsoft.com/office/drawing/2014/main" id="{C95D7B2D-B645-4D9F-B933-622E892964BA}"/>
                </a:ext>
              </a:extLst>
            </p:cNvPr>
            <p:cNvSpPr/>
            <p:nvPr/>
          </p:nvSpPr>
          <p:spPr bwMode="gray">
            <a:xfrm rot="10800000" flipV="1">
              <a:off x="7741659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5" name="Right Triangle 874">
              <a:extLst>
                <a:ext uri="{FF2B5EF4-FFF2-40B4-BE49-F238E27FC236}">
                  <a16:creationId xmlns:a16="http://schemas.microsoft.com/office/drawing/2014/main" id="{45522A93-8C3B-4BF4-8183-C206389D74B8}"/>
                </a:ext>
              </a:extLst>
            </p:cNvPr>
            <p:cNvSpPr/>
            <p:nvPr/>
          </p:nvSpPr>
          <p:spPr bwMode="gray">
            <a:xfrm>
              <a:off x="7741658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6" name="Right Triangle 875">
              <a:extLst>
                <a:ext uri="{FF2B5EF4-FFF2-40B4-BE49-F238E27FC236}">
                  <a16:creationId xmlns:a16="http://schemas.microsoft.com/office/drawing/2014/main" id="{BF73F479-DC96-4477-BF47-75820FDDE1FF}"/>
                </a:ext>
              </a:extLst>
            </p:cNvPr>
            <p:cNvSpPr/>
            <p:nvPr/>
          </p:nvSpPr>
          <p:spPr bwMode="gray">
            <a:xfrm rot="10800000">
              <a:off x="7741659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7" name="Right Triangle 876">
              <a:extLst>
                <a:ext uri="{FF2B5EF4-FFF2-40B4-BE49-F238E27FC236}">
                  <a16:creationId xmlns:a16="http://schemas.microsoft.com/office/drawing/2014/main" id="{67FA05C8-89FA-4554-82DE-325D1A828273}"/>
                </a:ext>
              </a:extLst>
            </p:cNvPr>
            <p:cNvSpPr/>
            <p:nvPr/>
          </p:nvSpPr>
          <p:spPr bwMode="gray">
            <a:xfrm>
              <a:off x="7741658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8" name="Right Triangle 877">
              <a:extLst>
                <a:ext uri="{FF2B5EF4-FFF2-40B4-BE49-F238E27FC236}">
                  <a16:creationId xmlns:a16="http://schemas.microsoft.com/office/drawing/2014/main" id="{6808AAD1-C3CC-4F2A-BFCE-96A7139D8F2C}"/>
                </a:ext>
              </a:extLst>
            </p:cNvPr>
            <p:cNvSpPr/>
            <p:nvPr/>
          </p:nvSpPr>
          <p:spPr bwMode="gray">
            <a:xfrm rot="10800000">
              <a:off x="7741659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9" name="Right Triangle 878">
              <a:extLst>
                <a:ext uri="{FF2B5EF4-FFF2-40B4-BE49-F238E27FC236}">
                  <a16:creationId xmlns:a16="http://schemas.microsoft.com/office/drawing/2014/main" id="{CB86DAB8-68F3-4510-81F0-F21F33E27E36}"/>
                </a:ext>
              </a:extLst>
            </p:cNvPr>
            <p:cNvSpPr/>
            <p:nvPr/>
          </p:nvSpPr>
          <p:spPr bwMode="gray">
            <a:xfrm flipV="1">
              <a:off x="774165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0" name="Right Triangle 879">
              <a:extLst>
                <a:ext uri="{FF2B5EF4-FFF2-40B4-BE49-F238E27FC236}">
                  <a16:creationId xmlns:a16="http://schemas.microsoft.com/office/drawing/2014/main" id="{E091B80E-6271-409B-A1D4-0F5A40F4AC0F}"/>
                </a:ext>
              </a:extLst>
            </p:cNvPr>
            <p:cNvSpPr/>
            <p:nvPr/>
          </p:nvSpPr>
          <p:spPr bwMode="gray">
            <a:xfrm rot="10800000" flipV="1">
              <a:off x="7741659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1" name="Right Triangle 880">
              <a:extLst>
                <a:ext uri="{FF2B5EF4-FFF2-40B4-BE49-F238E27FC236}">
                  <a16:creationId xmlns:a16="http://schemas.microsoft.com/office/drawing/2014/main" id="{E290BD88-F609-4A61-A1F8-985447E1923D}"/>
                </a:ext>
              </a:extLst>
            </p:cNvPr>
            <p:cNvSpPr/>
            <p:nvPr/>
          </p:nvSpPr>
          <p:spPr bwMode="gray">
            <a:xfrm>
              <a:off x="7741658" y="1928557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2" name="Right Triangle 881">
              <a:extLst>
                <a:ext uri="{FF2B5EF4-FFF2-40B4-BE49-F238E27FC236}">
                  <a16:creationId xmlns:a16="http://schemas.microsoft.com/office/drawing/2014/main" id="{29822025-B1D8-406D-BC93-6FA0E0111B11}"/>
                </a:ext>
              </a:extLst>
            </p:cNvPr>
            <p:cNvSpPr/>
            <p:nvPr/>
          </p:nvSpPr>
          <p:spPr bwMode="gray">
            <a:xfrm rot="10800000">
              <a:off x="7741659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3" name="Right Triangle 882">
              <a:extLst>
                <a:ext uri="{FF2B5EF4-FFF2-40B4-BE49-F238E27FC236}">
                  <a16:creationId xmlns:a16="http://schemas.microsoft.com/office/drawing/2014/main" id="{0BC81A6D-1054-4022-A365-A5263BA24525}"/>
                </a:ext>
              </a:extLst>
            </p:cNvPr>
            <p:cNvSpPr/>
            <p:nvPr/>
          </p:nvSpPr>
          <p:spPr bwMode="gray">
            <a:xfrm>
              <a:off x="774165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4" name="Right Triangle 883">
              <a:extLst>
                <a:ext uri="{FF2B5EF4-FFF2-40B4-BE49-F238E27FC236}">
                  <a16:creationId xmlns:a16="http://schemas.microsoft.com/office/drawing/2014/main" id="{6B2A94C9-1ECC-4BB3-BA1E-87643A58442E}"/>
                </a:ext>
              </a:extLst>
            </p:cNvPr>
            <p:cNvSpPr/>
            <p:nvPr/>
          </p:nvSpPr>
          <p:spPr bwMode="gray">
            <a:xfrm rot="10800000">
              <a:off x="7741659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5" name="Right Triangle 884">
              <a:extLst>
                <a:ext uri="{FF2B5EF4-FFF2-40B4-BE49-F238E27FC236}">
                  <a16:creationId xmlns:a16="http://schemas.microsoft.com/office/drawing/2014/main" id="{55BD7130-5C31-4F06-B9A3-2E8EB3E817F2}"/>
                </a:ext>
              </a:extLst>
            </p:cNvPr>
            <p:cNvSpPr/>
            <p:nvPr/>
          </p:nvSpPr>
          <p:spPr bwMode="gray">
            <a:xfrm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6" name="Right Triangle 885">
              <a:extLst>
                <a:ext uri="{FF2B5EF4-FFF2-40B4-BE49-F238E27FC236}">
                  <a16:creationId xmlns:a16="http://schemas.microsoft.com/office/drawing/2014/main" id="{AE516B01-2353-4C43-BE64-FF39CD281A3B}"/>
                </a:ext>
              </a:extLst>
            </p:cNvPr>
            <p:cNvSpPr/>
            <p:nvPr/>
          </p:nvSpPr>
          <p:spPr bwMode="gray">
            <a:xfrm rot="10800000"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7" name="Right Triangle 886">
              <a:extLst>
                <a:ext uri="{FF2B5EF4-FFF2-40B4-BE49-F238E27FC236}">
                  <a16:creationId xmlns:a16="http://schemas.microsoft.com/office/drawing/2014/main" id="{C614D047-0EAA-42B6-9BAA-EEC7BF05580D}"/>
                </a:ext>
              </a:extLst>
            </p:cNvPr>
            <p:cNvSpPr/>
            <p:nvPr/>
          </p:nvSpPr>
          <p:spPr bwMode="gray">
            <a:xfrm flipH="1" flipV="1">
              <a:off x="87070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8" name="Right Triangle 887">
              <a:extLst>
                <a:ext uri="{FF2B5EF4-FFF2-40B4-BE49-F238E27FC236}">
                  <a16:creationId xmlns:a16="http://schemas.microsoft.com/office/drawing/2014/main" id="{86D65FF7-F403-4049-9C8D-3E2EE87888DC}"/>
                </a:ext>
              </a:extLst>
            </p:cNvPr>
            <p:cNvSpPr/>
            <p:nvPr/>
          </p:nvSpPr>
          <p:spPr bwMode="gray">
            <a:xfrm rot="10800000" flipH="1">
              <a:off x="87070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9" name="Right Triangle 888">
              <a:extLst>
                <a:ext uri="{FF2B5EF4-FFF2-40B4-BE49-F238E27FC236}">
                  <a16:creationId xmlns:a16="http://schemas.microsoft.com/office/drawing/2014/main" id="{77760CDE-8725-47B3-ABB5-19CE25C67035}"/>
                </a:ext>
              </a:extLst>
            </p:cNvPr>
            <p:cNvSpPr/>
            <p:nvPr/>
          </p:nvSpPr>
          <p:spPr bwMode="gray">
            <a:xfrm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0" name="Right Triangle 889">
              <a:extLst>
                <a:ext uri="{FF2B5EF4-FFF2-40B4-BE49-F238E27FC236}">
                  <a16:creationId xmlns:a16="http://schemas.microsoft.com/office/drawing/2014/main" id="{9CF98F79-B290-45A8-8592-2DAFBB27BAC3}"/>
                </a:ext>
              </a:extLst>
            </p:cNvPr>
            <p:cNvSpPr/>
            <p:nvPr/>
          </p:nvSpPr>
          <p:spPr bwMode="gray">
            <a:xfrm rot="10800000"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1" name="Right Triangle 890">
              <a:extLst>
                <a:ext uri="{FF2B5EF4-FFF2-40B4-BE49-F238E27FC236}">
                  <a16:creationId xmlns:a16="http://schemas.microsoft.com/office/drawing/2014/main" id="{C5A7CCE6-5F35-4CD5-BA9F-86D4516A901E}"/>
                </a:ext>
              </a:extLst>
            </p:cNvPr>
            <p:cNvSpPr/>
            <p:nvPr/>
          </p:nvSpPr>
          <p:spPr bwMode="gray">
            <a:xfrm flipH="1" flipV="1">
              <a:off x="87070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2" name="Right Triangle 891">
              <a:extLst>
                <a:ext uri="{FF2B5EF4-FFF2-40B4-BE49-F238E27FC236}">
                  <a16:creationId xmlns:a16="http://schemas.microsoft.com/office/drawing/2014/main" id="{FFD224FE-E532-46E5-83AA-BA83E952CC38}"/>
                </a:ext>
              </a:extLst>
            </p:cNvPr>
            <p:cNvSpPr/>
            <p:nvPr/>
          </p:nvSpPr>
          <p:spPr bwMode="gray">
            <a:xfrm flipH="1">
              <a:off x="87070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3" name="Right Triangle 892">
              <a:extLst>
                <a:ext uri="{FF2B5EF4-FFF2-40B4-BE49-F238E27FC236}">
                  <a16:creationId xmlns:a16="http://schemas.microsoft.com/office/drawing/2014/main" id="{06879B46-7A07-4F37-A3BB-196049244077}"/>
                </a:ext>
              </a:extLst>
            </p:cNvPr>
            <p:cNvSpPr/>
            <p:nvPr/>
          </p:nvSpPr>
          <p:spPr bwMode="gray">
            <a:xfrm rot="10800000" flipH="1">
              <a:off x="87070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4" name="Right Triangle 893">
              <a:extLst>
                <a:ext uri="{FF2B5EF4-FFF2-40B4-BE49-F238E27FC236}">
                  <a16:creationId xmlns:a16="http://schemas.microsoft.com/office/drawing/2014/main" id="{CA13223A-4675-410F-BAE6-08DCEE5C8403}"/>
                </a:ext>
              </a:extLst>
            </p:cNvPr>
            <p:cNvSpPr/>
            <p:nvPr/>
          </p:nvSpPr>
          <p:spPr bwMode="gray">
            <a:xfrm flipH="1">
              <a:off x="87070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5" name="Right Triangle 894">
              <a:extLst>
                <a:ext uri="{FF2B5EF4-FFF2-40B4-BE49-F238E27FC236}">
                  <a16:creationId xmlns:a16="http://schemas.microsoft.com/office/drawing/2014/main" id="{24DED9E6-8ACF-470B-A6D1-E69A595B8E49}"/>
                </a:ext>
              </a:extLst>
            </p:cNvPr>
            <p:cNvSpPr/>
            <p:nvPr/>
          </p:nvSpPr>
          <p:spPr bwMode="gray">
            <a:xfrm rot="10800000" flipH="1">
              <a:off x="87070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6" name="Right Triangle 895">
              <a:extLst>
                <a:ext uri="{FF2B5EF4-FFF2-40B4-BE49-F238E27FC236}">
                  <a16:creationId xmlns:a16="http://schemas.microsoft.com/office/drawing/2014/main" id="{613BEF53-211F-443A-A684-330C6E0550F8}"/>
                </a:ext>
              </a:extLst>
            </p:cNvPr>
            <p:cNvSpPr/>
            <p:nvPr/>
          </p:nvSpPr>
          <p:spPr bwMode="gray">
            <a:xfrm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7" name="Right Triangle 896">
              <a:extLst>
                <a:ext uri="{FF2B5EF4-FFF2-40B4-BE49-F238E27FC236}">
                  <a16:creationId xmlns:a16="http://schemas.microsoft.com/office/drawing/2014/main" id="{9AB441EF-6D14-464D-B671-4198D86C6068}"/>
                </a:ext>
              </a:extLst>
            </p:cNvPr>
            <p:cNvSpPr/>
            <p:nvPr/>
          </p:nvSpPr>
          <p:spPr bwMode="gray">
            <a:xfrm rot="10800000"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8" name="Right Triangle 897">
              <a:extLst>
                <a:ext uri="{FF2B5EF4-FFF2-40B4-BE49-F238E27FC236}">
                  <a16:creationId xmlns:a16="http://schemas.microsoft.com/office/drawing/2014/main" id="{6A6ED8C4-E72F-42BA-A8BA-01FA31A1512C}"/>
                </a:ext>
              </a:extLst>
            </p:cNvPr>
            <p:cNvSpPr/>
            <p:nvPr/>
          </p:nvSpPr>
          <p:spPr bwMode="gray">
            <a:xfrm flipV="1">
              <a:off x="967552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9" name="Right Triangle 898">
              <a:extLst>
                <a:ext uri="{FF2B5EF4-FFF2-40B4-BE49-F238E27FC236}">
                  <a16:creationId xmlns:a16="http://schemas.microsoft.com/office/drawing/2014/main" id="{81C07A5A-A1B6-40E0-932A-55B148D8D82E}"/>
                </a:ext>
              </a:extLst>
            </p:cNvPr>
            <p:cNvSpPr/>
            <p:nvPr/>
          </p:nvSpPr>
          <p:spPr bwMode="gray">
            <a:xfrm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0" name="Right Triangle 899">
              <a:extLst>
                <a:ext uri="{FF2B5EF4-FFF2-40B4-BE49-F238E27FC236}">
                  <a16:creationId xmlns:a16="http://schemas.microsoft.com/office/drawing/2014/main" id="{D1520DF9-546C-48DF-BA1C-CD5CFABFF273}"/>
                </a:ext>
              </a:extLst>
            </p:cNvPr>
            <p:cNvSpPr/>
            <p:nvPr/>
          </p:nvSpPr>
          <p:spPr bwMode="gray">
            <a:xfrm rot="10800000"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1" name="Right Triangle 900">
              <a:extLst>
                <a:ext uri="{FF2B5EF4-FFF2-40B4-BE49-F238E27FC236}">
                  <a16:creationId xmlns:a16="http://schemas.microsoft.com/office/drawing/2014/main" id="{0A35FA5A-22D3-4C28-9CCA-B9F48A692ABF}"/>
                </a:ext>
              </a:extLst>
            </p:cNvPr>
            <p:cNvSpPr/>
            <p:nvPr/>
          </p:nvSpPr>
          <p:spPr bwMode="gray">
            <a:xfrm>
              <a:off x="967552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2" name="Right Triangle 901">
              <a:extLst>
                <a:ext uri="{FF2B5EF4-FFF2-40B4-BE49-F238E27FC236}">
                  <a16:creationId xmlns:a16="http://schemas.microsoft.com/office/drawing/2014/main" id="{274A35CB-3FAC-479B-A3A7-A457AE7798F6}"/>
                </a:ext>
              </a:extLst>
            </p:cNvPr>
            <p:cNvSpPr/>
            <p:nvPr/>
          </p:nvSpPr>
          <p:spPr bwMode="gray">
            <a:xfrm flipV="1">
              <a:off x="9675524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3" name="Right Triangle 902">
              <a:extLst>
                <a:ext uri="{FF2B5EF4-FFF2-40B4-BE49-F238E27FC236}">
                  <a16:creationId xmlns:a16="http://schemas.microsoft.com/office/drawing/2014/main" id="{7D5E6185-446C-4472-B15C-D81E0A31ED3B}"/>
                </a:ext>
              </a:extLst>
            </p:cNvPr>
            <p:cNvSpPr/>
            <p:nvPr/>
          </p:nvSpPr>
          <p:spPr bwMode="gray">
            <a:xfrm>
              <a:off x="967552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4" name="Right Triangle 903">
              <a:extLst>
                <a:ext uri="{FF2B5EF4-FFF2-40B4-BE49-F238E27FC236}">
                  <a16:creationId xmlns:a16="http://schemas.microsoft.com/office/drawing/2014/main" id="{2B4136F9-2134-44C0-BF32-C2E0115DB647}"/>
                </a:ext>
              </a:extLst>
            </p:cNvPr>
            <p:cNvSpPr/>
            <p:nvPr/>
          </p:nvSpPr>
          <p:spPr bwMode="gray">
            <a:xfrm rot="10800000">
              <a:off x="9675525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5" name="Right Triangle 904">
              <a:extLst>
                <a:ext uri="{FF2B5EF4-FFF2-40B4-BE49-F238E27FC236}">
                  <a16:creationId xmlns:a16="http://schemas.microsoft.com/office/drawing/2014/main" id="{05C59E53-31AA-4B0C-AED9-FA3CE036063D}"/>
                </a:ext>
              </a:extLst>
            </p:cNvPr>
            <p:cNvSpPr/>
            <p:nvPr/>
          </p:nvSpPr>
          <p:spPr bwMode="gray">
            <a:xfrm>
              <a:off x="9675524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6" name="Right Triangle 905">
              <a:extLst>
                <a:ext uri="{FF2B5EF4-FFF2-40B4-BE49-F238E27FC236}">
                  <a16:creationId xmlns:a16="http://schemas.microsoft.com/office/drawing/2014/main" id="{B8AEA697-89A1-4166-AD92-0289E2BE7E22}"/>
                </a:ext>
              </a:extLst>
            </p:cNvPr>
            <p:cNvSpPr/>
            <p:nvPr/>
          </p:nvSpPr>
          <p:spPr bwMode="gray">
            <a:xfrm rot="10800000">
              <a:off x="9675524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7" name="Right Triangle 906">
              <a:extLst>
                <a:ext uri="{FF2B5EF4-FFF2-40B4-BE49-F238E27FC236}">
                  <a16:creationId xmlns:a16="http://schemas.microsoft.com/office/drawing/2014/main" id="{11479DB1-E984-4E84-90E4-21D91061D2AB}"/>
                </a:ext>
              </a:extLst>
            </p:cNvPr>
            <p:cNvSpPr/>
            <p:nvPr/>
          </p:nvSpPr>
          <p:spPr bwMode="gray">
            <a:xfrm flipH="1">
              <a:off x="106439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8" name="Right Triangle 907">
              <a:extLst>
                <a:ext uri="{FF2B5EF4-FFF2-40B4-BE49-F238E27FC236}">
                  <a16:creationId xmlns:a16="http://schemas.microsoft.com/office/drawing/2014/main" id="{06C8B5D1-DA5A-4174-A618-A070B8D2A27C}"/>
                </a:ext>
              </a:extLst>
            </p:cNvPr>
            <p:cNvSpPr/>
            <p:nvPr/>
          </p:nvSpPr>
          <p:spPr bwMode="gray">
            <a:xfrm flipH="1" flipV="1">
              <a:off x="106439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9" name="Right Triangle 908">
              <a:extLst>
                <a:ext uri="{FF2B5EF4-FFF2-40B4-BE49-F238E27FC236}">
                  <a16:creationId xmlns:a16="http://schemas.microsoft.com/office/drawing/2014/main" id="{440BBF95-4E4A-4168-B6FC-262C0C2915E0}"/>
                </a:ext>
              </a:extLst>
            </p:cNvPr>
            <p:cNvSpPr/>
            <p:nvPr/>
          </p:nvSpPr>
          <p:spPr bwMode="gray">
            <a:xfrm rot="10800000" flipH="1" flipV="1">
              <a:off x="1064391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0" name="Right Triangle 909">
              <a:extLst>
                <a:ext uri="{FF2B5EF4-FFF2-40B4-BE49-F238E27FC236}">
                  <a16:creationId xmlns:a16="http://schemas.microsoft.com/office/drawing/2014/main" id="{1101E7C8-FF11-4FF1-BD7F-A8FAC5704196}"/>
                </a:ext>
              </a:extLst>
            </p:cNvPr>
            <p:cNvSpPr/>
            <p:nvPr/>
          </p:nvSpPr>
          <p:spPr bwMode="gray">
            <a:xfrm flipH="1">
              <a:off x="106439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1" name="Right Triangle 910">
              <a:extLst>
                <a:ext uri="{FF2B5EF4-FFF2-40B4-BE49-F238E27FC236}">
                  <a16:creationId xmlns:a16="http://schemas.microsoft.com/office/drawing/2014/main" id="{CAA96AD4-2E6E-4A94-AD25-2328F56B31F9}"/>
                </a:ext>
              </a:extLst>
            </p:cNvPr>
            <p:cNvSpPr/>
            <p:nvPr/>
          </p:nvSpPr>
          <p:spPr bwMode="gray">
            <a:xfrm flipH="1">
              <a:off x="106439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2" name="Right Triangle 911">
              <a:extLst>
                <a:ext uri="{FF2B5EF4-FFF2-40B4-BE49-F238E27FC236}">
                  <a16:creationId xmlns:a16="http://schemas.microsoft.com/office/drawing/2014/main" id="{845B3953-9FBC-44E0-99E5-1AB7944A35F5}"/>
                </a:ext>
              </a:extLst>
            </p:cNvPr>
            <p:cNvSpPr/>
            <p:nvPr/>
          </p:nvSpPr>
          <p:spPr bwMode="gray">
            <a:xfrm rot="10800000" flipH="1">
              <a:off x="1064391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3" name="Right Triangle 912">
              <a:extLst>
                <a:ext uri="{FF2B5EF4-FFF2-40B4-BE49-F238E27FC236}">
                  <a16:creationId xmlns:a16="http://schemas.microsoft.com/office/drawing/2014/main" id="{3C28ECB1-EB8C-43B6-AB01-FDC3140CAD57}"/>
                </a:ext>
              </a:extLst>
            </p:cNvPr>
            <p:cNvSpPr/>
            <p:nvPr/>
          </p:nvSpPr>
          <p:spPr bwMode="gray">
            <a:xfrm flipH="1" flipV="1">
              <a:off x="106439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4" name="Right Triangle 913">
              <a:extLst>
                <a:ext uri="{FF2B5EF4-FFF2-40B4-BE49-F238E27FC236}">
                  <a16:creationId xmlns:a16="http://schemas.microsoft.com/office/drawing/2014/main" id="{9C9E657B-5B18-48DC-B9BB-185A09305CCF}"/>
                </a:ext>
              </a:extLst>
            </p:cNvPr>
            <p:cNvSpPr/>
            <p:nvPr/>
          </p:nvSpPr>
          <p:spPr bwMode="gray">
            <a:xfrm rot="10800000" flipH="1" flipV="1">
              <a:off x="10643913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5" name="Right Triangle 914">
              <a:extLst>
                <a:ext uri="{FF2B5EF4-FFF2-40B4-BE49-F238E27FC236}">
                  <a16:creationId xmlns:a16="http://schemas.microsoft.com/office/drawing/2014/main" id="{2BB2A6D2-CD16-4C74-B568-7CF3D491BA12}"/>
                </a:ext>
              </a:extLst>
            </p:cNvPr>
            <p:cNvSpPr/>
            <p:nvPr/>
          </p:nvSpPr>
          <p:spPr bwMode="gray">
            <a:xfrm flipH="1">
              <a:off x="106439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6" name="Right Triangle 915">
              <a:extLst>
                <a:ext uri="{FF2B5EF4-FFF2-40B4-BE49-F238E27FC236}">
                  <a16:creationId xmlns:a16="http://schemas.microsoft.com/office/drawing/2014/main" id="{52400F0F-FDDC-4D0F-848A-077F53482BAC}"/>
                </a:ext>
              </a:extLst>
            </p:cNvPr>
            <p:cNvSpPr/>
            <p:nvPr/>
          </p:nvSpPr>
          <p:spPr bwMode="gray">
            <a:xfrm rot="10800000" flipH="1">
              <a:off x="106439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7" name="Right Triangle 916">
              <a:extLst>
                <a:ext uri="{FF2B5EF4-FFF2-40B4-BE49-F238E27FC236}">
                  <a16:creationId xmlns:a16="http://schemas.microsoft.com/office/drawing/2014/main" id="{EC0C20FB-9A1B-44DD-98C7-74310E48842F}"/>
                </a:ext>
              </a:extLst>
            </p:cNvPr>
            <p:cNvSpPr/>
            <p:nvPr/>
          </p:nvSpPr>
          <p:spPr bwMode="gray">
            <a:xfrm flipH="1">
              <a:off x="106439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8" name="Right Triangle 917">
              <a:extLst>
                <a:ext uri="{FF2B5EF4-FFF2-40B4-BE49-F238E27FC236}">
                  <a16:creationId xmlns:a16="http://schemas.microsoft.com/office/drawing/2014/main" id="{F4A6469D-4D3B-4773-B340-36F043E4302A}"/>
                </a:ext>
              </a:extLst>
            </p:cNvPr>
            <p:cNvSpPr/>
            <p:nvPr/>
          </p:nvSpPr>
          <p:spPr bwMode="gray">
            <a:xfrm rot="10800000" flipH="1">
              <a:off x="106439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9" name="Right Triangle 918">
              <a:extLst>
                <a:ext uri="{FF2B5EF4-FFF2-40B4-BE49-F238E27FC236}">
                  <a16:creationId xmlns:a16="http://schemas.microsoft.com/office/drawing/2014/main" id="{F74DC442-4DD4-44D9-AD51-9EF7E8587C4C}"/>
                </a:ext>
              </a:extLst>
            </p:cNvPr>
            <p:cNvSpPr/>
            <p:nvPr/>
          </p:nvSpPr>
          <p:spPr bwMode="gray">
            <a:xfrm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0" name="Right Triangle 919">
              <a:extLst>
                <a:ext uri="{FF2B5EF4-FFF2-40B4-BE49-F238E27FC236}">
                  <a16:creationId xmlns:a16="http://schemas.microsoft.com/office/drawing/2014/main" id="{A6DDD7C3-503C-4BFD-AEED-20DDA89947BA}"/>
                </a:ext>
              </a:extLst>
            </p:cNvPr>
            <p:cNvSpPr/>
            <p:nvPr/>
          </p:nvSpPr>
          <p:spPr bwMode="gray">
            <a:xfrm rot="10800000"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1" name="Right Triangle 920">
              <a:extLst>
                <a:ext uri="{FF2B5EF4-FFF2-40B4-BE49-F238E27FC236}">
                  <a16:creationId xmlns:a16="http://schemas.microsoft.com/office/drawing/2014/main" id="{EEBB37E6-5838-4AF5-BEA2-D656C3D395C0}"/>
                </a:ext>
              </a:extLst>
            </p:cNvPr>
            <p:cNvSpPr/>
            <p:nvPr/>
          </p:nvSpPr>
          <p:spPr bwMode="gray">
            <a:xfrm flipV="1">
              <a:off x="11612301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2" name="Right Triangle 921">
              <a:extLst>
                <a:ext uri="{FF2B5EF4-FFF2-40B4-BE49-F238E27FC236}">
                  <a16:creationId xmlns:a16="http://schemas.microsoft.com/office/drawing/2014/main" id="{8B410E72-3A92-4C6C-B3FA-2ACCB40B880C}"/>
                </a:ext>
              </a:extLst>
            </p:cNvPr>
            <p:cNvSpPr/>
            <p:nvPr/>
          </p:nvSpPr>
          <p:spPr bwMode="gray">
            <a:xfrm>
              <a:off x="11612301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3" name="Right Triangle 922">
              <a:extLst>
                <a:ext uri="{FF2B5EF4-FFF2-40B4-BE49-F238E27FC236}">
                  <a16:creationId xmlns:a16="http://schemas.microsoft.com/office/drawing/2014/main" id="{42532CBA-0E6B-4389-BCEB-D69648647C72}"/>
                </a:ext>
              </a:extLst>
            </p:cNvPr>
            <p:cNvSpPr/>
            <p:nvPr/>
          </p:nvSpPr>
          <p:spPr bwMode="gray">
            <a:xfrm rot="10800000">
              <a:off x="11612302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4" name="Right Triangle 923">
              <a:extLst>
                <a:ext uri="{FF2B5EF4-FFF2-40B4-BE49-F238E27FC236}">
                  <a16:creationId xmlns:a16="http://schemas.microsoft.com/office/drawing/2014/main" id="{2CD20A8A-5045-4927-A570-A162FB82B5C5}"/>
                </a:ext>
              </a:extLst>
            </p:cNvPr>
            <p:cNvSpPr/>
            <p:nvPr/>
          </p:nvSpPr>
          <p:spPr bwMode="gray">
            <a:xfrm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5" name="Right Triangle 924">
              <a:extLst>
                <a:ext uri="{FF2B5EF4-FFF2-40B4-BE49-F238E27FC236}">
                  <a16:creationId xmlns:a16="http://schemas.microsoft.com/office/drawing/2014/main" id="{7D816422-7143-46BA-8F62-98E482E23BE7}"/>
                </a:ext>
              </a:extLst>
            </p:cNvPr>
            <p:cNvSpPr/>
            <p:nvPr/>
          </p:nvSpPr>
          <p:spPr bwMode="gray">
            <a:xfrm rot="10800000"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6" name="Right Triangle 925">
              <a:extLst>
                <a:ext uri="{FF2B5EF4-FFF2-40B4-BE49-F238E27FC236}">
                  <a16:creationId xmlns:a16="http://schemas.microsoft.com/office/drawing/2014/main" id="{7044EB79-BB10-40CE-ADA1-B2F85F7DACC5}"/>
                </a:ext>
              </a:extLst>
            </p:cNvPr>
            <p:cNvSpPr/>
            <p:nvPr/>
          </p:nvSpPr>
          <p:spPr bwMode="gray">
            <a:xfrm flipV="1">
              <a:off x="1161230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7" name="Right Triangle 926">
              <a:extLst>
                <a:ext uri="{FF2B5EF4-FFF2-40B4-BE49-F238E27FC236}">
                  <a16:creationId xmlns:a16="http://schemas.microsoft.com/office/drawing/2014/main" id="{970341FA-6B77-4D46-8E20-7216C3354A49}"/>
                </a:ext>
              </a:extLst>
            </p:cNvPr>
            <p:cNvSpPr/>
            <p:nvPr/>
          </p:nvSpPr>
          <p:spPr bwMode="gray">
            <a:xfrm rot="10800000">
              <a:off x="11612301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9" name="Right Triangle 928">
              <a:extLst>
                <a:ext uri="{FF2B5EF4-FFF2-40B4-BE49-F238E27FC236}">
                  <a16:creationId xmlns:a16="http://schemas.microsoft.com/office/drawing/2014/main" id="{2F1F9358-1CE3-4721-99E4-5FC6BBC35C10}"/>
                </a:ext>
              </a:extLst>
            </p:cNvPr>
            <p:cNvSpPr/>
            <p:nvPr/>
          </p:nvSpPr>
          <p:spPr bwMode="gray">
            <a:xfrm>
              <a:off x="1161230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0" name="Right Triangle 929">
              <a:extLst>
                <a:ext uri="{FF2B5EF4-FFF2-40B4-BE49-F238E27FC236}">
                  <a16:creationId xmlns:a16="http://schemas.microsoft.com/office/drawing/2014/main" id="{61A1F995-5B6E-477D-BB2C-20FC36B8BBA0}"/>
                </a:ext>
              </a:extLst>
            </p:cNvPr>
            <p:cNvSpPr/>
            <p:nvPr/>
          </p:nvSpPr>
          <p:spPr bwMode="gray">
            <a:xfrm rot="10800000">
              <a:off x="11612301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1" name="Right Triangle 930">
              <a:extLst>
                <a:ext uri="{FF2B5EF4-FFF2-40B4-BE49-F238E27FC236}">
                  <a16:creationId xmlns:a16="http://schemas.microsoft.com/office/drawing/2014/main" id="{CC0F21AF-0C92-4484-A6D1-D71CD269EABF}"/>
                </a:ext>
              </a:extLst>
            </p:cNvPr>
            <p:cNvSpPr/>
            <p:nvPr/>
          </p:nvSpPr>
          <p:spPr bwMode="gray">
            <a:xfrm>
              <a:off x="7741658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2" name="Right Triangle 931">
              <a:extLst>
                <a:ext uri="{FF2B5EF4-FFF2-40B4-BE49-F238E27FC236}">
                  <a16:creationId xmlns:a16="http://schemas.microsoft.com/office/drawing/2014/main" id="{115B40E0-DF64-427C-BD03-E89F069BDBD9}"/>
                </a:ext>
              </a:extLst>
            </p:cNvPr>
            <p:cNvSpPr/>
            <p:nvPr/>
          </p:nvSpPr>
          <p:spPr bwMode="gray">
            <a:xfrm flipV="1">
              <a:off x="7741658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3" name="Right Triangle 932">
              <a:extLst>
                <a:ext uri="{FF2B5EF4-FFF2-40B4-BE49-F238E27FC236}">
                  <a16:creationId xmlns:a16="http://schemas.microsoft.com/office/drawing/2014/main" id="{F23DE277-C099-48E5-95D6-7C8F413C6640}"/>
                </a:ext>
              </a:extLst>
            </p:cNvPr>
            <p:cNvSpPr/>
            <p:nvPr/>
          </p:nvSpPr>
          <p:spPr bwMode="gray">
            <a:xfrm rot="10800000" flipV="1">
              <a:off x="7741659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4" name="Right Triangle 933">
              <a:extLst>
                <a:ext uri="{FF2B5EF4-FFF2-40B4-BE49-F238E27FC236}">
                  <a16:creationId xmlns:a16="http://schemas.microsoft.com/office/drawing/2014/main" id="{D2A5CC4F-8BA5-4B27-9FBE-894B9F76BDC5}"/>
                </a:ext>
              </a:extLst>
            </p:cNvPr>
            <p:cNvSpPr/>
            <p:nvPr/>
          </p:nvSpPr>
          <p:spPr bwMode="gray">
            <a:xfrm>
              <a:off x="7741658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5" name="Right Triangle 934">
              <a:extLst>
                <a:ext uri="{FF2B5EF4-FFF2-40B4-BE49-F238E27FC236}">
                  <a16:creationId xmlns:a16="http://schemas.microsoft.com/office/drawing/2014/main" id="{640D5316-ADFF-41BF-8409-55D9EE93D1A8}"/>
                </a:ext>
              </a:extLst>
            </p:cNvPr>
            <p:cNvSpPr/>
            <p:nvPr/>
          </p:nvSpPr>
          <p:spPr bwMode="gray">
            <a:xfrm rot="10800000">
              <a:off x="7741659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6" name="Right Triangle 935">
              <a:extLst>
                <a:ext uri="{FF2B5EF4-FFF2-40B4-BE49-F238E27FC236}">
                  <a16:creationId xmlns:a16="http://schemas.microsoft.com/office/drawing/2014/main" id="{99F591C9-7523-4E5B-8692-0A8AB9B02396}"/>
                </a:ext>
              </a:extLst>
            </p:cNvPr>
            <p:cNvSpPr/>
            <p:nvPr/>
          </p:nvSpPr>
          <p:spPr bwMode="gray">
            <a:xfrm>
              <a:off x="7741658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7" name="Right Triangle 936">
              <a:extLst>
                <a:ext uri="{FF2B5EF4-FFF2-40B4-BE49-F238E27FC236}">
                  <a16:creationId xmlns:a16="http://schemas.microsoft.com/office/drawing/2014/main" id="{FC8F9097-3B21-433D-9B01-2362B0A22C76}"/>
                </a:ext>
              </a:extLst>
            </p:cNvPr>
            <p:cNvSpPr/>
            <p:nvPr/>
          </p:nvSpPr>
          <p:spPr bwMode="gray">
            <a:xfrm rot="10800000">
              <a:off x="7741659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8" name="Right Triangle 937">
              <a:extLst>
                <a:ext uri="{FF2B5EF4-FFF2-40B4-BE49-F238E27FC236}">
                  <a16:creationId xmlns:a16="http://schemas.microsoft.com/office/drawing/2014/main" id="{D89AA906-C864-428C-99CB-B67C312CC48A}"/>
                </a:ext>
              </a:extLst>
            </p:cNvPr>
            <p:cNvSpPr/>
            <p:nvPr/>
          </p:nvSpPr>
          <p:spPr bwMode="gray">
            <a:xfrm flipV="1">
              <a:off x="774165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9" name="Right Triangle 938">
              <a:extLst>
                <a:ext uri="{FF2B5EF4-FFF2-40B4-BE49-F238E27FC236}">
                  <a16:creationId xmlns:a16="http://schemas.microsoft.com/office/drawing/2014/main" id="{73C30EAD-1C94-48BD-97F8-8656A69AE149}"/>
                </a:ext>
              </a:extLst>
            </p:cNvPr>
            <p:cNvSpPr/>
            <p:nvPr/>
          </p:nvSpPr>
          <p:spPr bwMode="gray">
            <a:xfrm rot="10800000" flipV="1">
              <a:off x="7741659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0" name="Right Triangle 939">
              <a:extLst>
                <a:ext uri="{FF2B5EF4-FFF2-40B4-BE49-F238E27FC236}">
                  <a16:creationId xmlns:a16="http://schemas.microsoft.com/office/drawing/2014/main" id="{2B9124A0-1B7E-4E3B-96C7-9BF86C1AC80B}"/>
                </a:ext>
              </a:extLst>
            </p:cNvPr>
            <p:cNvSpPr/>
            <p:nvPr/>
          </p:nvSpPr>
          <p:spPr bwMode="gray">
            <a:xfrm>
              <a:off x="7741658" y="1928557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1" name="Right Triangle 940">
              <a:extLst>
                <a:ext uri="{FF2B5EF4-FFF2-40B4-BE49-F238E27FC236}">
                  <a16:creationId xmlns:a16="http://schemas.microsoft.com/office/drawing/2014/main" id="{FE91CCE2-0FFF-45C5-A1B2-7FD732A16D70}"/>
                </a:ext>
              </a:extLst>
            </p:cNvPr>
            <p:cNvSpPr/>
            <p:nvPr/>
          </p:nvSpPr>
          <p:spPr bwMode="gray">
            <a:xfrm rot="10800000">
              <a:off x="7741659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2" name="Right Triangle 941">
              <a:extLst>
                <a:ext uri="{FF2B5EF4-FFF2-40B4-BE49-F238E27FC236}">
                  <a16:creationId xmlns:a16="http://schemas.microsoft.com/office/drawing/2014/main" id="{8B0C61B6-319F-4B31-B053-C60565C3EBB8}"/>
                </a:ext>
              </a:extLst>
            </p:cNvPr>
            <p:cNvSpPr/>
            <p:nvPr/>
          </p:nvSpPr>
          <p:spPr bwMode="gray">
            <a:xfrm>
              <a:off x="774165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3" name="Right Triangle 942">
              <a:extLst>
                <a:ext uri="{FF2B5EF4-FFF2-40B4-BE49-F238E27FC236}">
                  <a16:creationId xmlns:a16="http://schemas.microsoft.com/office/drawing/2014/main" id="{2903C02E-E935-448A-A380-C5E3684298DB}"/>
                </a:ext>
              </a:extLst>
            </p:cNvPr>
            <p:cNvSpPr/>
            <p:nvPr/>
          </p:nvSpPr>
          <p:spPr bwMode="gray">
            <a:xfrm rot="10800000">
              <a:off x="7741659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4" name="Right Triangle 943">
              <a:extLst>
                <a:ext uri="{FF2B5EF4-FFF2-40B4-BE49-F238E27FC236}">
                  <a16:creationId xmlns:a16="http://schemas.microsoft.com/office/drawing/2014/main" id="{05CC02E5-5ECC-4FC4-A69C-0131987B9DE2}"/>
                </a:ext>
              </a:extLst>
            </p:cNvPr>
            <p:cNvSpPr/>
            <p:nvPr/>
          </p:nvSpPr>
          <p:spPr bwMode="gray">
            <a:xfrm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5" name="Right Triangle 944">
              <a:extLst>
                <a:ext uri="{FF2B5EF4-FFF2-40B4-BE49-F238E27FC236}">
                  <a16:creationId xmlns:a16="http://schemas.microsoft.com/office/drawing/2014/main" id="{D139E7D1-CEFC-4004-9ECE-F9580C271103}"/>
                </a:ext>
              </a:extLst>
            </p:cNvPr>
            <p:cNvSpPr/>
            <p:nvPr/>
          </p:nvSpPr>
          <p:spPr bwMode="gray">
            <a:xfrm rot="10800000"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6" name="Right Triangle 945">
              <a:extLst>
                <a:ext uri="{FF2B5EF4-FFF2-40B4-BE49-F238E27FC236}">
                  <a16:creationId xmlns:a16="http://schemas.microsoft.com/office/drawing/2014/main" id="{820F7315-46DB-40D2-BECF-37BD46C0A2E4}"/>
                </a:ext>
              </a:extLst>
            </p:cNvPr>
            <p:cNvSpPr/>
            <p:nvPr/>
          </p:nvSpPr>
          <p:spPr bwMode="gray">
            <a:xfrm flipH="1" flipV="1">
              <a:off x="87070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7" name="Right Triangle 946">
              <a:extLst>
                <a:ext uri="{FF2B5EF4-FFF2-40B4-BE49-F238E27FC236}">
                  <a16:creationId xmlns:a16="http://schemas.microsoft.com/office/drawing/2014/main" id="{B63E5323-8649-4A3B-8572-F66D7355A41C}"/>
                </a:ext>
              </a:extLst>
            </p:cNvPr>
            <p:cNvSpPr/>
            <p:nvPr/>
          </p:nvSpPr>
          <p:spPr bwMode="gray">
            <a:xfrm rot="10800000" flipH="1">
              <a:off x="87070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8" name="Right Triangle 947">
              <a:extLst>
                <a:ext uri="{FF2B5EF4-FFF2-40B4-BE49-F238E27FC236}">
                  <a16:creationId xmlns:a16="http://schemas.microsoft.com/office/drawing/2014/main" id="{04AC1FCF-5837-418E-BEA1-13BFC5E93E90}"/>
                </a:ext>
              </a:extLst>
            </p:cNvPr>
            <p:cNvSpPr/>
            <p:nvPr/>
          </p:nvSpPr>
          <p:spPr bwMode="gray">
            <a:xfrm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9" name="Right Triangle 948">
              <a:extLst>
                <a:ext uri="{FF2B5EF4-FFF2-40B4-BE49-F238E27FC236}">
                  <a16:creationId xmlns:a16="http://schemas.microsoft.com/office/drawing/2014/main" id="{041D6D05-0BA7-46A7-BC0B-99590DA569F1}"/>
                </a:ext>
              </a:extLst>
            </p:cNvPr>
            <p:cNvSpPr/>
            <p:nvPr/>
          </p:nvSpPr>
          <p:spPr bwMode="gray">
            <a:xfrm rot="10800000"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0" name="Right Triangle 949">
              <a:extLst>
                <a:ext uri="{FF2B5EF4-FFF2-40B4-BE49-F238E27FC236}">
                  <a16:creationId xmlns:a16="http://schemas.microsoft.com/office/drawing/2014/main" id="{BF8BEC91-349C-4D67-B73B-F301B792BD9B}"/>
                </a:ext>
              </a:extLst>
            </p:cNvPr>
            <p:cNvSpPr/>
            <p:nvPr/>
          </p:nvSpPr>
          <p:spPr bwMode="gray">
            <a:xfrm flipH="1" flipV="1">
              <a:off x="87070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1" name="Right Triangle 950">
              <a:extLst>
                <a:ext uri="{FF2B5EF4-FFF2-40B4-BE49-F238E27FC236}">
                  <a16:creationId xmlns:a16="http://schemas.microsoft.com/office/drawing/2014/main" id="{ECB859C2-A11A-47E7-AB7F-4CDB861280C4}"/>
                </a:ext>
              </a:extLst>
            </p:cNvPr>
            <p:cNvSpPr/>
            <p:nvPr/>
          </p:nvSpPr>
          <p:spPr bwMode="gray">
            <a:xfrm flipH="1">
              <a:off x="87070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2" name="Right Triangle 951">
              <a:extLst>
                <a:ext uri="{FF2B5EF4-FFF2-40B4-BE49-F238E27FC236}">
                  <a16:creationId xmlns:a16="http://schemas.microsoft.com/office/drawing/2014/main" id="{A5159494-F4AE-4B61-A344-9C9047E036BA}"/>
                </a:ext>
              </a:extLst>
            </p:cNvPr>
            <p:cNvSpPr/>
            <p:nvPr/>
          </p:nvSpPr>
          <p:spPr bwMode="gray">
            <a:xfrm rot="10800000" flipH="1">
              <a:off x="87070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3" name="Right Triangle 952">
              <a:extLst>
                <a:ext uri="{FF2B5EF4-FFF2-40B4-BE49-F238E27FC236}">
                  <a16:creationId xmlns:a16="http://schemas.microsoft.com/office/drawing/2014/main" id="{1F1E6FC2-B952-4C89-ADB0-86497711D0F2}"/>
                </a:ext>
              </a:extLst>
            </p:cNvPr>
            <p:cNvSpPr/>
            <p:nvPr/>
          </p:nvSpPr>
          <p:spPr bwMode="gray">
            <a:xfrm flipH="1">
              <a:off x="87070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4" name="Right Triangle 953">
              <a:extLst>
                <a:ext uri="{FF2B5EF4-FFF2-40B4-BE49-F238E27FC236}">
                  <a16:creationId xmlns:a16="http://schemas.microsoft.com/office/drawing/2014/main" id="{D7A6FCB2-C6CD-46FE-B253-8773217BC65B}"/>
                </a:ext>
              </a:extLst>
            </p:cNvPr>
            <p:cNvSpPr/>
            <p:nvPr/>
          </p:nvSpPr>
          <p:spPr bwMode="gray">
            <a:xfrm rot="10800000" flipH="1">
              <a:off x="87070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5" name="Right Triangle 954">
              <a:extLst>
                <a:ext uri="{FF2B5EF4-FFF2-40B4-BE49-F238E27FC236}">
                  <a16:creationId xmlns:a16="http://schemas.microsoft.com/office/drawing/2014/main" id="{149C0FE2-7E03-41E8-9BD0-FCFDA0DDA874}"/>
                </a:ext>
              </a:extLst>
            </p:cNvPr>
            <p:cNvSpPr/>
            <p:nvPr/>
          </p:nvSpPr>
          <p:spPr bwMode="gray">
            <a:xfrm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6" name="Right Triangle 955">
              <a:extLst>
                <a:ext uri="{FF2B5EF4-FFF2-40B4-BE49-F238E27FC236}">
                  <a16:creationId xmlns:a16="http://schemas.microsoft.com/office/drawing/2014/main" id="{D5FA232C-50AC-4D3F-9DA3-BA4FF38A8C9F}"/>
                </a:ext>
              </a:extLst>
            </p:cNvPr>
            <p:cNvSpPr/>
            <p:nvPr/>
          </p:nvSpPr>
          <p:spPr bwMode="gray">
            <a:xfrm rot="10800000"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7" name="Right Triangle 956">
              <a:extLst>
                <a:ext uri="{FF2B5EF4-FFF2-40B4-BE49-F238E27FC236}">
                  <a16:creationId xmlns:a16="http://schemas.microsoft.com/office/drawing/2014/main" id="{717F3E84-9E79-4104-B958-69A58FAEB9B1}"/>
                </a:ext>
              </a:extLst>
            </p:cNvPr>
            <p:cNvSpPr/>
            <p:nvPr/>
          </p:nvSpPr>
          <p:spPr bwMode="gray">
            <a:xfrm flipV="1">
              <a:off x="967552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8" name="Right Triangle 957">
              <a:extLst>
                <a:ext uri="{FF2B5EF4-FFF2-40B4-BE49-F238E27FC236}">
                  <a16:creationId xmlns:a16="http://schemas.microsoft.com/office/drawing/2014/main" id="{E0EA0E58-938F-40BB-952B-B19837F2637D}"/>
                </a:ext>
              </a:extLst>
            </p:cNvPr>
            <p:cNvSpPr/>
            <p:nvPr/>
          </p:nvSpPr>
          <p:spPr bwMode="gray">
            <a:xfrm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9" name="Right Triangle 958">
              <a:extLst>
                <a:ext uri="{FF2B5EF4-FFF2-40B4-BE49-F238E27FC236}">
                  <a16:creationId xmlns:a16="http://schemas.microsoft.com/office/drawing/2014/main" id="{413D2B14-7E80-426B-A87C-0EC70FFBDBFF}"/>
                </a:ext>
              </a:extLst>
            </p:cNvPr>
            <p:cNvSpPr/>
            <p:nvPr/>
          </p:nvSpPr>
          <p:spPr bwMode="gray">
            <a:xfrm rot="10800000"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0" name="Right Triangle 959">
              <a:extLst>
                <a:ext uri="{FF2B5EF4-FFF2-40B4-BE49-F238E27FC236}">
                  <a16:creationId xmlns:a16="http://schemas.microsoft.com/office/drawing/2014/main" id="{FE0427F5-3D70-4485-97D4-F63F61EC0430}"/>
                </a:ext>
              </a:extLst>
            </p:cNvPr>
            <p:cNvSpPr/>
            <p:nvPr/>
          </p:nvSpPr>
          <p:spPr bwMode="gray">
            <a:xfrm>
              <a:off x="967552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1" name="Right Triangle 960">
              <a:extLst>
                <a:ext uri="{FF2B5EF4-FFF2-40B4-BE49-F238E27FC236}">
                  <a16:creationId xmlns:a16="http://schemas.microsoft.com/office/drawing/2014/main" id="{26C3D920-7D70-4182-AB2D-D23FB1A27CDA}"/>
                </a:ext>
              </a:extLst>
            </p:cNvPr>
            <p:cNvSpPr/>
            <p:nvPr/>
          </p:nvSpPr>
          <p:spPr bwMode="gray">
            <a:xfrm flipV="1">
              <a:off x="9675524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2" name="Right Triangle 961">
              <a:extLst>
                <a:ext uri="{FF2B5EF4-FFF2-40B4-BE49-F238E27FC236}">
                  <a16:creationId xmlns:a16="http://schemas.microsoft.com/office/drawing/2014/main" id="{A3D107A6-2CC4-4F1A-9559-55D5F2851446}"/>
                </a:ext>
              </a:extLst>
            </p:cNvPr>
            <p:cNvSpPr/>
            <p:nvPr/>
          </p:nvSpPr>
          <p:spPr bwMode="gray">
            <a:xfrm>
              <a:off x="967552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3" name="Right Triangle 962">
              <a:extLst>
                <a:ext uri="{FF2B5EF4-FFF2-40B4-BE49-F238E27FC236}">
                  <a16:creationId xmlns:a16="http://schemas.microsoft.com/office/drawing/2014/main" id="{3DDB3F48-AB5C-42EF-B596-5D44C42041D9}"/>
                </a:ext>
              </a:extLst>
            </p:cNvPr>
            <p:cNvSpPr/>
            <p:nvPr/>
          </p:nvSpPr>
          <p:spPr bwMode="gray">
            <a:xfrm rot="10800000">
              <a:off x="9675525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4" name="Right Triangle 963">
              <a:extLst>
                <a:ext uri="{FF2B5EF4-FFF2-40B4-BE49-F238E27FC236}">
                  <a16:creationId xmlns:a16="http://schemas.microsoft.com/office/drawing/2014/main" id="{7982FDE5-886C-4A01-81FD-6D687732F82E}"/>
                </a:ext>
              </a:extLst>
            </p:cNvPr>
            <p:cNvSpPr/>
            <p:nvPr/>
          </p:nvSpPr>
          <p:spPr bwMode="gray">
            <a:xfrm>
              <a:off x="9675524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5" name="Right Triangle 964">
              <a:extLst>
                <a:ext uri="{FF2B5EF4-FFF2-40B4-BE49-F238E27FC236}">
                  <a16:creationId xmlns:a16="http://schemas.microsoft.com/office/drawing/2014/main" id="{CD1CD2B9-B1B9-4E95-A804-9A792D6DDD3D}"/>
                </a:ext>
              </a:extLst>
            </p:cNvPr>
            <p:cNvSpPr/>
            <p:nvPr/>
          </p:nvSpPr>
          <p:spPr bwMode="gray">
            <a:xfrm rot="10800000">
              <a:off x="9675524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6" name="Right Triangle 965">
              <a:extLst>
                <a:ext uri="{FF2B5EF4-FFF2-40B4-BE49-F238E27FC236}">
                  <a16:creationId xmlns:a16="http://schemas.microsoft.com/office/drawing/2014/main" id="{FE10F74B-D77B-40D6-8974-4DB94C7D9EBC}"/>
                </a:ext>
              </a:extLst>
            </p:cNvPr>
            <p:cNvSpPr/>
            <p:nvPr/>
          </p:nvSpPr>
          <p:spPr bwMode="gray">
            <a:xfrm flipH="1">
              <a:off x="106439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7" name="Right Triangle 966">
              <a:extLst>
                <a:ext uri="{FF2B5EF4-FFF2-40B4-BE49-F238E27FC236}">
                  <a16:creationId xmlns:a16="http://schemas.microsoft.com/office/drawing/2014/main" id="{22521D6E-B801-4696-BAFE-9255A326E561}"/>
                </a:ext>
              </a:extLst>
            </p:cNvPr>
            <p:cNvSpPr/>
            <p:nvPr/>
          </p:nvSpPr>
          <p:spPr bwMode="gray">
            <a:xfrm flipH="1" flipV="1">
              <a:off x="106439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8" name="Right Triangle 967">
              <a:extLst>
                <a:ext uri="{FF2B5EF4-FFF2-40B4-BE49-F238E27FC236}">
                  <a16:creationId xmlns:a16="http://schemas.microsoft.com/office/drawing/2014/main" id="{B9F4B1F0-2D36-4988-8D93-426D60508686}"/>
                </a:ext>
              </a:extLst>
            </p:cNvPr>
            <p:cNvSpPr/>
            <p:nvPr/>
          </p:nvSpPr>
          <p:spPr bwMode="gray">
            <a:xfrm rot="10800000" flipH="1" flipV="1">
              <a:off x="1064391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9" name="Right Triangle 968">
              <a:extLst>
                <a:ext uri="{FF2B5EF4-FFF2-40B4-BE49-F238E27FC236}">
                  <a16:creationId xmlns:a16="http://schemas.microsoft.com/office/drawing/2014/main" id="{1E69E603-D83B-41C1-9ABF-13CC87C78255}"/>
                </a:ext>
              </a:extLst>
            </p:cNvPr>
            <p:cNvSpPr/>
            <p:nvPr/>
          </p:nvSpPr>
          <p:spPr bwMode="gray">
            <a:xfrm flipH="1">
              <a:off x="106439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0" name="Right Triangle 969">
              <a:extLst>
                <a:ext uri="{FF2B5EF4-FFF2-40B4-BE49-F238E27FC236}">
                  <a16:creationId xmlns:a16="http://schemas.microsoft.com/office/drawing/2014/main" id="{46F6B6E6-BE1F-4257-9B6C-29084E45CCF5}"/>
                </a:ext>
              </a:extLst>
            </p:cNvPr>
            <p:cNvSpPr/>
            <p:nvPr/>
          </p:nvSpPr>
          <p:spPr bwMode="gray">
            <a:xfrm flipH="1">
              <a:off x="106439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1" name="Right Triangle 970">
              <a:extLst>
                <a:ext uri="{FF2B5EF4-FFF2-40B4-BE49-F238E27FC236}">
                  <a16:creationId xmlns:a16="http://schemas.microsoft.com/office/drawing/2014/main" id="{F32C4258-2382-4A5E-87FE-2920A0208068}"/>
                </a:ext>
              </a:extLst>
            </p:cNvPr>
            <p:cNvSpPr/>
            <p:nvPr/>
          </p:nvSpPr>
          <p:spPr bwMode="gray">
            <a:xfrm rot="10800000" flipH="1">
              <a:off x="1064391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2" name="Right Triangle 971">
              <a:extLst>
                <a:ext uri="{FF2B5EF4-FFF2-40B4-BE49-F238E27FC236}">
                  <a16:creationId xmlns:a16="http://schemas.microsoft.com/office/drawing/2014/main" id="{7691CAA1-35CD-4DEA-B2F8-4D7075D024B5}"/>
                </a:ext>
              </a:extLst>
            </p:cNvPr>
            <p:cNvSpPr/>
            <p:nvPr/>
          </p:nvSpPr>
          <p:spPr bwMode="gray">
            <a:xfrm flipH="1" flipV="1">
              <a:off x="106439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3" name="Right Triangle 972">
              <a:extLst>
                <a:ext uri="{FF2B5EF4-FFF2-40B4-BE49-F238E27FC236}">
                  <a16:creationId xmlns:a16="http://schemas.microsoft.com/office/drawing/2014/main" id="{6AE35B45-E4B9-4A56-808C-3F401E66FF4E}"/>
                </a:ext>
              </a:extLst>
            </p:cNvPr>
            <p:cNvSpPr/>
            <p:nvPr/>
          </p:nvSpPr>
          <p:spPr bwMode="gray">
            <a:xfrm rot="10800000" flipH="1" flipV="1">
              <a:off x="10643913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4" name="Right Triangle 973">
              <a:extLst>
                <a:ext uri="{FF2B5EF4-FFF2-40B4-BE49-F238E27FC236}">
                  <a16:creationId xmlns:a16="http://schemas.microsoft.com/office/drawing/2014/main" id="{0B20D10C-9D40-425A-95B4-CF9B9A27E269}"/>
                </a:ext>
              </a:extLst>
            </p:cNvPr>
            <p:cNvSpPr/>
            <p:nvPr/>
          </p:nvSpPr>
          <p:spPr bwMode="gray">
            <a:xfrm flipH="1">
              <a:off x="106439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5" name="Right Triangle 974">
              <a:extLst>
                <a:ext uri="{FF2B5EF4-FFF2-40B4-BE49-F238E27FC236}">
                  <a16:creationId xmlns:a16="http://schemas.microsoft.com/office/drawing/2014/main" id="{53456E2B-9556-479F-95E5-1A11BEE292F2}"/>
                </a:ext>
              </a:extLst>
            </p:cNvPr>
            <p:cNvSpPr/>
            <p:nvPr/>
          </p:nvSpPr>
          <p:spPr bwMode="gray">
            <a:xfrm rot="10800000" flipH="1">
              <a:off x="106439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6" name="Right Triangle 975">
              <a:extLst>
                <a:ext uri="{FF2B5EF4-FFF2-40B4-BE49-F238E27FC236}">
                  <a16:creationId xmlns:a16="http://schemas.microsoft.com/office/drawing/2014/main" id="{37179DC9-DA24-4661-8CDE-829238E61245}"/>
                </a:ext>
              </a:extLst>
            </p:cNvPr>
            <p:cNvSpPr/>
            <p:nvPr/>
          </p:nvSpPr>
          <p:spPr bwMode="gray">
            <a:xfrm flipH="1">
              <a:off x="106439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7" name="Right Triangle 976">
              <a:extLst>
                <a:ext uri="{FF2B5EF4-FFF2-40B4-BE49-F238E27FC236}">
                  <a16:creationId xmlns:a16="http://schemas.microsoft.com/office/drawing/2014/main" id="{82C85D2A-83CB-4EDE-B1CB-C3F718F1616B}"/>
                </a:ext>
              </a:extLst>
            </p:cNvPr>
            <p:cNvSpPr/>
            <p:nvPr/>
          </p:nvSpPr>
          <p:spPr bwMode="gray">
            <a:xfrm rot="10800000" flipH="1">
              <a:off x="106439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8" name="Right Triangle 977">
              <a:extLst>
                <a:ext uri="{FF2B5EF4-FFF2-40B4-BE49-F238E27FC236}">
                  <a16:creationId xmlns:a16="http://schemas.microsoft.com/office/drawing/2014/main" id="{B669C0FF-3098-4F73-B51E-211E0C137B53}"/>
                </a:ext>
              </a:extLst>
            </p:cNvPr>
            <p:cNvSpPr/>
            <p:nvPr/>
          </p:nvSpPr>
          <p:spPr bwMode="gray">
            <a:xfrm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9" name="Right Triangle 978">
              <a:extLst>
                <a:ext uri="{FF2B5EF4-FFF2-40B4-BE49-F238E27FC236}">
                  <a16:creationId xmlns:a16="http://schemas.microsoft.com/office/drawing/2014/main" id="{3DFDE573-A49E-4FB2-BF57-79F2D0951F7D}"/>
                </a:ext>
              </a:extLst>
            </p:cNvPr>
            <p:cNvSpPr/>
            <p:nvPr/>
          </p:nvSpPr>
          <p:spPr bwMode="gray">
            <a:xfrm rot="10800000"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0" name="Right Triangle 979">
              <a:extLst>
                <a:ext uri="{FF2B5EF4-FFF2-40B4-BE49-F238E27FC236}">
                  <a16:creationId xmlns:a16="http://schemas.microsoft.com/office/drawing/2014/main" id="{20D755AD-095F-42A9-BEB5-E8EE2BB32754}"/>
                </a:ext>
              </a:extLst>
            </p:cNvPr>
            <p:cNvSpPr/>
            <p:nvPr/>
          </p:nvSpPr>
          <p:spPr bwMode="gray">
            <a:xfrm flipV="1">
              <a:off x="11612301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1" name="Right Triangle 980">
              <a:extLst>
                <a:ext uri="{FF2B5EF4-FFF2-40B4-BE49-F238E27FC236}">
                  <a16:creationId xmlns:a16="http://schemas.microsoft.com/office/drawing/2014/main" id="{6101939A-9CD6-4196-8A26-0AF5E1EE6349}"/>
                </a:ext>
              </a:extLst>
            </p:cNvPr>
            <p:cNvSpPr/>
            <p:nvPr/>
          </p:nvSpPr>
          <p:spPr bwMode="gray">
            <a:xfrm>
              <a:off x="11612301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2" name="Right Triangle 981">
              <a:extLst>
                <a:ext uri="{FF2B5EF4-FFF2-40B4-BE49-F238E27FC236}">
                  <a16:creationId xmlns:a16="http://schemas.microsoft.com/office/drawing/2014/main" id="{D8217653-1F40-420C-A6C8-F998C4D2C8B4}"/>
                </a:ext>
              </a:extLst>
            </p:cNvPr>
            <p:cNvSpPr/>
            <p:nvPr/>
          </p:nvSpPr>
          <p:spPr bwMode="gray">
            <a:xfrm rot="10800000">
              <a:off x="11612302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3" name="Right Triangle 982">
              <a:extLst>
                <a:ext uri="{FF2B5EF4-FFF2-40B4-BE49-F238E27FC236}">
                  <a16:creationId xmlns:a16="http://schemas.microsoft.com/office/drawing/2014/main" id="{219A6D25-52E7-4BB0-A611-0880A4E99949}"/>
                </a:ext>
              </a:extLst>
            </p:cNvPr>
            <p:cNvSpPr/>
            <p:nvPr/>
          </p:nvSpPr>
          <p:spPr bwMode="gray">
            <a:xfrm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4" name="Right Triangle 983">
              <a:extLst>
                <a:ext uri="{FF2B5EF4-FFF2-40B4-BE49-F238E27FC236}">
                  <a16:creationId xmlns:a16="http://schemas.microsoft.com/office/drawing/2014/main" id="{86C5D6FB-5879-4077-815A-DFF7CD084233}"/>
                </a:ext>
              </a:extLst>
            </p:cNvPr>
            <p:cNvSpPr/>
            <p:nvPr/>
          </p:nvSpPr>
          <p:spPr bwMode="gray">
            <a:xfrm rot="10800000"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5" name="Right Triangle 984">
              <a:extLst>
                <a:ext uri="{FF2B5EF4-FFF2-40B4-BE49-F238E27FC236}">
                  <a16:creationId xmlns:a16="http://schemas.microsoft.com/office/drawing/2014/main" id="{71AB491A-6C62-4B7E-AACF-2A58193D972C}"/>
                </a:ext>
              </a:extLst>
            </p:cNvPr>
            <p:cNvSpPr/>
            <p:nvPr/>
          </p:nvSpPr>
          <p:spPr bwMode="gray">
            <a:xfrm flipV="1">
              <a:off x="1161230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6" name="Right Triangle 985">
              <a:extLst>
                <a:ext uri="{FF2B5EF4-FFF2-40B4-BE49-F238E27FC236}">
                  <a16:creationId xmlns:a16="http://schemas.microsoft.com/office/drawing/2014/main" id="{6C7214F1-A832-47CA-9BA1-01440D35032A}"/>
                </a:ext>
              </a:extLst>
            </p:cNvPr>
            <p:cNvSpPr/>
            <p:nvPr/>
          </p:nvSpPr>
          <p:spPr bwMode="gray">
            <a:xfrm rot="10800000">
              <a:off x="11612301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7" name="Right Triangle 986">
              <a:extLst>
                <a:ext uri="{FF2B5EF4-FFF2-40B4-BE49-F238E27FC236}">
                  <a16:creationId xmlns:a16="http://schemas.microsoft.com/office/drawing/2014/main" id="{F03C9DDA-B81A-43AF-98AB-37A040A10868}"/>
                </a:ext>
              </a:extLst>
            </p:cNvPr>
            <p:cNvSpPr/>
            <p:nvPr/>
          </p:nvSpPr>
          <p:spPr bwMode="gray">
            <a:xfrm>
              <a:off x="1161230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8" name="Right Triangle 987">
              <a:extLst>
                <a:ext uri="{FF2B5EF4-FFF2-40B4-BE49-F238E27FC236}">
                  <a16:creationId xmlns:a16="http://schemas.microsoft.com/office/drawing/2014/main" id="{1AA1B570-244C-48D2-9DE5-849CDE78B1FC}"/>
                </a:ext>
              </a:extLst>
            </p:cNvPr>
            <p:cNvSpPr/>
            <p:nvPr/>
          </p:nvSpPr>
          <p:spPr bwMode="gray">
            <a:xfrm rot="10800000">
              <a:off x="11612301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9" name="Right Triangle 988">
              <a:extLst>
                <a:ext uri="{FF2B5EF4-FFF2-40B4-BE49-F238E27FC236}">
                  <a16:creationId xmlns:a16="http://schemas.microsoft.com/office/drawing/2014/main" id="{D1AC8B20-475A-4235-B03A-45472EA1C350}"/>
                </a:ext>
              </a:extLst>
            </p:cNvPr>
            <p:cNvSpPr/>
            <p:nvPr/>
          </p:nvSpPr>
          <p:spPr bwMode="gray">
            <a:xfrm>
              <a:off x="7741658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0" name="Right Triangle 989">
              <a:extLst>
                <a:ext uri="{FF2B5EF4-FFF2-40B4-BE49-F238E27FC236}">
                  <a16:creationId xmlns:a16="http://schemas.microsoft.com/office/drawing/2014/main" id="{CDC9BF14-C211-4C70-8246-F4C2F271C056}"/>
                </a:ext>
              </a:extLst>
            </p:cNvPr>
            <p:cNvSpPr/>
            <p:nvPr/>
          </p:nvSpPr>
          <p:spPr bwMode="gray">
            <a:xfrm flipV="1">
              <a:off x="7741658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1" name="Right Triangle 990">
              <a:extLst>
                <a:ext uri="{FF2B5EF4-FFF2-40B4-BE49-F238E27FC236}">
                  <a16:creationId xmlns:a16="http://schemas.microsoft.com/office/drawing/2014/main" id="{65050C68-C257-4DED-9DF9-B18E2648FC38}"/>
                </a:ext>
              </a:extLst>
            </p:cNvPr>
            <p:cNvSpPr/>
            <p:nvPr/>
          </p:nvSpPr>
          <p:spPr bwMode="gray">
            <a:xfrm rot="10800000" flipV="1">
              <a:off x="7741659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2" name="Right Triangle 991">
              <a:extLst>
                <a:ext uri="{FF2B5EF4-FFF2-40B4-BE49-F238E27FC236}">
                  <a16:creationId xmlns:a16="http://schemas.microsoft.com/office/drawing/2014/main" id="{1C60248A-816C-4962-BE8E-37BD436D1E50}"/>
                </a:ext>
              </a:extLst>
            </p:cNvPr>
            <p:cNvSpPr/>
            <p:nvPr/>
          </p:nvSpPr>
          <p:spPr bwMode="gray">
            <a:xfrm>
              <a:off x="7741658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3" name="Right Triangle 992">
              <a:extLst>
                <a:ext uri="{FF2B5EF4-FFF2-40B4-BE49-F238E27FC236}">
                  <a16:creationId xmlns:a16="http://schemas.microsoft.com/office/drawing/2014/main" id="{EC9E614F-18A1-4B0F-B35D-5031EC2A7464}"/>
                </a:ext>
              </a:extLst>
            </p:cNvPr>
            <p:cNvSpPr/>
            <p:nvPr/>
          </p:nvSpPr>
          <p:spPr bwMode="gray">
            <a:xfrm rot="10800000">
              <a:off x="7741659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4" name="Right Triangle 993">
              <a:extLst>
                <a:ext uri="{FF2B5EF4-FFF2-40B4-BE49-F238E27FC236}">
                  <a16:creationId xmlns:a16="http://schemas.microsoft.com/office/drawing/2014/main" id="{897AC2A1-264B-4276-9E95-156372EF1364}"/>
                </a:ext>
              </a:extLst>
            </p:cNvPr>
            <p:cNvSpPr/>
            <p:nvPr/>
          </p:nvSpPr>
          <p:spPr bwMode="gray">
            <a:xfrm>
              <a:off x="7741658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5" name="Right Triangle 994">
              <a:extLst>
                <a:ext uri="{FF2B5EF4-FFF2-40B4-BE49-F238E27FC236}">
                  <a16:creationId xmlns:a16="http://schemas.microsoft.com/office/drawing/2014/main" id="{C453D5B8-F6C9-4AF9-9A26-5CC755DD7027}"/>
                </a:ext>
              </a:extLst>
            </p:cNvPr>
            <p:cNvSpPr/>
            <p:nvPr/>
          </p:nvSpPr>
          <p:spPr bwMode="gray">
            <a:xfrm rot="10800000">
              <a:off x="7741659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6" name="Right Triangle 995">
              <a:extLst>
                <a:ext uri="{FF2B5EF4-FFF2-40B4-BE49-F238E27FC236}">
                  <a16:creationId xmlns:a16="http://schemas.microsoft.com/office/drawing/2014/main" id="{5DC7F235-8BAE-4132-8C67-7073D3345CD1}"/>
                </a:ext>
              </a:extLst>
            </p:cNvPr>
            <p:cNvSpPr/>
            <p:nvPr/>
          </p:nvSpPr>
          <p:spPr bwMode="gray">
            <a:xfrm flipV="1">
              <a:off x="774165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7" name="Right Triangle 996">
              <a:extLst>
                <a:ext uri="{FF2B5EF4-FFF2-40B4-BE49-F238E27FC236}">
                  <a16:creationId xmlns:a16="http://schemas.microsoft.com/office/drawing/2014/main" id="{3EE6E4C8-D620-40D4-9039-55DC80B61F92}"/>
                </a:ext>
              </a:extLst>
            </p:cNvPr>
            <p:cNvSpPr/>
            <p:nvPr/>
          </p:nvSpPr>
          <p:spPr bwMode="gray">
            <a:xfrm rot="10800000" flipV="1">
              <a:off x="7741659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8" name="Right Triangle 997">
              <a:extLst>
                <a:ext uri="{FF2B5EF4-FFF2-40B4-BE49-F238E27FC236}">
                  <a16:creationId xmlns:a16="http://schemas.microsoft.com/office/drawing/2014/main" id="{5BB48CA8-AA57-41C8-91FC-DFB71BE6AB6E}"/>
                </a:ext>
              </a:extLst>
            </p:cNvPr>
            <p:cNvSpPr/>
            <p:nvPr/>
          </p:nvSpPr>
          <p:spPr bwMode="gray">
            <a:xfrm>
              <a:off x="7741658" y="1928557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9" name="Right Triangle 998">
              <a:extLst>
                <a:ext uri="{FF2B5EF4-FFF2-40B4-BE49-F238E27FC236}">
                  <a16:creationId xmlns:a16="http://schemas.microsoft.com/office/drawing/2014/main" id="{41778C0E-9D17-4FBB-BA93-64FFC5858FD4}"/>
                </a:ext>
              </a:extLst>
            </p:cNvPr>
            <p:cNvSpPr/>
            <p:nvPr/>
          </p:nvSpPr>
          <p:spPr bwMode="gray">
            <a:xfrm rot="10800000">
              <a:off x="7741659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0" name="Right Triangle 999">
              <a:extLst>
                <a:ext uri="{FF2B5EF4-FFF2-40B4-BE49-F238E27FC236}">
                  <a16:creationId xmlns:a16="http://schemas.microsoft.com/office/drawing/2014/main" id="{0ADD2D2A-8E46-4733-8B33-3E792507EE24}"/>
                </a:ext>
              </a:extLst>
            </p:cNvPr>
            <p:cNvSpPr/>
            <p:nvPr/>
          </p:nvSpPr>
          <p:spPr bwMode="gray">
            <a:xfrm>
              <a:off x="774165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1" name="Right Triangle 1000">
              <a:extLst>
                <a:ext uri="{FF2B5EF4-FFF2-40B4-BE49-F238E27FC236}">
                  <a16:creationId xmlns:a16="http://schemas.microsoft.com/office/drawing/2014/main" id="{1508B2EF-89B2-4FD0-825B-C1BF6C53A58D}"/>
                </a:ext>
              </a:extLst>
            </p:cNvPr>
            <p:cNvSpPr/>
            <p:nvPr/>
          </p:nvSpPr>
          <p:spPr bwMode="gray">
            <a:xfrm rot="10800000">
              <a:off x="7741659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2" name="Right Triangle 1001">
              <a:extLst>
                <a:ext uri="{FF2B5EF4-FFF2-40B4-BE49-F238E27FC236}">
                  <a16:creationId xmlns:a16="http://schemas.microsoft.com/office/drawing/2014/main" id="{FAFA9745-664B-4CA0-8E19-C05C588BB395}"/>
                </a:ext>
              </a:extLst>
            </p:cNvPr>
            <p:cNvSpPr/>
            <p:nvPr/>
          </p:nvSpPr>
          <p:spPr bwMode="gray">
            <a:xfrm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3" name="Right Triangle 1002">
              <a:extLst>
                <a:ext uri="{FF2B5EF4-FFF2-40B4-BE49-F238E27FC236}">
                  <a16:creationId xmlns:a16="http://schemas.microsoft.com/office/drawing/2014/main" id="{9DAC7B9A-9E99-44FC-8BF1-F528422032C6}"/>
                </a:ext>
              </a:extLst>
            </p:cNvPr>
            <p:cNvSpPr/>
            <p:nvPr/>
          </p:nvSpPr>
          <p:spPr bwMode="gray">
            <a:xfrm rot="10800000"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4" name="Right Triangle 1003">
              <a:extLst>
                <a:ext uri="{FF2B5EF4-FFF2-40B4-BE49-F238E27FC236}">
                  <a16:creationId xmlns:a16="http://schemas.microsoft.com/office/drawing/2014/main" id="{96DAE9FD-AC57-44F3-A886-E02BBE30EB51}"/>
                </a:ext>
              </a:extLst>
            </p:cNvPr>
            <p:cNvSpPr/>
            <p:nvPr/>
          </p:nvSpPr>
          <p:spPr bwMode="gray">
            <a:xfrm flipH="1" flipV="1">
              <a:off x="87070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5" name="Right Triangle 1004">
              <a:extLst>
                <a:ext uri="{FF2B5EF4-FFF2-40B4-BE49-F238E27FC236}">
                  <a16:creationId xmlns:a16="http://schemas.microsoft.com/office/drawing/2014/main" id="{FC99857F-2AE1-4F0B-A84F-A262C1F4F622}"/>
                </a:ext>
              </a:extLst>
            </p:cNvPr>
            <p:cNvSpPr/>
            <p:nvPr/>
          </p:nvSpPr>
          <p:spPr bwMode="gray">
            <a:xfrm rot="10800000" flipH="1">
              <a:off x="87070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6" name="Right Triangle 1005">
              <a:extLst>
                <a:ext uri="{FF2B5EF4-FFF2-40B4-BE49-F238E27FC236}">
                  <a16:creationId xmlns:a16="http://schemas.microsoft.com/office/drawing/2014/main" id="{ABE5721F-2B20-4F94-B67F-37DAF0257A67}"/>
                </a:ext>
              </a:extLst>
            </p:cNvPr>
            <p:cNvSpPr/>
            <p:nvPr/>
          </p:nvSpPr>
          <p:spPr bwMode="gray">
            <a:xfrm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7" name="Right Triangle 1006">
              <a:extLst>
                <a:ext uri="{FF2B5EF4-FFF2-40B4-BE49-F238E27FC236}">
                  <a16:creationId xmlns:a16="http://schemas.microsoft.com/office/drawing/2014/main" id="{86FB1B1A-D3D0-4849-9CA7-636626A6C8B7}"/>
                </a:ext>
              </a:extLst>
            </p:cNvPr>
            <p:cNvSpPr/>
            <p:nvPr/>
          </p:nvSpPr>
          <p:spPr bwMode="gray">
            <a:xfrm rot="10800000"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8" name="Right Triangle 1007">
              <a:extLst>
                <a:ext uri="{FF2B5EF4-FFF2-40B4-BE49-F238E27FC236}">
                  <a16:creationId xmlns:a16="http://schemas.microsoft.com/office/drawing/2014/main" id="{0779F498-F6FC-4E46-8A66-B205327E06DE}"/>
                </a:ext>
              </a:extLst>
            </p:cNvPr>
            <p:cNvSpPr/>
            <p:nvPr/>
          </p:nvSpPr>
          <p:spPr bwMode="gray">
            <a:xfrm flipH="1" flipV="1">
              <a:off x="87070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9" name="Right Triangle 1008">
              <a:extLst>
                <a:ext uri="{FF2B5EF4-FFF2-40B4-BE49-F238E27FC236}">
                  <a16:creationId xmlns:a16="http://schemas.microsoft.com/office/drawing/2014/main" id="{F9D28728-C448-4BCC-AE27-5A139E40AEE1}"/>
                </a:ext>
              </a:extLst>
            </p:cNvPr>
            <p:cNvSpPr/>
            <p:nvPr/>
          </p:nvSpPr>
          <p:spPr bwMode="gray">
            <a:xfrm flipH="1">
              <a:off x="87070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10" name="Right Triangle 1009">
              <a:extLst>
                <a:ext uri="{FF2B5EF4-FFF2-40B4-BE49-F238E27FC236}">
                  <a16:creationId xmlns:a16="http://schemas.microsoft.com/office/drawing/2014/main" id="{35E537E1-31E4-45DC-855D-8C77CF8D5A4D}"/>
                </a:ext>
              </a:extLst>
            </p:cNvPr>
            <p:cNvSpPr/>
            <p:nvPr/>
          </p:nvSpPr>
          <p:spPr bwMode="gray">
            <a:xfrm rot="10800000" flipH="1">
              <a:off x="87070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11" name="Right Triangle 1010">
              <a:extLst>
                <a:ext uri="{FF2B5EF4-FFF2-40B4-BE49-F238E27FC236}">
                  <a16:creationId xmlns:a16="http://schemas.microsoft.com/office/drawing/2014/main" id="{97A286FA-A667-4339-8B3B-D578F1C19DD0}"/>
                </a:ext>
              </a:extLst>
            </p:cNvPr>
            <p:cNvSpPr/>
            <p:nvPr/>
          </p:nvSpPr>
          <p:spPr bwMode="gray">
            <a:xfrm flipH="1">
              <a:off x="87070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12" name="Right Triangle 1011">
              <a:extLst>
                <a:ext uri="{FF2B5EF4-FFF2-40B4-BE49-F238E27FC236}">
                  <a16:creationId xmlns:a16="http://schemas.microsoft.com/office/drawing/2014/main" id="{D51F8E61-7A46-44E1-BD4E-19882ECCF8AE}"/>
                </a:ext>
              </a:extLst>
            </p:cNvPr>
            <p:cNvSpPr/>
            <p:nvPr/>
          </p:nvSpPr>
          <p:spPr bwMode="gray">
            <a:xfrm rot="10800000" flipH="1">
              <a:off x="87070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DD6E7D-B875-48DF-B6A8-450BD6AE17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85688" y="0"/>
            <a:ext cx="5403138" cy="676592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25191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29" name="Group 1128">
            <a:extLst>
              <a:ext uri="{FF2B5EF4-FFF2-40B4-BE49-F238E27FC236}">
                <a16:creationId xmlns:a16="http://schemas.microsoft.com/office/drawing/2014/main" id="{66764AA4-C392-4C69-974A-C7CE49FEB0B9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130" name="Freeform 6">
              <a:extLst>
                <a:ext uri="{FF2B5EF4-FFF2-40B4-BE49-F238E27FC236}">
                  <a16:creationId xmlns:a16="http://schemas.microsoft.com/office/drawing/2014/main" id="{B7235521-DFA3-4FE8-AD1B-4D4A25B27DBC}"/>
                </a:ext>
              </a:extLst>
            </p:cNvPr>
            <p:cNvSpPr>
              <a:spLocks/>
            </p:cNvSpPr>
            <p:nvPr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1" name="Freeform 7">
              <a:extLst>
                <a:ext uri="{FF2B5EF4-FFF2-40B4-BE49-F238E27FC236}">
                  <a16:creationId xmlns:a16="http://schemas.microsoft.com/office/drawing/2014/main" id="{2E469487-ABC8-4A80-9CE4-747949D059F2}"/>
                </a:ext>
              </a:extLst>
            </p:cNvPr>
            <p:cNvSpPr>
              <a:spLocks/>
            </p:cNvSpPr>
            <p:nvPr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2" name="Freeform 8">
              <a:extLst>
                <a:ext uri="{FF2B5EF4-FFF2-40B4-BE49-F238E27FC236}">
                  <a16:creationId xmlns:a16="http://schemas.microsoft.com/office/drawing/2014/main" id="{A6B015BD-72F9-4BD2-84C2-0246CCDE236C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3" name="Freeform 9">
              <a:extLst>
                <a:ext uri="{FF2B5EF4-FFF2-40B4-BE49-F238E27FC236}">
                  <a16:creationId xmlns:a16="http://schemas.microsoft.com/office/drawing/2014/main" id="{54804375-3F44-46DC-8753-BDC2B55F689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4" name="Freeform 10">
              <a:extLst>
                <a:ext uri="{FF2B5EF4-FFF2-40B4-BE49-F238E27FC236}">
                  <a16:creationId xmlns:a16="http://schemas.microsoft.com/office/drawing/2014/main" id="{D3D2471D-B7BE-4028-A203-858BBDABE809}"/>
                </a:ext>
              </a:extLst>
            </p:cNvPr>
            <p:cNvSpPr>
              <a:spLocks/>
            </p:cNvSpPr>
            <p:nvPr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5" name="Freeform 11">
              <a:extLst>
                <a:ext uri="{FF2B5EF4-FFF2-40B4-BE49-F238E27FC236}">
                  <a16:creationId xmlns:a16="http://schemas.microsoft.com/office/drawing/2014/main" id="{4CB9E2A8-8617-429C-B073-F966EDB4DAC3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6" name="Freeform 12">
              <a:extLst>
                <a:ext uri="{FF2B5EF4-FFF2-40B4-BE49-F238E27FC236}">
                  <a16:creationId xmlns:a16="http://schemas.microsoft.com/office/drawing/2014/main" id="{71A43D73-6DE7-4E70-A52B-D910CAE4CA3C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502" name="Freeform: Shape 501">
            <a:extLst>
              <a:ext uri="{FF2B5EF4-FFF2-40B4-BE49-F238E27FC236}">
                <a16:creationId xmlns:a16="http://schemas.microsoft.com/office/drawing/2014/main" id="{CD63DCC4-8271-40D4-A5AA-50A309573A43}"/>
              </a:ext>
            </a:extLst>
          </p:cNvPr>
          <p:cNvSpPr/>
          <p:nvPr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2CFE3100-9B19-45D2-989A-461FFF0A766A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FA9F6FCE-883F-AB40-ABD9-DF0796950BCC}"/>
              </a:ext>
            </a:extLst>
          </p:cNvPr>
          <p:cNvGrpSpPr/>
          <p:nvPr userDrawn="1"/>
        </p:nvGrpSpPr>
        <p:grpSpPr>
          <a:xfrm>
            <a:off x="-3443" y="-34225"/>
            <a:ext cx="12186286" cy="6959600"/>
            <a:chOff x="-3443" y="-34225"/>
            <a:chExt cx="12186286" cy="6959600"/>
          </a:xfrm>
        </p:grpSpPr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139A01F3-3444-C840-BB85-B0E409F92562}"/>
                </a:ext>
              </a:extLst>
            </p:cNvPr>
            <p:cNvGrpSpPr/>
            <p:nvPr userDrawn="1"/>
          </p:nvGrpSpPr>
          <p:grpSpPr>
            <a:xfrm>
              <a:off x="-3443" y="-34225"/>
              <a:ext cx="6964313" cy="6959600"/>
              <a:chOff x="2636987" y="0"/>
              <a:chExt cx="7313301" cy="7308352"/>
            </a:xfrm>
          </p:grpSpPr>
          <p:sp>
            <p:nvSpPr>
              <p:cNvPr id="345" name="Right Triangle 344">
                <a:extLst>
                  <a:ext uri="{FF2B5EF4-FFF2-40B4-BE49-F238E27FC236}">
                    <a16:creationId xmlns:a16="http://schemas.microsoft.com/office/drawing/2014/main" id="{15C99CF9-C220-F046-8049-0821EB844D9C}"/>
                  </a:ext>
                </a:extLst>
              </p:cNvPr>
              <p:cNvSpPr/>
              <p:nvPr/>
            </p:nvSpPr>
            <p:spPr>
              <a:xfrm rot="10800000" flipV="1">
                <a:off x="44630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46" name="Right Triangle 345">
                <a:extLst>
                  <a:ext uri="{FF2B5EF4-FFF2-40B4-BE49-F238E27FC236}">
                    <a16:creationId xmlns:a16="http://schemas.microsoft.com/office/drawing/2014/main" id="{4E7AA6FE-DC01-2E46-BF4B-CF1AC1213178}"/>
                  </a:ext>
                </a:extLst>
              </p:cNvPr>
              <p:cNvSpPr/>
              <p:nvPr/>
            </p:nvSpPr>
            <p:spPr>
              <a:xfrm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47" name="Right Triangle 346">
                <a:extLst>
                  <a:ext uri="{FF2B5EF4-FFF2-40B4-BE49-F238E27FC236}">
                    <a16:creationId xmlns:a16="http://schemas.microsoft.com/office/drawing/2014/main" id="{C56D1B97-2140-B44C-84EC-129A053F676B}"/>
                  </a:ext>
                </a:extLst>
              </p:cNvPr>
              <p:cNvSpPr/>
              <p:nvPr/>
            </p:nvSpPr>
            <p:spPr>
              <a:xfrm rot="10800000"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48" name="Right Triangle 347">
                <a:extLst>
                  <a:ext uri="{FF2B5EF4-FFF2-40B4-BE49-F238E27FC236}">
                    <a16:creationId xmlns:a16="http://schemas.microsoft.com/office/drawing/2014/main" id="{8363F6FB-4178-6A4C-A4BF-BC0AB85D2193}"/>
                  </a:ext>
                </a:extLst>
              </p:cNvPr>
              <p:cNvSpPr/>
              <p:nvPr/>
            </p:nvSpPr>
            <p:spPr>
              <a:xfrm flipV="1">
                <a:off x="44630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49" name="Right Triangle 348">
                <a:extLst>
                  <a:ext uri="{FF2B5EF4-FFF2-40B4-BE49-F238E27FC236}">
                    <a16:creationId xmlns:a16="http://schemas.microsoft.com/office/drawing/2014/main" id="{74584B0D-DB69-4841-9A99-07EA12138F7D}"/>
                  </a:ext>
                </a:extLst>
              </p:cNvPr>
              <p:cNvSpPr/>
              <p:nvPr/>
            </p:nvSpPr>
            <p:spPr>
              <a:xfrm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0" name="Right Triangle 349">
                <a:extLst>
                  <a:ext uri="{FF2B5EF4-FFF2-40B4-BE49-F238E27FC236}">
                    <a16:creationId xmlns:a16="http://schemas.microsoft.com/office/drawing/2014/main" id="{9E4E7CB8-E79B-144B-825A-6AAA41A90D47}"/>
                  </a:ext>
                </a:extLst>
              </p:cNvPr>
              <p:cNvSpPr/>
              <p:nvPr/>
            </p:nvSpPr>
            <p:spPr>
              <a:xfrm rot="10800000"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1" name="Right Triangle 350">
                <a:extLst>
                  <a:ext uri="{FF2B5EF4-FFF2-40B4-BE49-F238E27FC236}">
                    <a16:creationId xmlns:a16="http://schemas.microsoft.com/office/drawing/2014/main" id="{7A888648-A02B-7440-956F-6B60F66D18E7}"/>
                  </a:ext>
                </a:extLst>
              </p:cNvPr>
              <p:cNvSpPr/>
              <p:nvPr/>
            </p:nvSpPr>
            <p:spPr>
              <a:xfrm>
                <a:off x="44630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2" name="Right Triangle 351">
                <a:extLst>
                  <a:ext uri="{FF2B5EF4-FFF2-40B4-BE49-F238E27FC236}">
                    <a16:creationId xmlns:a16="http://schemas.microsoft.com/office/drawing/2014/main" id="{2862589B-EB22-4344-932E-7BAEF42E3BC5}"/>
                  </a:ext>
                </a:extLst>
              </p:cNvPr>
              <p:cNvSpPr/>
              <p:nvPr/>
            </p:nvSpPr>
            <p:spPr>
              <a:xfrm flipV="1">
                <a:off x="44630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3" name="Right Triangle 352">
                <a:extLst>
                  <a:ext uri="{FF2B5EF4-FFF2-40B4-BE49-F238E27FC236}">
                    <a16:creationId xmlns:a16="http://schemas.microsoft.com/office/drawing/2014/main" id="{A5004230-FCDF-7D49-B323-B59FD8271A22}"/>
                  </a:ext>
                </a:extLst>
              </p:cNvPr>
              <p:cNvSpPr/>
              <p:nvPr/>
            </p:nvSpPr>
            <p:spPr>
              <a:xfrm>
                <a:off x="44630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4" name="Right Triangle 353">
                <a:extLst>
                  <a:ext uri="{FF2B5EF4-FFF2-40B4-BE49-F238E27FC236}">
                    <a16:creationId xmlns:a16="http://schemas.microsoft.com/office/drawing/2014/main" id="{4A68C80F-FE8C-5A45-B9E9-EAA3E2990BC4}"/>
                  </a:ext>
                </a:extLst>
              </p:cNvPr>
              <p:cNvSpPr/>
              <p:nvPr/>
            </p:nvSpPr>
            <p:spPr>
              <a:xfrm rot="10800000">
                <a:off x="44630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5" name="Right Triangle 354">
                <a:extLst>
                  <a:ext uri="{FF2B5EF4-FFF2-40B4-BE49-F238E27FC236}">
                    <a16:creationId xmlns:a16="http://schemas.microsoft.com/office/drawing/2014/main" id="{4A114384-1097-4049-AD28-A4072611CB5D}"/>
                  </a:ext>
                </a:extLst>
              </p:cNvPr>
              <p:cNvSpPr/>
              <p:nvPr/>
            </p:nvSpPr>
            <p:spPr>
              <a:xfrm>
                <a:off x="44630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6" name="Right Triangle 355">
                <a:extLst>
                  <a:ext uri="{FF2B5EF4-FFF2-40B4-BE49-F238E27FC236}">
                    <a16:creationId xmlns:a16="http://schemas.microsoft.com/office/drawing/2014/main" id="{160A1A81-4186-874C-9CCE-70374D2BBB37}"/>
                  </a:ext>
                </a:extLst>
              </p:cNvPr>
              <p:cNvSpPr/>
              <p:nvPr/>
            </p:nvSpPr>
            <p:spPr>
              <a:xfrm rot="10800000">
                <a:off x="44630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7" name="Right Triangle 356">
                <a:extLst>
                  <a:ext uri="{FF2B5EF4-FFF2-40B4-BE49-F238E27FC236}">
                    <a16:creationId xmlns:a16="http://schemas.microsoft.com/office/drawing/2014/main" id="{A40C164B-7D64-3E43-BE12-3B191F8DBFA5}"/>
                  </a:ext>
                </a:extLst>
              </p:cNvPr>
              <p:cNvSpPr/>
              <p:nvPr/>
            </p:nvSpPr>
            <p:spPr>
              <a:xfrm rot="10800000" flipH="1" flipV="1">
                <a:off x="53774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8" name="Right Triangle 357">
                <a:extLst>
                  <a:ext uri="{FF2B5EF4-FFF2-40B4-BE49-F238E27FC236}">
                    <a16:creationId xmlns:a16="http://schemas.microsoft.com/office/drawing/2014/main" id="{6848A995-165E-B941-AA48-7A52251474A9}"/>
                  </a:ext>
                </a:extLst>
              </p:cNvPr>
              <p:cNvSpPr/>
              <p:nvPr/>
            </p:nvSpPr>
            <p:spPr>
              <a:xfrm flipH="1">
                <a:off x="53774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59" name="Right Triangle 358">
                <a:extLst>
                  <a:ext uri="{FF2B5EF4-FFF2-40B4-BE49-F238E27FC236}">
                    <a16:creationId xmlns:a16="http://schemas.microsoft.com/office/drawing/2014/main" id="{6C9A42B0-B02D-4C48-9AC2-58DEC0208CAF}"/>
                  </a:ext>
                </a:extLst>
              </p:cNvPr>
              <p:cNvSpPr/>
              <p:nvPr/>
            </p:nvSpPr>
            <p:spPr>
              <a:xfrm flipH="1" flipV="1">
                <a:off x="53774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0" name="Right Triangle 359">
                <a:extLst>
                  <a:ext uri="{FF2B5EF4-FFF2-40B4-BE49-F238E27FC236}">
                    <a16:creationId xmlns:a16="http://schemas.microsoft.com/office/drawing/2014/main" id="{30CC49CF-E438-1F4A-B26A-BA9BD18AB73A}"/>
                  </a:ext>
                </a:extLst>
              </p:cNvPr>
              <p:cNvSpPr/>
              <p:nvPr/>
            </p:nvSpPr>
            <p:spPr>
              <a:xfrm rot="10800000" flipH="1" flipV="1">
                <a:off x="53774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1" name="Right Triangle 360">
                <a:extLst>
                  <a:ext uri="{FF2B5EF4-FFF2-40B4-BE49-F238E27FC236}">
                    <a16:creationId xmlns:a16="http://schemas.microsoft.com/office/drawing/2014/main" id="{73FB200E-09DA-8540-8107-7F3D794307F5}"/>
                  </a:ext>
                </a:extLst>
              </p:cNvPr>
              <p:cNvSpPr/>
              <p:nvPr/>
            </p:nvSpPr>
            <p:spPr>
              <a:xfrm flipH="1">
                <a:off x="53774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2" name="Right Triangle 361">
                <a:extLst>
                  <a:ext uri="{FF2B5EF4-FFF2-40B4-BE49-F238E27FC236}">
                    <a16:creationId xmlns:a16="http://schemas.microsoft.com/office/drawing/2014/main" id="{73B6B6A5-7C3A-E54A-A271-ACA4F0749137}"/>
                  </a:ext>
                </a:extLst>
              </p:cNvPr>
              <p:cNvSpPr/>
              <p:nvPr/>
            </p:nvSpPr>
            <p:spPr>
              <a:xfrm flipH="1">
                <a:off x="53774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3" name="Right Triangle 362">
                <a:extLst>
                  <a:ext uri="{FF2B5EF4-FFF2-40B4-BE49-F238E27FC236}">
                    <a16:creationId xmlns:a16="http://schemas.microsoft.com/office/drawing/2014/main" id="{27AE7592-DBAB-954C-BDD1-01EF690A4584}"/>
                  </a:ext>
                </a:extLst>
              </p:cNvPr>
              <p:cNvSpPr/>
              <p:nvPr/>
            </p:nvSpPr>
            <p:spPr>
              <a:xfrm rot="10800000" flipH="1">
                <a:off x="537743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4" name="Right Triangle 363">
                <a:extLst>
                  <a:ext uri="{FF2B5EF4-FFF2-40B4-BE49-F238E27FC236}">
                    <a16:creationId xmlns:a16="http://schemas.microsoft.com/office/drawing/2014/main" id="{6DCDFA15-A8AD-8E49-B074-D1AB540094B7}"/>
                  </a:ext>
                </a:extLst>
              </p:cNvPr>
              <p:cNvSpPr/>
              <p:nvPr/>
            </p:nvSpPr>
            <p:spPr>
              <a:xfrm flipH="1" flipV="1">
                <a:off x="53774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5" name="Right Triangle 364">
                <a:extLst>
                  <a:ext uri="{FF2B5EF4-FFF2-40B4-BE49-F238E27FC236}">
                    <a16:creationId xmlns:a16="http://schemas.microsoft.com/office/drawing/2014/main" id="{5D89FB33-D3D6-7246-9A42-FAD0E2FD86C4}"/>
                  </a:ext>
                </a:extLst>
              </p:cNvPr>
              <p:cNvSpPr/>
              <p:nvPr/>
            </p:nvSpPr>
            <p:spPr>
              <a:xfrm rot="10800000" flipH="1" flipV="1">
                <a:off x="537743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6" name="Right Triangle 365">
                <a:extLst>
                  <a:ext uri="{FF2B5EF4-FFF2-40B4-BE49-F238E27FC236}">
                    <a16:creationId xmlns:a16="http://schemas.microsoft.com/office/drawing/2014/main" id="{3B469DAD-599A-1545-98DE-F17F4D8A72F6}"/>
                  </a:ext>
                </a:extLst>
              </p:cNvPr>
              <p:cNvSpPr/>
              <p:nvPr/>
            </p:nvSpPr>
            <p:spPr>
              <a:xfrm flipH="1">
                <a:off x="53774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7" name="Right Triangle 366">
                <a:extLst>
                  <a:ext uri="{FF2B5EF4-FFF2-40B4-BE49-F238E27FC236}">
                    <a16:creationId xmlns:a16="http://schemas.microsoft.com/office/drawing/2014/main" id="{21793C00-A3B9-8743-9BC8-ACC319480DF3}"/>
                  </a:ext>
                </a:extLst>
              </p:cNvPr>
              <p:cNvSpPr/>
              <p:nvPr/>
            </p:nvSpPr>
            <p:spPr>
              <a:xfrm rot="10800000" flipH="1">
                <a:off x="53774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8" name="Right Triangle 367">
                <a:extLst>
                  <a:ext uri="{FF2B5EF4-FFF2-40B4-BE49-F238E27FC236}">
                    <a16:creationId xmlns:a16="http://schemas.microsoft.com/office/drawing/2014/main" id="{92215BFC-3E03-4148-9DDB-E1C5B1E4083C}"/>
                  </a:ext>
                </a:extLst>
              </p:cNvPr>
              <p:cNvSpPr/>
              <p:nvPr/>
            </p:nvSpPr>
            <p:spPr>
              <a:xfrm flipH="1">
                <a:off x="53774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9" name="Right Triangle 368">
                <a:extLst>
                  <a:ext uri="{FF2B5EF4-FFF2-40B4-BE49-F238E27FC236}">
                    <a16:creationId xmlns:a16="http://schemas.microsoft.com/office/drawing/2014/main" id="{686AAC98-006F-9D42-B9E9-693118C0186C}"/>
                  </a:ext>
                </a:extLst>
              </p:cNvPr>
              <p:cNvSpPr/>
              <p:nvPr/>
            </p:nvSpPr>
            <p:spPr>
              <a:xfrm rot="10800000" flipH="1">
                <a:off x="53774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0" name="Right Triangle 369">
                <a:extLst>
                  <a:ext uri="{FF2B5EF4-FFF2-40B4-BE49-F238E27FC236}">
                    <a16:creationId xmlns:a16="http://schemas.microsoft.com/office/drawing/2014/main" id="{A0CFA92F-4EB8-B84C-A82B-2F37A7696F41}"/>
                  </a:ext>
                </a:extLst>
              </p:cNvPr>
              <p:cNvSpPr/>
              <p:nvPr/>
            </p:nvSpPr>
            <p:spPr>
              <a:xfrm flipV="1">
                <a:off x="6291836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1" name="Right Triangle 370">
                <a:extLst>
                  <a:ext uri="{FF2B5EF4-FFF2-40B4-BE49-F238E27FC236}">
                    <a16:creationId xmlns:a16="http://schemas.microsoft.com/office/drawing/2014/main" id="{01FF4E04-F159-6E4F-8EF8-A72237CF3931}"/>
                  </a:ext>
                </a:extLst>
              </p:cNvPr>
              <p:cNvSpPr/>
              <p:nvPr/>
            </p:nvSpPr>
            <p:spPr>
              <a:xfrm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2" name="Right Triangle 371">
                <a:extLst>
                  <a:ext uri="{FF2B5EF4-FFF2-40B4-BE49-F238E27FC236}">
                    <a16:creationId xmlns:a16="http://schemas.microsoft.com/office/drawing/2014/main" id="{7195AFDD-D9CB-5E44-9798-866AA23F53F5}"/>
                  </a:ext>
                </a:extLst>
              </p:cNvPr>
              <p:cNvSpPr/>
              <p:nvPr/>
            </p:nvSpPr>
            <p:spPr>
              <a:xfrm rot="10800000"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3" name="Right Triangle 372">
                <a:extLst>
                  <a:ext uri="{FF2B5EF4-FFF2-40B4-BE49-F238E27FC236}">
                    <a16:creationId xmlns:a16="http://schemas.microsoft.com/office/drawing/2014/main" id="{8D4C762C-6112-9545-A3FB-485B43A91CD7}"/>
                  </a:ext>
                </a:extLst>
              </p:cNvPr>
              <p:cNvSpPr/>
              <p:nvPr/>
            </p:nvSpPr>
            <p:spPr>
              <a:xfrm flipV="1">
                <a:off x="6291836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4" name="Right Triangle 373">
                <a:extLst>
                  <a:ext uri="{FF2B5EF4-FFF2-40B4-BE49-F238E27FC236}">
                    <a16:creationId xmlns:a16="http://schemas.microsoft.com/office/drawing/2014/main" id="{5530B340-059F-1C47-A690-DC62E678BB33}"/>
                  </a:ext>
                </a:extLst>
              </p:cNvPr>
              <p:cNvSpPr/>
              <p:nvPr/>
            </p:nvSpPr>
            <p:spPr>
              <a:xfrm>
                <a:off x="6291836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5" name="Right Triangle 374">
                <a:extLst>
                  <a:ext uri="{FF2B5EF4-FFF2-40B4-BE49-F238E27FC236}">
                    <a16:creationId xmlns:a16="http://schemas.microsoft.com/office/drawing/2014/main" id="{47FF2890-AF20-484C-B035-2B6009410939}"/>
                  </a:ext>
                </a:extLst>
              </p:cNvPr>
              <p:cNvSpPr/>
              <p:nvPr/>
            </p:nvSpPr>
            <p:spPr>
              <a:xfrm rot="10800000">
                <a:off x="62918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6" name="Right Triangle 375">
                <a:extLst>
                  <a:ext uri="{FF2B5EF4-FFF2-40B4-BE49-F238E27FC236}">
                    <a16:creationId xmlns:a16="http://schemas.microsoft.com/office/drawing/2014/main" id="{8B1C3F75-7747-7844-876A-B5AE28DAE54C}"/>
                  </a:ext>
                </a:extLst>
              </p:cNvPr>
              <p:cNvSpPr/>
              <p:nvPr/>
            </p:nvSpPr>
            <p:spPr>
              <a:xfrm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7" name="Right Triangle 376">
                <a:extLst>
                  <a:ext uri="{FF2B5EF4-FFF2-40B4-BE49-F238E27FC236}">
                    <a16:creationId xmlns:a16="http://schemas.microsoft.com/office/drawing/2014/main" id="{AAC23C08-6F8C-5E42-8C79-EF0D9E110B5B}"/>
                  </a:ext>
                </a:extLst>
              </p:cNvPr>
              <p:cNvSpPr/>
              <p:nvPr/>
            </p:nvSpPr>
            <p:spPr>
              <a:xfrm rot="10800000"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8" name="Right Triangle 377">
                <a:extLst>
                  <a:ext uri="{FF2B5EF4-FFF2-40B4-BE49-F238E27FC236}">
                    <a16:creationId xmlns:a16="http://schemas.microsoft.com/office/drawing/2014/main" id="{16984ADA-FD1F-0247-9EC0-C4BD60FED339}"/>
                  </a:ext>
                </a:extLst>
              </p:cNvPr>
              <p:cNvSpPr/>
              <p:nvPr/>
            </p:nvSpPr>
            <p:spPr>
              <a:xfrm flipV="1">
                <a:off x="6291836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9" name="Right Triangle 378">
                <a:extLst>
                  <a:ext uri="{FF2B5EF4-FFF2-40B4-BE49-F238E27FC236}">
                    <a16:creationId xmlns:a16="http://schemas.microsoft.com/office/drawing/2014/main" id="{94AA3151-06B7-5343-A7E7-FB01347F8F4E}"/>
                  </a:ext>
                </a:extLst>
              </p:cNvPr>
              <p:cNvSpPr/>
              <p:nvPr/>
            </p:nvSpPr>
            <p:spPr>
              <a:xfrm rot="10800000">
                <a:off x="6291836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0" name="Right Triangle 379">
                <a:extLst>
                  <a:ext uri="{FF2B5EF4-FFF2-40B4-BE49-F238E27FC236}">
                    <a16:creationId xmlns:a16="http://schemas.microsoft.com/office/drawing/2014/main" id="{E1A61A92-E622-314C-BE9A-92EF3E2BE84A}"/>
                  </a:ext>
                </a:extLst>
              </p:cNvPr>
              <p:cNvSpPr/>
              <p:nvPr/>
            </p:nvSpPr>
            <p:spPr>
              <a:xfrm>
                <a:off x="6291836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1" name="Right Triangle 380">
                <a:extLst>
                  <a:ext uri="{FF2B5EF4-FFF2-40B4-BE49-F238E27FC236}">
                    <a16:creationId xmlns:a16="http://schemas.microsoft.com/office/drawing/2014/main" id="{5651C6A7-6FB3-7645-8A23-AE44E38B7621}"/>
                  </a:ext>
                </a:extLst>
              </p:cNvPr>
              <p:cNvSpPr/>
              <p:nvPr/>
            </p:nvSpPr>
            <p:spPr>
              <a:xfrm flipH="1" flipV="1">
                <a:off x="72062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2" name="Right Triangle 381">
                <a:extLst>
                  <a:ext uri="{FF2B5EF4-FFF2-40B4-BE49-F238E27FC236}">
                    <a16:creationId xmlns:a16="http://schemas.microsoft.com/office/drawing/2014/main" id="{0C413ABA-C3A3-E64A-A114-0567C6456A58}"/>
                  </a:ext>
                </a:extLst>
              </p:cNvPr>
              <p:cNvSpPr/>
              <p:nvPr/>
            </p:nvSpPr>
            <p:spPr>
              <a:xfrm flipH="1">
                <a:off x="72062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3" name="Right Triangle 382">
                <a:extLst>
                  <a:ext uri="{FF2B5EF4-FFF2-40B4-BE49-F238E27FC236}">
                    <a16:creationId xmlns:a16="http://schemas.microsoft.com/office/drawing/2014/main" id="{F824AE40-9605-DE4B-B1BB-AA5E67E5BE2B}"/>
                  </a:ext>
                </a:extLst>
              </p:cNvPr>
              <p:cNvSpPr/>
              <p:nvPr/>
            </p:nvSpPr>
            <p:spPr>
              <a:xfrm rot="10800000" flipH="1">
                <a:off x="7206238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4" name="Right Triangle 383">
                <a:extLst>
                  <a:ext uri="{FF2B5EF4-FFF2-40B4-BE49-F238E27FC236}">
                    <a16:creationId xmlns:a16="http://schemas.microsoft.com/office/drawing/2014/main" id="{6F6DF336-1F2D-C04A-A347-29CCD5F88D2F}"/>
                  </a:ext>
                </a:extLst>
              </p:cNvPr>
              <p:cNvSpPr/>
              <p:nvPr/>
            </p:nvSpPr>
            <p:spPr>
              <a:xfrm flipH="1" flipV="1">
                <a:off x="72062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5" name="Right Triangle 384">
                <a:extLst>
                  <a:ext uri="{FF2B5EF4-FFF2-40B4-BE49-F238E27FC236}">
                    <a16:creationId xmlns:a16="http://schemas.microsoft.com/office/drawing/2014/main" id="{2DF5689B-3E16-DE44-82EB-9D0F8977CD46}"/>
                  </a:ext>
                </a:extLst>
              </p:cNvPr>
              <p:cNvSpPr/>
              <p:nvPr/>
            </p:nvSpPr>
            <p:spPr>
              <a:xfrm rot="10800000" flipH="1" flipV="1">
                <a:off x="72062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6" name="Right Triangle 385">
                <a:extLst>
                  <a:ext uri="{FF2B5EF4-FFF2-40B4-BE49-F238E27FC236}">
                    <a16:creationId xmlns:a16="http://schemas.microsoft.com/office/drawing/2014/main" id="{78CFABAB-B636-2E42-8B08-D6056C70BA28}"/>
                  </a:ext>
                </a:extLst>
              </p:cNvPr>
              <p:cNvSpPr/>
              <p:nvPr/>
            </p:nvSpPr>
            <p:spPr>
              <a:xfrm flipH="1">
                <a:off x="72062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7" name="Right Triangle 386">
                <a:extLst>
                  <a:ext uri="{FF2B5EF4-FFF2-40B4-BE49-F238E27FC236}">
                    <a16:creationId xmlns:a16="http://schemas.microsoft.com/office/drawing/2014/main" id="{94C0EE34-5728-6247-83D3-51E7D8754B9D}"/>
                  </a:ext>
                </a:extLst>
              </p:cNvPr>
              <p:cNvSpPr/>
              <p:nvPr/>
            </p:nvSpPr>
            <p:spPr>
              <a:xfrm rot="10800000" flipH="1">
                <a:off x="72062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8" name="Right Triangle 387">
                <a:extLst>
                  <a:ext uri="{FF2B5EF4-FFF2-40B4-BE49-F238E27FC236}">
                    <a16:creationId xmlns:a16="http://schemas.microsoft.com/office/drawing/2014/main" id="{313A2D70-7D41-E947-9F03-891779FB53AC}"/>
                  </a:ext>
                </a:extLst>
              </p:cNvPr>
              <p:cNvSpPr/>
              <p:nvPr/>
            </p:nvSpPr>
            <p:spPr>
              <a:xfrm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9" name="Right Triangle 388">
                <a:extLst>
                  <a:ext uri="{FF2B5EF4-FFF2-40B4-BE49-F238E27FC236}">
                    <a16:creationId xmlns:a16="http://schemas.microsoft.com/office/drawing/2014/main" id="{BEF15102-73EB-9D43-97F8-B0E0E22D626F}"/>
                  </a:ext>
                </a:extLst>
              </p:cNvPr>
              <p:cNvSpPr/>
              <p:nvPr/>
            </p:nvSpPr>
            <p:spPr>
              <a:xfrm rot="10800000"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0" name="Right Triangle 389">
                <a:extLst>
                  <a:ext uri="{FF2B5EF4-FFF2-40B4-BE49-F238E27FC236}">
                    <a16:creationId xmlns:a16="http://schemas.microsoft.com/office/drawing/2014/main" id="{952960CC-4C58-524F-AB9B-D37FEF450E46}"/>
                  </a:ext>
                </a:extLst>
              </p:cNvPr>
              <p:cNvSpPr/>
              <p:nvPr/>
            </p:nvSpPr>
            <p:spPr>
              <a:xfrm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1" name="Right Triangle 390">
                <a:extLst>
                  <a:ext uri="{FF2B5EF4-FFF2-40B4-BE49-F238E27FC236}">
                    <a16:creationId xmlns:a16="http://schemas.microsoft.com/office/drawing/2014/main" id="{C0076DB5-22E2-DF47-AEF6-1DA1C02394EA}"/>
                  </a:ext>
                </a:extLst>
              </p:cNvPr>
              <p:cNvSpPr/>
              <p:nvPr/>
            </p:nvSpPr>
            <p:spPr>
              <a:xfrm rot="10800000"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2" name="Right Triangle 391">
                <a:extLst>
                  <a:ext uri="{FF2B5EF4-FFF2-40B4-BE49-F238E27FC236}">
                    <a16:creationId xmlns:a16="http://schemas.microsoft.com/office/drawing/2014/main" id="{C098785D-D0FC-574B-9DE7-FF3FA6D34B4D}"/>
                  </a:ext>
                </a:extLst>
              </p:cNvPr>
              <p:cNvSpPr/>
              <p:nvPr/>
            </p:nvSpPr>
            <p:spPr>
              <a:xfrm flipH="1">
                <a:off x="72062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3" name="Right Triangle 392">
                <a:extLst>
                  <a:ext uri="{FF2B5EF4-FFF2-40B4-BE49-F238E27FC236}">
                    <a16:creationId xmlns:a16="http://schemas.microsoft.com/office/drawing/2014/main" id="{AF3D6D55-7E30-F442-93D0-07C6B2EDAABE}"/>
                  </a:ext>
                </a:extLst>
              </p:cNvPr>
              <p:cNvSpPr/>
              <p:nvPr/>
            </p:nvSpPr>
            <p:spPr>
              <a:xfrm rot="10800000" flipH="1">
                <a:off x="72062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4" name="Right Triangle 393">
                <a:extLst>
                  <a:ext uri="{FF2B5EF4-FFF2-40B4-BE49-F238E27FC236}">
                    <a16:creationId xmlns:a16="http://schemas.microsoft.com/office/drawing/2014/main" id="{B281C4A5-51FD-8F4B-84BB-A84CAC582AE0}"/>
                  </a:ext>
                </a:extLst>
              </p:cNvPr>
              <p:cNvSpPr/>
              <p:nvPr/>
            </p:nvSpPr>
            <p:spPr>
              <a:xfrm rot="10800000" flipH="1" flipV="1">
                <a:off x="90358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5" name="Right Triangle 394">
                <a:extLst>
                  <a:ext uri="{FF2B5EF4-FFF2-40B4-BE49-F238E27FC236}">
                    <a16:creationId xmlns:a16="http://schemas.microsoft.com/office/drawing/2014/main" id="{B218DEDB-0C22-2548-925E-F23809D1F518}"/>
                  </a:ext>
                </a:extLst>
              </p:cNvPr>
              <p:cNvSpPr/>
              <p:nvPr/>
            </p:nvSpPr>
            <p:spPr>
              <a:xfrm flipH="1">
                <a:off x="90358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6" name="Right Triangle 395">
                <a:extLst>
                  <a:ext uri="{FF2B5EF4-FFF2-40B4-BE49-F238E27FC236}">
                    <a16:creationId xmlns:a16="http://schemas.microsoft.com/office/drawing/2014/main" id="{B83991FB-5C6B-3546-BEC5-F861AFDCBCA7}"/>
                  </a:ext>
                </a:extLst>
              </p:cNvPr>
              <p:cNvSpPr/>
              <p:nvPr/>
            </p:nvSpPr>
            <p:spPr>
              <a:xfrm rot="10800000" flipH="1" flipV="1">
                <a:off x="90358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7" name="Right Triangle 396">
                <a:extLst>
                  <a:ext uri="{FF2B5EF4-FFF2-40B4-BE49-F238E27FC236}">
                    <a16:creationId xmlns:a16="http://schemas.microsoft.com/office/drawing/2014/main" id="{E64F47F0-864C-4441-BB14-E7016D364BF8}"/>
                  </a:ext>
                </a:extLst>
              </p:cNvPr>
              <p:cNvSpPr/>
              <p:nvPr/>
            </p:nvSpPr>
            <p:spPr>
              <a:xfrm rot="10800000" flipH="1">
                <a:off x="90358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8" name="Right Triangle 397">
                <a:extLst>
                  <a:ext uri="{FF2B5EF4-FFF2-40B4-BE49-F238E27FC236}">
                    <a16:creationId xmlns:a16="http://schemas.microsoft.com/office/drawing/2014/main" id="{085116C9-0A38-9145-8A4C-354BF508BFFE}"/>
                  </a:ext>
                </a:extLst>
              </p:cNvPr>
              <p:cNvSpPr/>
              <p:nvPr/>
            </p:nvSpPr>
            <p:spPr>
              <a:xfrm flipH="1">
                <a:off x="90358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9" name="Right Triangle 398">
                <a:extLst>
                  <a:ext uri="{FF2B5EF4-FFF2-40B4-BE49-F238E27FC236}">
                    <a16:creationId xmlns:a16="http://schemas.microsoft.com/office/drawing/2014/main" id="{58DA837F-713D-6848-BCF8-69B8F0B93D36}"/>
                  </a:ext>
                </a:extLst>
              </p:cNvPr>
              <p:cNvSpPr/>
              <p:nvPr/>
            </p:nvSpPr>
            <p:spPr>
              <a:xfrm rot="10800000" flipH="1" flipV="1">
                <a:off x="903588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0" name="Right Triangle 399">
                <a:extLst>
                  <a:ext uri="{FF2B5EF4-FFF2-40B4-BE49-F238E27FC236}">
                    <a16:creationId xmlns:a16="http://schemas.microsoft.com/office/drawing/2014/main" id="{67838C7A-3074-F748-8740-50AE0DC36EC1}"/>
                  </a:ext>
                </a:extLst>
              </p:cNvPr>
              <p:cNvSpPr/>
              <p:nvPr/>
            </p:nvSpPr>
            <p:spPr>
              <a:xfrm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1" name="Right Triangle 400">
                <a:extLst>
                  <a:ext uri="{FF2B5EF4-FFF2-40B4-BE49-F238E27FC236}">
                    <a16:creationId xmlns:a16="http://schemas.microsoft.com/office/drawing/2014/main" id="{0A5529F7-4400-B948-8C35-7BEF5E573BD6}"/>
                  </a:ext>
                </a:extLst>
              </p:cNvPr>
              <p:cNvSpPr/>
              <p:nvPr/>
            </p:nvSpPr>
            <p:spPr>
              <a:xfrm rot="10800000"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2" name="Right Triangle 401">
                <a:extLst>
                  <a:ext uri="{FF2B5EF4-FFF2-40B4-BE49-F238E27FC236}">
                    <a16:creationId xmlns:a16="http://schemas.microsoft.com/office/drawing/2014/main" id="{0B8D3B54-C313-BD44-AA18-9C7E9F3104A5}"/>
                  </a:ext>
                </a:extLst>
              </p:cNvPr>
              <p:cNvSpPr/>
              <p:nvPr/>
            </p:nvSpPr>
            <p:spPr>
              <a:xfrm flipH="1">
                <a:off x="90358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3" name="Right Triangle 402">
                <a:extLst>
                  <a:ext uri="{FF2B5EF4-FFF2-40B4-BE49-F238E27FC236}">
                    <a16:creationId xmlns:a16="http://schemas.microsoft.com/office/drawing/2014/main" id="{925703A3-ACE3-2247-B7A7-F36EB7BB009D}"/>
                  </a:ext>
                </a:extLst>
              </p:cNvPr>
              <p:cNvSpPr/>
              <p:nvPr/>
            </p:nvSpPr>
            <p:spPr>
              <a:xfrm rot="10800000" flipV="1">
                <a:off x="8121064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4" name="Right Triangle 403">
                <a:extLst>
                  <a:ext uri="{FF2B5EF4-FFF2-40B4-BE49-F238E27FC236}">
                    <a16:creationId xmlns:a16="http://schemas.microsoft.com/office/drawing/2014/main" id="{2C3D7AF0-B8E8-7443-9AEC-81C0EE47EF83}"/>
                  </a:ext>
                </a:extLst>
              </p:cNvPr>
              <p:cNvSpPr/>
              <p:nvPr/>
            </p:nvSpPr>
            <p:spPr>
              <a:xfrm>
                <a:off x="8121063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5" name="Right Triangle 404">
                <a:extLst>
                  <a:ext uri="{FF2B5EF4-FFF2-40B4-BE49-F238E27FC236}">
                    <a16:creationId xmlns:a16="http://schemas.microsoft.com/office/drawing/2014/main" id="{767DD24C-A650-D244-83CF-E0A0E01D9D7C}"/>
                  </a:ext>
                </a:extLst>
              </p:cNvPr>
              <p:cNvSpPr/>
              <p:nvPr/>
            </p:nvSpPr>
            <p:spPr>
              <a:xfrm rot="10800000">
                <a:off x="8121064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6" name="Right Triangle 405">
                <a:extLst>
                  <a:ext uri="{FF2B5EF4-FFF2-40B4-BE49-F238E27FC236}">
                    <a16:creationId xmlns:a16="http://schemas.microsoft.com/office/drawing/2014/main" id="{638B3EDC-114A-A845-8621-10022B1FECB9}"/>
                  </a:ext>
                </a:extLst>
              </p:cNvPr>
              <p:cNvSpPr/>
              <p:nvPr/>
            </p:nvSpPr>
            <p:spPr>
              <a:xfrm flipV="1">
                <a:off x="8121063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7" name="Right Triangle 406">
                <a:extLst>
                  <a:ext uri="{FF2B5EF4-FFF2-40B4-BE49-F238E27FC236}">
                    <a16:creationId xmlns:a16="http://schemas.microsoft.com/office/drawing/2014/main" id="{45CED96C-DF67-5E4D-9C29-9043B2BBC598}"/>
                  </a:ext>
                </a:extLst>
              </p:cNvPr>
              <p:cNvSpPr/>
              <p:nvPr/>
            </p:nvSpPr>
            <p:spPr>
              <a:xfrm rot="10800000" flipV="1">
                <a:off x="8121064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8" name="Right Triangle 407">
                <a:extLst>
                  <a:ext uri="{FF2B5EF4-FFF2-40B4-BE49-F238E27FC236}">
                    <a16:creationId xmlns:a16="http://schemas.microsoft.com/office/drawing/2014/main" id="{BD176D1C-398E-4F4D-AF6A-53544CD1709F}"/>
                  </a:ext>
                </a:extLst>
              </p:cNvPr>
              <p:cNvSpPr/>
              <p:nvPr/>
            </p:nvSpPr>
            <p:spPr>
              <a:xfrm rot="10800000">
                <a:off x="8121064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9" name="Right Triangle 408">
                <a:extLst>
                  <a:ext uri="{FF2B5EF4-FFF2-40B4-BE49-F238E27FC236}">
                    <a16:creationId xmlns:a16="http://schemas.microsoft.com/office/drawing/2014/main" id="{C1F32C46-399C-F748-BD91-714BB580262E}"/>
                  </a:ext>
                </a:extLst>
              </p:cNvPr>
              <p:cNvSpPr/>
              <p:nvPr/>
            </p:nvSpPr>
            <p:spPr>
              <a:xfrm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0" name="Right Triangle 409">
                <a:extLst>
                  <a:ext uri="{FF2B5EF4-FFF2-40B4-BE49-F238E27FC236}">
                    <a16:creationId xmlns:a16="http://schemas.microsoft.com/office/drawing/2014/main" id="{271C7C94-3E7C-1E4D-A5B1-B2C7C3AA8373}"/>
                  </a:ext>
                </a:extLst>
              </p:cNvPr>
              <p:cNvSpPr/>
              <p:nvPr/>
            </p:nvSpPr>
            <p:spPr>
              <a:xfrm rot="10800000"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1" name="Right Triangle 410">
                <a:extLst>
                  <a:ext uri="{FF2B5EF4-FFF2-40B4-BE49-F238E27FC236}">
                    <a16:creationId xmlns:a16="http://schemas.microsoft.com/office/drawing/2014/main" id="{AA3E21C9-EC59-5C49-AA44-FE168B5FAC3B}"/>
                  </a:ext>
                </a:extLst>
              </p:cNvPr>
              <p:cNvSpPr/>
              <p:nvPr/>
            </p:nvSpPr>
            <p:spPr>
              <a:xfrm flipV="1">
                <a:off x="8121063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2" name="Right Triangle 411">
                <a:extLst>
                  <a:ext uri="{FF2B5EF4-FFF2-40B4-BE49-F238E27FC236}">
                    <a16:creationId xmlns:a16="http://schemas.microsoft.com/office/drawing/2014/main" id="{AE092B4B-7F81-BB44-8114-CA7AE66DDCC8}"/>
                  </a:ext>
                </a:extLst>
              </p:cNvPr>
              <p:cNvSpPr/>
              <p:nvPr/>
            </p:nvSpPr>
            <p:spPr>
              <a:xfrm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3" name="Right Triangle 412">
                <a:extLst>
                  <a:ext uri="{FF2B5EF4-FFF2-40B4-BE49-F238E27FC236}">
                    <a16:creationId xmlns:a16="http://schemas.microsoft.com/office/drawing/2014/main" id="{888C5489-D059-7942-BD89-E6F6B9253A7E}"/>
                  </a:ext>
                </a:extLst>
              </p:cNvPr>
              <p:cNvSpPr/>
              <p:nvPr/>
            </p:nvSpPr>
            <p:spPr>
              <a:xfrm rot="10800000"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4" name="Right Triangle 413">
                <a:extLst>
                  <a:ext uri="{FF2B5EF4-FFF2-40B4-BE49-F238E27FC236}">
                    <a16:creationId xmlns:a16="http://schemas.microsoft.com/office/drawing/2014/main" id="{E993B4CC-4CBF-7D4D-9DDF-BDE8BFE2298D}"/>
                  </a:ext>
                </a:extLst>
              </p:cNvPr>
              <p:cNvSpPr/>
              <p:nvPr/>
            </p:nvSpPr>
            <p:spPr>
              <a:xfrm>
                <a:off x="8121063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5" name="Right Triangle 414">
                <a:extLst>
                  <a:ext uri="{FF2B5EF4-FFF2-40B4-BE49-F238E27FC236}">
                    <a16:creationId xmlns:a16="http://schemas.microsoft.com/office/drawing/2014/main" id="{4623AFFB-4B5C-B246-AAE0-DAA1AEA0FFFE}"/>
                  </a:ext>
                </a:extLst>
              </p:cNvPr>
              <p:cNvSpPr/>
              <p:nvPr/>
            </p:nvSpPr>
            <p:spPr>
              <a:xfrm rot="10800000">
                <a:off x="8121063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6" name="Right Triangle 415">
                <a:extLst>
                  <a:ext uri="{FF2B5EF4-FFF2-40B4-BE49-F238E27FC236}">
                    <a16:creationId xmlns:a16="http://schemas.microsoft.com/office/drawing/2014/main" id="{4FEFE44B-2A5B-3641-9AC8-E5ACC4601F53}"/>
                  </a:ext>
                </a:extLst>
              </p:cNvPr>
              <p:cNvSpPr/>
              <p:nvPr/>
            </p:nvSpPr>
            <p:spPr>
              <a:xfrm flipV="1">
                <a:off x="263698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7" name="Right Triangle 416">
                <a:extLst>
                  <a:ext uri="{FF2B5EF4-FFF2-40B4-BE49-F238E27FC236}">
                    <a16:creationId xmlns:a16="http://schemas.microsoft.com/office/drawing/2014/main" id="{18F3958E-CF9A-514B-82C0-169F693CF172}"/>
                  </a:ext>
                </a:extLst>
              </p:cNvPr>
              <p:cNvSpPr/>
              <p:nvPr/>
            </p:nvSpPr>
            <p:spPr>
              <a:xfrm rot="10800000" flipV="1">
                <a:off x="26369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8" name="Right Triangle 417">
                <a:extLst>
                  <a:ext uri="{FF2B5EF4-FFF2-40B4-BE49-F238E27FC236}">
                    <a16:creationId xmlns:a16="http://schemas.microsoft.com/office/drawing/2014/main" id="{5EE7D4EE-9A72-0247-84CE-5B177D4ADFE1}"/>
                  </a:ext>
                </a:extLst>
              </p:cNvPr>
              <p:cNvSpPr/>
              <p:nvPr/>
            </p:nvSpPr>
            <p:spPr>
              <a:xfrm>
                <a:off x="26369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9" name="Right Triangle 418">
                <a:extLst>
                  <a:ext uri="{FF2B5EF4-FFF2-40B4-BE49-F238E27FC236}">
                    <a16:creationId xmlns:a16="http://schemas.microsoft.com/office/drawing/2014/main" id="{74CA2A98-05FE-BF4C-A388-24EABC8BE7CA}"/>
                  </a:ext>
                </a:extLst>
              </p:cNvPr>
              <p:cNvSpPr/>
              <p:nvPr/>
            </p:nvSpPr>
            <p:spPr>
              <a:xfrm flipV="1">
                <a:off x="263698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0" name="Right Triangle 419">
                <a:extLst>
                  <a:ext uri="{FF2B5EF4-FFF2-40B4-BE49-F238E27FC236}">
                    <a16:creationId xmlns:a16="http://schemas.microsoft.com/office/drawing/2014/main" id="{D15CB7A5-738C-BF4F-8813-53E8C4559B43}"/>
                  </a:ext>
                </a:extLst>
              </p:cNvPr>
              <p:cNvSpPr/>
              <p:nvPr/>
            </p:nvSpPr>
            <p:spPr>
              <a:xfrm rot="10800000" flipV="1">
                <a:off x="26369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1" name="Right Triangle 420">
                <a:extLst>
                  <a:ext uri="{FF2B5EF4-FFF2-40B4-BE49-F238E27FC236}">
                    <a16:creationId xmlns:a16="http://schemas.microsoft.com/office/drawing/2014/main" id="{8A9C32C9-DDEF-8F43-B838-37263B413EF2}"/>
                  </a:ext>
                </a:extLst>
              </p:cNvPr>
              <p:cNvSpPr/>
              <p:nvPr/>
            </p:nvSpPr>
            <p:spPr>
              <a:xfrm>
                <a:off x="263698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2" name="Right Triangle 421">
                <a:extLst>
                  <a:ext uri="{FF2B5EF4-FFF2-40B4-BE49-F238E27FC236}">
                    <a16:creationId xmlns:a16="http://schemas.microsoft.com/office/drawing/2014/main" id="{C77C8023-C3D2-5140-9D4E-8B5ADE81E4F5}"/>
                  </a:ext>
                </a:extLst>
              </p:cNvPr>
              <p:cNvSpPr/>
              <p:nvPr/>
            </p:nvSpPr>
            <p:spPr>
              <a:xfrm rot="10800000">
                <a:off x="26369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3" name="Right Triangle 422">
                <a:extLst>
                  <a:ext uri="{FF2B5EF4-FFF2-40B4-BE49-F238E27FC236}">
                    <a16:creationId xmlns:a16="http://schemas.microsoft.com/office/drawing/2014/main" id="{8D102EA0-F9F4-7B42-BB84-6FAFC5E19946}"/>
                  </a:ext>
                </a:extLst>
              </p:cNvPr>
              <p:cNvSpPr/>
              <p:nvPr/>
            </p:nvSpPr>
            <p:spPr>
              <a:xfrm>
                <a:off x="26369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4" name="Right Triangle 423">
                <a:extLst>
                  <a:ext uri="{FF2B5EF4-FFF2-40B4-BE49-F238E27FC236}">
                    <a16:creationId xmlns:a16="http://schemas.microsoft.com/office/drawing/2014/main" id="{6C0BB63A-1B4E-4A48-9F70-B14ED4507C43}"/>
                  </a:ext>
                </a:extLst>
              </p:cNvPr>
              <p:cNvSpPr/>
              <p:nvPr/>
            </p:nvSpPr>
            <p:spPr>
              <a:xfrm rot="10800000">
                <a:off x="263698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5" name="Right Triangle 424">
                <a:extLst>
                  <a:ext uri="{FF2B5EF4-FFF2-40B4-BE49-F238E27FC236}">
                    <a16:creationId xmlns:a16="http://schemas.microsoft.com/office/drawing/2014/main" id="{A12B2A1E-DF37-4243-830F-1D83132C4AA7}"/>
                  </a:ext>
                </a:extLst>
              </p:cNvPr>
              <p:cNvSpPr/>
              <p:nvPr/>
            </p:nvSpPr>
            <p:spPr>
              <a:xfrm rot="10800000" flipV="1">
                <a:off x="2636988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6" name="Right Triangle 425">
                <a:extLst>
                  <a:ext uri="{FF2B5EF4-FFF2-40B4-BE49-F238E27FC236}">
                    <a16:creationId xmlns:a16="http://schemas.microsoft.com/office/drawing/2014/main" id="{EDFE0C22-210D-7643-90E5-DE96E4C9F7F3}"/>
                  </a:ext>
                </a:extLst>
              </p:cNvPr>
              <p:cNvSpPr/>
              <p:nvPr/>
            </p:nvSpPr>
            <p:spPr>
              <a:xfrm>
                <a:off x="2636987" y="182103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7" name="Right Triangle 426">
                <a:extLst>
                  <a:ext uri="{FF2B5EF4-FFF2-40B4-BE49-F238E27FC236}">
                    <a16:creationId xmlns:a16="http://schemas.microsoft.com/office/drawing/2014/main" id="{70EB52C3-5012-9849-8062-8746A556AF10}"/>
                  </a:ext>
                </a:extLst>
              </p:cNvPr>
              <p:cNvSpPr/>
              <p:nvPr/>
            </p:nvSpPr>
            <p:spPr>
              <a:xfrm rot="10800000">
                <a:off x="263698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8" name="Right Triangle 427">
                <a:extLst>
                  <a:ext uri="{FF2B5EF4-FFF2-40B4-BE49-F238E27FC236}">
                    <a16:creationId xmlns:a16="http://schemas.microsoft.com/office/drawing/2014/main" id="{13443AB6-6C31-A343-8B30-292E7A9F6A54}"/>
                  </a:ext>
                </a:extLst>
              </p:cNvPr>
              <p:cNvSpPr/>
              <p:nvPr/>
            </p:nvSpPr>
            <p:spPr>
              <a:xfrm>
                <a:off x="26369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9" name="Right Triangle 428">
                <a:extLst>
                  <a:ext uri="{FF2B5EF4-FFF2-40B4-BE49-F238E27FC236}">
                    <a16:creationId xmlns:a16="http://schemas.microsoft.com/office/drawing/2014/main" id="{AB06FDD2-B945-164D-94EE-E9560E9C34CC}"/>
                  </a:ext>
                </a:extLst>
              </p:cNvPr>
              <p:cNvSpPr/>
              <p:nvPr/>
            </p:nvSpPr>
            <p:spPr>
              <a:xfrm rot="10800000">
                <a:off x="2636988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0" name="Right Triangle 429">
                <a:extLst>
                  <a:ext uri="{FF2B5EF4-FFF2-40B4-BE49-F238E27FC236}">
                    <a16:creationId xmlns:a16="http://schemas.microsoft.com/office/drawing/2014/main" id="{596C2DA0-40CA-BA44-ABC3-0E4A5BC3B3CA}"/>
                  </a:ext>
                </a:extLst>
              </p:cNvPr>
              <p:cNvSpPr/>
              <p:nvPr/>
            </p:nvSpPr>
            <p:spPr>
              <a:xfrm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1" name="Right Triangle 430">
                <a:extLst>
                  <a:ext uri="{FF2B5EF4-FFF2-40B4-BE49-F238E27FC236}">
                    <a16:creationId xmlns:a16="http://schemas.microsoft.com/office/drawing/2014/main" id="{59CE11B4-EA75-0644-82B6-5D8FAB80D81B}"/>
                  </a:ext>
                </a:extLst>
              </p:cNvPr>
              <p:cNvSpPr/>
              <p:nvPr/>
            </p:nvSpPr>
            <p:spPr>
              <a:xfrm rot="10800000"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2" name="Right Triangle 431">
                <a:extLst>
                  <a:ext uri="{FF2B5EF4-FFF2-40B4-BE49-F238E27FC236}">
                    <a16:creationId xmlns:a16="http://schemas.microsoft.com/office/drawing/2014/main" id="{EC75CA9C-6B80-7B4D-9756-AD1638C6F695}"/>
                  </a:ext>
                </a:extLst>
              </p:cNvPr>
              <p:cNvSpPr/>
              <p:nvPr/>
            </p:nvSpPr>
            <p:spPr>
              <a:xfrm flipH="1" flipV="1">
                <a:off x="3548522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3" name="Right Triangle 432">
                <a:extLst>
                  <a:ext uri="{FF2B5EF4-FFF2-40B4-BE49-F238E27FC236}">
                    <a16:creationId xmlns:a16="http://schemas.microsoft.com/office/drawing/2014/main" id="{14A66D40-75A4-6449-85F2-279ABD983F0B}"/>
                  </a:ext>
                </a:extLst>
              </p:cNvPr>
              <p:cNvSpPr/>
              <p:nvPr/>
            </p:nvSpPr>
            <p:spPr>
              <a:xfrm rot="10800000" flipH="1">
                <a:off x="3548522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4" name="Right Triangle 433">
                <a:extLst>
                  <a:ext uri="{FF2B5EF4-FFF2-40B4-BE49-F238E27FC236}">
                    <a16:creationId xmlns:a16="http://schemas.microsoft.com/office/drawing/2014/main" id="{17A29B8A-80ED-5048-BF53-54208EDB21DE}"/>
                  </a:ext>
                </a:extLst>
              </p:cNvPr>
              <p:cNvSpPr/>
              <p:nvPr/>
            </p:nvSpPr>
            <p:spPr>
              <a:xfrm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5" name="Right Triangle 434">
                <a:extLst>
                  <a:ext uri="{FF2B5EF4-FFF2-40B4-BE49-F238E27FC236}">
                    <a16:creationId xmlns:a16="http://schemas.microsoft.com/office/drawing/2014/main" id="{88EF02A9-CB0F-0243-9AEB-98B8664D8923}"/>
                  </a:ext>
                </a:extLst>
              </p:cNvPr>
              <p:cNvSpPr/>
              <p:nvPr/>
            </p:nvSpPr>
            <p:spPr>
              <a:xfrm rot="10800000"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6" name="Right Triangle 435">
                <a:extLst>
                  <a:ext uri="{FF2B5EF4-FFF2-40B4-BE49-F238E27FC236}">
                    <a16:creationId xmlns:a16="http://schemas.microsoft.com/office/drawing/2014/main" id="{1998A52C-3D0A-814C-8376-B5EE69060DDD}"/>
                  </a:ext>
                </a:extLst>
              </p:cNvPr>
              <p:cNvSpPr/>
              <p:nvPr/>
            </p:nvSpPr>
            <p:spPr>
              <a:xfrm flipH="1" flipV="1">
                <a:off x="3548522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7" name="Right Triangle 436">
                <a:extLst>
                  <a:ext uri="{FF2B5EF4-FFF2-40B4-BE49-F238E27FC236}">
                    <a16:creationId xmlns:a16="http://schemas.microsoft.com/office/drawing/2014/main" id="{D79E7E1F-31EA-5D4E-B3BD-4F2046A3D83C}"/>
                  </a:ext>
                </a:extLst>
              </p:cNvPr>
              <p:cNvSpPr/>
              <p:nvPr/>
            </p:nvSpPr>
            <p:spPr>
              <a:xfrm flipH="1">
                <a:off x="3548522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8" name="Right Triangle 437">
                <a:extLst>
                  <a:ext uri="{FF2B5EF4-FFF2-40B4-BE49-F238E27FC236}">
                    <a16:creationId xmlns:a16="http://schemas.microsoft.com/office/drawing/2014/main" id="{8C774727-AE9E-6C48-A3D1-C9F695EF3E33}"/>
                  </a:ext>
                </a:extLst>
              </p:cNvPr>
              <p:cNvSpPr/>
              <p:nvPr/>
            </p:nvSpPr>
            <p:spPr>
              <a:xfrm rot="10800000" flipH="1">
                <a:off x="354852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9" name="Right Triangle 438">
                <a:extLst>
                  <a:ext uri="{FF2B5EF4-FFF2-40B4-BE49-F238E27FC236}">
                    <a16:creationId xmlns:a16="http://schemas.microsoft.com/office/drawing/2014/main" id="{64968824-CC30-694E-8F5A-8D8DDAE1C8F4}"/>
                  </a:ext>
                </a:extLst>
              </p:cNvPr>
              <p:cNvSpPr/>
              <p:nvPr/>
            </p:nvSpPr>
            <p:spPr>
              <a:xfrm flipH="1">
                <a:off x="3548522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0" name="Right Triangle 439">
                <a:extLst>
                  <a:ext uri="{FF2B5EF4-FFF2-40B4-BE49-F238E27FC236}">
                    <a16:creationId xmlns:a16="http://schemas.microsoft.com/office/drawing/2014/main" id="{788615A7-2B57-5B46-A2F0-F1E9E5A34BA0}"/>
                  </a:ext>
                </a:extLst>
              </p:cNvPr>
              <p:cNvSpPr/>
              <p:nvPr/>
            </p:nvSpPr>
            <p:spPr>
              <a:xfrm rot="10800000" flipH="1">
                <a:off x="3548522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4DC9A706-307F-194C-B2C0-CC5AAE89EA68}"/>
                </a:ext>
              </a:extLst>
            </p:cNvPr>
            <p:cNvGrpSpPr/>
            <p:nvPr userDrawn="1"/>
          </p:nvGrpSpPr>
          <p:grpSpPr>
            <a:xfrm>
              <a:off x="6960870" y="-34225"/>
              <a:ext cx="5221973" cy="6959600"/>
              <a:chOff x="6960870" y="-34225"/>
              <a:chExt cx="5221973" cy="6959600"/>
            </a:xfrm>
          </p:grpSpPr>
          <p:sp>
            <p:nvSpPr>
              <p:cNvPr id="270" name="Right Triangle 269">
                <a:extLst>
                  <a:ext uri="{FF2B5EF4-FFF2-40B4-BE49-F238E27FC236}">
                    <a16:creationId xmlns:a16="http://schemas.microsoft.com/office/drawing/2014/main" id="{7BA04040-9FA9-B742-9A29-6E2E0B2BBFBB}"/>
                  </a:ext>
                </a:extLst>
              </p:cNvPr>
              <p:cNvSpPr/>
              <p:nvPr/>
            </p:nvSpPr>
            <p:spPr>
              <a:xfrm rot="10800000" flipV="1">
                <a:off x="8699782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71" name="Right Triangle 270">
                <a:extLst>
                  <a:ext uri="{FF2B5EF4-FFF2-40B4-BE49-F238E27FC236}">
                    <a16:creationId xmlns:a16="http://schemas.microsoft.com/office/drawing/2014/main" id="{D0900FE1-786F-1B44-BB32-8FCE20A1F483}"/>
                  </a:ext>
                </a:extLst>
              </p:cNvPr>
              <p:cNvSpPr/>
              <p:nvPr/>
            </p:nvSpPr>
            <p:spPr>
              <a:xfrm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72" name="Right Triangle 271">
                <a:extLst>
                  <a:ext uri="{FF2B5EF4-FFF2-40B4-BE49-F238E27FC236}">
                    <a16:creationId xmlns:a16="http://schemas.microsoft.com/office/drawing/2014/main" id="{95916DEF-E8DC-2447-BAE9-8CD78002DD9C}"/>
                  </a:ext>
                </a:extLst>
              </p:cNvPr>
              <p:cNvSpPr/>
              <p:nvPr/>
            </p:nvSpPr>
            <p:spPr>
              <a:xfrm rot="10800000"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73" name="Right Triangle 272">
                <a:extLst>
                  <a:ext uri="{FF2B5EF4-FFF2-40B4-BE49-F238E27FC236}">
                    <a16:creationId xmlns:a16="http://schemas.microsoft.com/office/drawing/2014/main" id="{09C62719-95C4-B84F-BD72-4423E42085F5}"/>
                  </a:ext>
                </a:extLst>
              </p:cNvPr>
              <p:cNvSpPr/>
              <p:nvPr/>
            </p:nvSpPr>
            <p:spPr>
              <a:xfrm flipV="1">
                <a:off x="8699782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74" name="Right Triangle 273">
                <a:extLst>
                  <a:ext uri="{FF2B5EF4-FFF2-40B4-BE49-F238E27FC236}">
                    <a16:creationId xmlns:a16="http://schemas.microsoft.com/office/drawing/2014/main" id="{93E811BE-BB41-C149-A317-7FA6A231FF79}"/>
                  </a:ext>
                </a:extLst>
              </p:cNvPr>
              <p:cNvSpPr/>
              <p:nvPr/>
            </p:nvSpPr>
            <p:spPr>
              <a:xfrm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75" name="Right Triangle 274">
                <a:extLst>
                  <a:ext uri="{FF2B5EF4-FFF2-40B4-BE49-F238E27FC236}">
                    <a16:creationId xmlns:a16="http://schemas.microsoft.com/office/drawing/2014/main" id="{2F9CCA49-4FA0-3541-A7CC-39CAFD3680A1}"/>
                  </a:ext>
                </a:extLst>
              </p:cNvPr>
              <p:cNvSpPr/>
              <p:nvPr/>
            </p:nvSpPr>
            <p:spPr>
              <a:xfrm rot="10800000"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76" name="Right Triangle 275">
                <a:extLst>
                  <a:ext uri="{FF2B5EF4-FFF2-40B4-BE49-F238E27FC236}">
                    <a16:creationId xmlns:a16="http://schemas.microsoft.com/office/drawing/2014/main" id="{B93C1DF2-0785-814C-AC3E-4AE6CB53D114}"/>
                  </a:ext>
                </a:extLst>
              </p:cNvPr>
              <p:cNvSpPr/>
              <p:nvPr/>
            </p:nvSpPr>
            <p:spPr>
              <a:xfrm>
                <a:off x="8699782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77" name="Right Triangle 276">
                <a:extLst>
                  <a:ext uri="{FF2B5EF4-FFF2-40B4-BE49-F238E27FC236}">
                    <a16:creationId xmlns:a16="http://schemas.microsoft.com/office/drawing/2014/main" id="{B982AE67-B84B-5C46-B97A-3DE911181777}"/>
                  </a:ext>
                </a:extLst>
              </p:cNvPr>
              <p:cNvSpPr/>
              <p:nvPr/>
            </p:nvSpPr>
            <p:spPr>
              <a:xfrm flipV="1">
                <a:off x="8699782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78" name="Right Triangle 277">
                <a:extLst>
                  <a:ext uri="{FF2B5EF4-FFF2-40B4-BE49-F238E27FC236}">
                    <a16:creationId xmlns:a16="http://schemas.microsoft.com/office/drawing/2014/main" id="{339B8C97-2116-6B46-83FD-CE5AE221EBB8}"/>
                  </a:ext>
                </a:extLst>
              </p:cNvPr>
              <p:cNvSpPr/>
              <p:nvPr/>
            </p:nvSpPr>
            <p:spPr>
              <a:xfrm>
                <a:off x="8699782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79" name="Right Triangle 278">
                <a:extLst>
                  <a:ext uri="{FF2B5EF4-FFF2-40B4-BE49-F238E27FC236}">
                    <a16:creationId xmlns:a16="http://schemas.microsoft.com/office/drawing/2014/main" id="{3A13B422-A811-1F49-A9AC-6056CE691B96}"/>
                  </a:ext>
                </a:extLst>
              </p:cNvPr>
              <p:cNvSpPr/>
              <p:nvPr/>
            </p:nvSpPr>
            <p:spPr>
              <a:xfrm rot="10800000">
                <a:off x="8699783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0" name="Right Triangle 279">
                <a:extLst>
                  <a:ext uri="{FF2B5EF4-FFF2-40B4-BE49-F238E27FC236}">
                    <a16:creationId xmlns:a16="http://schemas.microsoft.com/office/drawing/2014/main" id="{88B9E66F-4F3C-B54A-A854-01DCEB427CB3}"/>
                  </a:ext>
                </a:extLst>
              </p:cNvPr>
              <p:cNvSpPr/>
              <p:nvPr/>
            </p:nvSpPr>
            <p:spPr>
              <a:xfrm>
                <a:off x="8699782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1" name="Right Triangle 280">
                <a:extLst>
                  <a:ext uri="{FF2B5EF4-FFF2-40B4-BE49-F238E27FC236}">
                    <a16:creationId xmlns:a16="http://schemas.microsoft.com/office/drawing/2014/main" id="{AA776F51-0078-0845-8F08-BE6D6A850D21}"/>
                  </a:ext>
                </a:extLst>
              </p:cNvPr>
              <p:cNvSpPr/>
              <p:nvPr/>
            </p:nvSpPr>
            <p:spPr>
              <a:xfrm rot="10800000">
                <a:off x="8699782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2" name="Right Triangle 281">
                <a:extLst>
                  <a:ext uri="{FF2B5EF4-FFF2-40B4-BE49-F238E27FC236}">
                    <a16:creationId xmlns:a16="http://schemas.microsoft.com/office/drawing/2014/main" id="{5DF17E12-62EC-D14D-BC03-BFF081E287AA}"/>
                  </a:ext>
                </a:extLst>
              </p:cNvPr>
              <p:cNvSpPr/>
              <p:nvPr/>
            </p:nvSpPr>
            <p:spPr>
              <a:xfrm rot="10800000" flipH="1" flipV="1">
                <a:off x="957054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3" name="Right Triangle 282">
                <a:extLst>
                  <a:ext uri="{FF2B5EF4-FFF2-40B4-BE49-F238E27FC236}">
                    <a16:creationId xmlns:a16="http://schemas.microsoft.com/office/drawing/2014/main" id="{C7B3928A-B9A0-6A4C-BD09-0E7980880409}"/>
                  </a:ext>
                </a:extLst>
              </p:cNvPr>
              <p:cNvSpPr/>
              <p:nvPr/>
            </p:nvSpPr>
            <p:spPr>
              <a:xfrm flipH="1">
                <a:off x="957054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4" name="Right Triangle 283">
                <a:extLst>
                  <a:ext uri="{FF2B5EF4-FFF2-40B4-BE49-F238E27FC236}">
                    <a16:creationId xmlns:a16="http://schemas.microsoft.com/office/drawing/2014/main" id="{E2BBA303-45C4-AF4D-9824-3420EBD02BA5}"/>
                  </a:ext>
                </a:extLst>
              </p:cNvPr>
              <p:cNvSpPr/>
              <p:nvPr/>
            </p:nvSpPr>
            <p:spPr>
              <a:xfrm flipH="1" flipV="1">
                <a:off x="957054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5" name="Right Triangle 284">
                <a:extLst>
                  <a:ext uri="{FF2B5EF4-FFF2-40B4-BE49-F238E27FC236}">
                    <a16:creationId xmlns:a16="http://schemas.microsoft.com/office/drawing/2014/main" id="{CED10B49-7F36-B24B-9D2F-E59B5EC70B5D}"/>
                  </a:ext>
                </a:extLst>
              </p:cNvPr>
              <p:cNvSpPr/>
              <p:nvPr/>
            </p:nvSpPr>
            <p:spPr>
              <a:xfrm rot="10800000" flipH="1" flipV="1">
                <a:off x="957054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6" name="Right Triangle 285">
                <a:extLst>
                  <a:ext uri="{FF2B5EF4-FFF2-40B4-BE49-F238E27FC236}">
                    <a16:creationId xmlns:a16="http://schemas.microsoft.com/office/drawing/2014/main" id="{C877B204-81ED-E640-A2F5-14F861CE2320}"/>
                  </a:ext>
                </a:extLst>
              </p:cNvPr>
              <p:cNvSpPr/>
              <p:nvPr/>
            </p:nvSpPr>
            <p:spPr>
              <a:xfrm flipH="1">
                <a:off x="957054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7" name="Right Triangle 286">
                <a:extLst>
                  <a:ext uri="{FF2B5EF4-FFF2-40B4-BE49-F238E27FC236}">
                    <a16:creationId xmlns:a16="http://schemas.microsoft.com/office/drawing/2014/main" id="{BD1AD10E-EF74-704A-B58D-734AB0E27035}"/>
                  </a:ext>
                </a:extLst>
              </p:cNvPr>
              <p:cNvSpPr/>
              <p:nvPr/>
            </p:nvSpPr>
            <p:spPr>
              <a:xfrm flipH="1">
                <a:off x="957054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8" name="Right Triangle 287">
                <a:extLst>
                  <a:ext uri="{FF2B5EF4-FFF2-40B4-BE49-F238E27FC236}">
                    <a16:creationId xmlns:a16="http://schemas.microsoft.com/office/drawing/2014/main" id="{2D07BCFF-862E-C043-A040-2B6A76099180}"/>
                  </a:ext>
                </a:extLst>
              </p:cNvPr>
              <p:cNvSpPr/>
              <p:nvPr/>
            </p:nvSpPr>
            <p:spPr>
              <a:xfrm rot="10800000" flipH="1">
                <a:off x="9570548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89" name="Right Triangle 288">
                <a:extLst>
                  <a:ext uri="{FF2B5EF4-FFF2-40B4-BE49-F238E27FC236}">
                    <a16:creationId xmlns:a16="http://schemas.microsoft.com/office/drawing/2014/main" id="{45022ED7-A873-2B4C-B4AA-05BB552A836D}"/>
                  </a:ext>
                </a:extLst>
              </p:cNvPr>
              <p:cNvSpPr/>
              <p:nvPr/>
            </p:nvSpPr>
            <p:spPr>
              <a:xfrm flipH="1" flipV="1">
                <a:off x="957054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0" name="Right Triangle 289">
                <a:extLst>
                  <a:ext uri="{FF2B5EF4-FFF2-40B4-BE49-F238E27FC236}">
                    <a16:creationId xmlns:a16="http://schemas.microsoft.com/office/drawing/2014/main" id="{A02A9399-41E6-0F45-B922-C586CD46D507}"/>
                  </a:ext>
                </a:extLst>
              </p:cNvPr>
              <p:cNvSpPr/>
              <p:nvPr/>
            </p:nvSpPr>
            <p:spPr>
              <a:xfrm rot="10800000" flipH="1" flipV="1">
                <a:off x="9570547" y="834409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1" name="Right Triangle 290">
                <a:extLst>
                  <a:ext uri="{FF2B5EF4-FFF2-40B4-BE49-F238E27FC236}">
                    <a16:creationId xmlns:a16="http://schemas.microsoft.com/office/drawing/2014/main" id="{C8BF7C31-E29E-F648-B026-64FB97E68735}"/>
                  </a:ext>
                </a:extLst>
              </p:cNvPr>
              <p:cNvSpPr/>
              <p:nvPr/>
            </p:nvSpPr>
            <p:spPr>
              <a:xfrm flipH="1">
                <a:off x="957054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2" name="Right Triangle 291">
                <a:extLst>
                  <a:ext uri="{FF2B5EF4-FFF2-40B4-BE49-F238E27FC236}">
                    <a16:creationId xmlns:a16="http://schemas.microsoft.com/office/drawing/2014/main" id="{FE23B2AA-1BCB-FB4C-A462-8C350449BA84}"/>
                  </a:ext>
                </a:extLst>
              </p:cNvPr>
              <p:cNvSpPr/>
              <p:nvPr/>
            </p:nvSpPr>
            <p:spPr>
              <a:xfrm rot="10800000" flipH="1">
                <a:off x="9570548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3" name="Right Triangle 292">
                <a:extLst>
                  <a:ext uri="{FF2B5EF4-FFF2-40B4-BE49-F238E27FC236}">
                    <a16:creationId xmlns:a16="http://schemas.microsoft.com/office/drawing/2014/main" id="{43A67FE9-2253-5949-B009-AD054B611578}"/>
                  </a:ext>
                </a:extLst>
              </p:cNvPr>
              <p:cNvSpPr/>
              <p:nvPr/>
            </p:nvSpPr>
            <p:spPr>
              <a:xfrm flipH="1">
                <a:off x="957054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4" name="Right Triangle 293">
                <a:extLst>
                  <a:ext uri="{FF2B5EF4-FFF2-40B4-BE49-F238E27FC236}">
                    <a16:creationId xmlns:a16="http://schemas.microsoft.com/office/drawing/2014/main" id="{9A60256D-9FD2-8640-B6EA-5CBDF89CE803}"/>
                  </a:ext>
                </a:extLst>
              </p:cNvPr>
              <p:cNvSpPr/>
              <p:nvPr/>
            </p:nvSpPr>
            <p:spPr>
              <a:xfrm rot="10800000" flipH="1">
                <a:off x="957054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5" name="Right Triangle 294">
                <a:extLst>
                  <a:ext uri="{FF2B5EF4-FFF2-40B4-BE49-F238E27FC236}">
                    <a16:creationId xmlns:a16="http://schemas.microsoft.com/office/drawing/2014/main" id="{09A6DC13-8AD6-8E4F-BEDE-BE96051D0465}"/>
                  </a:ext>
                </a:extLst>
              </p:cNvPr>
              <p:cNvSpPr/>
              <p:nvPr/>
            </p:nvSpPr>
            <p:spPr>
              <a:xfrm flipV="1">
                <a:off x="1044131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6" name="Right Triangle 295">
                <a:extLst>
                  <a:ext uri="{FF2B5EF4-FFF2-40B4-BE49-F238E27FC236}">
                    <a16:creationId xmlns:a16="http://schemas.microsoft.com/office/drawing/2014/main" id="{EE8204D1-C54F-0E41-8F4F-96F8D3F383AE}"/>
                  </a:ext>
                </a:extLst>
              </p:cNvPr>
              <p:cNvSpPr/>
              <p:nvPr/>
            </p:nvSpPr>
            <p:spPr>
              <a:xfrm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7" name="Right Triangle 296">
                <a:extLst>
                  <a:ext uri="{FF2B5EF4-FFF2-40B4-BE49-F238E27FC236}">
                    <a16:creationId xmlns:a16="http://schemas.microsoft.com/office/drawing/2014/main" id="{A7B9D9AE-A9BC-A044-94AB-8D5C84271AF5}"/>
                  </a:ext>
                </a:extLst>
              </p:cNvPr>
              <p:cNvSpPr/>
              <p:nvPr/>
            </p:nvSpPr>
            <p:spPr>
              <a:xfrm rot="10800000"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8" name="Right Triangle 297">
                <a:extLst>
                  <a:ext uri="{FF2B5EF4-FFF2-40B4-BE49-F238E27FC236}">
                    <a16:creationId xmlns:a16="http://schemas.microsoft.com/office/drawing/2014/main" id="{ED09E405-5E5A-BB44-A4C2-724FC82D2936}"/>
                  </a:ext>
                </a:extLst>
              </p:cNvPr>
              <p:cNvSpPr/>
              <p:nvPr/>
            </p:nvSpPr>
            <p:spPr>
              <a:xfrm flipV="1">
                <a:off x="1044131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99" name="Right Triangle 298">
                <a:extLst>
                  <a:ext uri="{FF2B5EF4-FFF2-40B4-BE49-F238E27FC236}">
                    <a16:creationId xmlns:a16="http://schemas.microsoft.com/office/drawing/2014/main" id="{9DC760CE-EF20-3F44-91B5-5F2734EE879D}"/>
                  </a:ext>
                </a:extLst>
              </p:cNvPr>
              <p:cNvSpPr/>
              <p:nvPr/>
            </p:nvSpPr>
            <p:spPr>
              <a:xfrm>
                <a:off x="1044131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0" name="Right Triangle 299">
                <a:extLst>
                  <a:ext uri="{FF2B5EF4-FFF2-40B4-BE49-F238E27FC236}">
                    <a16:creationId xmlns:a16="http://schemas.microsoft.com/office/drawing/2014/main" id="{E900742C-6B3C-9147-9D75-50B272106776}"/>
                  </a:ext>
                </a:extLst>
              </p:cNvPr>
              <p:cNvSpPr/>
              <p:nvPr/>
            </p:nvSpPr>
            <p:spPr>
              <a:xfrm rot="10800000">
                <a:off x="1044131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1" name="Right Triangle 300">
                <a:extLst>
                  <a:ext uri="{FF2B5EF4-FFF2-40B4-BE49-F238E27FC236}">
                    <a16:creationId xmlns:a16="http://schemas.microsoft.com/office/drawing/2014/main" id="{AD962864-C0B0-8A41-9E0A-2E275638BAC0}"/>
                  </a:ext>
                </a:extLst>
              </p:cNvPr>
              <p:cNvSpPr/>
              <p:nvPr/>
            </p:nvSpPr>
            <p:spPr>
              <a:xfrm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2" name="Right Triangle 301">
                <a:extLst>
                  <a:ext uri="{FF2B5EF4-FFF2-40B4-BE49-F238E27FC236}">
                    <a16:creationId xmlns:a16="http://schemas.microsoft.com/office/drawing/2014/main" id="{DCBAA90D-1F17-5C49-AFC0-B4401A89242C}"/>
                  </a:ext>
                </a:extLst>
              </p:cNvPr>
              <p:cNvSpPr/>
              <p:nvPr/>
            </p:nvSpPr>
            <p:spPr>
              <a:xfrm rot="10800000"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3" name="Right Triangle 302">
                <a:extLst>
                  <a:ext uri="{FF2B5EF4-FFF2-40B4-BE49-F238E27FC236}">
                    <a16:creationId xmlns:a16="http://schemas.microsoft.com/office/drawing/2014/main" id="{9EF3FFB6-B5CD-1E47-80E5-A2E58F0B4498}"/>
                  </a:ext>
                </a:extLst>
              </p:cNvPr>
              <p:cNvSpPr/>
              <p:nvPr/>
            </p:nvSpPr>
            <p:spPr>
              <a:xfrm flipV="1">
                <a:off x="1044131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4" name="Right Triangle 303">
                <a:extLst>
                  <a:ext uri="{FF2B5EF4-FFF2-40B4-BE49-F238E27FC236}">
                    <a16:creationId xmlns:a16="http://schemas.microsoft.com/office/drawing/2014/main" id="{75D49506-505B-7D47-B99B-0C8B739F28FB}"/>
                  </a:ext>
                </a:extLst>
              </p:cNvPr>
              <p:cNvSpPr/>
              <p:nvPr/>
            </p:nvSpPr>
            <p:spPr>
              <a:xfrm rot="10800000">
                <a:off x="1044131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5" name="Right Triangle 304">
                <a:extLst>
                  <a:ext uri="{FF2B5EF4-FFF2-40B4-BE49-F238E27FC236}">
                    <a16:creationId xmlns:a16="http://schemas.microsoft.com/office/drawing/2014/main" id="{516790E4-7B6C-884C-9BA6-A3EEA6326CE2}"/>
                  </a:ext>
                </a:extLst>
              </p:cNvPr>
              <p:cNvSpPr/>
              <p:nvPr/>
            </p:nvSpPr>
            <p:spPr>
              <a:xfrm>
                <a:off x="10441311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6" name="Right Triangle 305">
                <a:extLst>
                  <a:ext uri="{FF2B5EF4-FFF2-40B4-BE49-F238E27FC236}">
                    <a16:creationId xmlns:a16="http://schemas.microsoft.com/office/drawing/2014/main" id="{1986D96B-4479-7646-8B44-46E09E6DA01B}"/>
                  </a:ext>
                </a:extLst>
              </p:cNvPr>
              <p:cNvSpPr/>
              <p:nvPr/>
            </p:nvSpPr>
            <p:spPr>
              <a:xfrm rot="10800000">
                <a:off x="1044131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7" name="Right Triangle 306">
                <a:extLst>
                  <a:ext uri="{FF2B5EF4-FFF2-40B4-BE49-F238E27FC236}">
                    <a16:creationId xmlns:a16="http://schemas.microsoft.com/office/drawing/2014/main" id="{02B993E8-2D31-C64D-92E7-9223950C5330}"/>
                  </a:ext>
                </a:extLst>
              </p:cNvPr>
              <p:cNvSpPr/>
              <p:nvPr/>
            </p:nvSpPr>
            <p:spPr>
              <a:xfrm flipH="1" flipV="1">
                <a:off x="1131207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8" name="Right Triangle 307">
                <a:extLst>
                  <a:ext uri="{FF2B5EF4-FFF2-40B4-BE49-F238E27FC236}">
                    <a16:creationId xmlns:a16="http://schemas.microsoft.com/office/drawing/2014/main" id="{B4A35645-272F-0547-89AF-F83460082BAF}"/>
                  </a:ext>
                </a:extLst>
              </p:cNvPr>
              <p:cNvSpPr/>
              <p:nvPr/>
            </p:nvSpPr>
            <p:spPr>
              <a:xfrm flipH="1">
                <a:off x="1131207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09" name="Right Triangle 308">
                <a:extLst>
                  <a:ext uri="{FF2B5EF4-FFF2-40B4-BE49-F238E27FC236}">
                    <a16:creationId xmlns:a16="http://schemas.microsoft.com/office/drawing/2014/main" id="{2A2B0C1F-8E58-EF4B-AD66-FE40BA1BB0FD}"/>
                  </a:ext>
                </a:extLst>
              </p:cNvPr>
              <p:cNvSpPr/>
              <p:nvPr/>
            </p:nvSpPr>
            <p:spPr>
              <a:xfrm rot="10800000" flipH="1">
                <a:off x="11312078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0" name="Right Triangle 309">
                <a:extLst>
                  <a:ext uri="{FF2B5EF4-FFF2-40B4-BE49-F238E27FC236}">
                    <a16:creationId xmlns:a16="http://schemas.microsoft.com/office/drawing/2014/main" id="{6739871D-18E2-C64B-B27B-CA7B39C5B043}"/>
                  </a:ext>
                </a:extLst>
              </p:cNvPr>
              <p:cNvSpPr/>
              <p:nvPr/>
            </p:nvSpPr>
            <p:spPr>
              <a:xfrm flipH="1" flipV="1">
                <a:off x="1131207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1" name="Right Triangle 310">
                <a:extLst>
                  <a:ext uri="{FF2B5EF4-FFF2-40B4-BE49-F238E27FC236}">
                    <a16:creationId xmlns:a16="http://schemas.microsoft.com/office/drawing/2014/main" id="{885CB9AB-3CA1-124C-8EAA-A6380C8D1822}"/>
                  </a:ext>
                </a:extLst>
              </p:cNvPr>
              <p:cNvSpPr/>
              <p:nvPr/>
            </p:nvSpPr>
            <p:spPr>
              <a:xfrm rot="10800000" flipH="1" flipV="1">
                <a:off x="1131207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2" name="Right Triangle 311">
                <a:extLst>
                  <a:ext uri="{FF2B5EF4-FFF2-40B4-BE49-F238E27FC236}">
                    <a16:creationId xmlns:a16="http://schemas.microsoft.com/office/drawing/2014/main" id="{D9441D52-C136-F044-8AB0-CCF9EC0FCA1A}"/>
                  </a:ext>
                </a:extLst>
              </p:cNvPr>
              <p:cNvSpPr/>
              <p:nvPr/>
            </p:nvSpPr>
            <p:spPr>
              <a:xfrm flipH="1">
                <a:off x="1131207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3" name="Right Triangle 312">
                <a:extLst>
                  <a:ext uri="{FF2B5EF4-FFF2-40B4-BE49-F238E27FC236}">
                    <a16:creationId xmlns:a16="http://schemas.microsoft.com/office/drawing/2014/main" id="{59B7F3BD-5707-7E4A-9730-2E6E05B18132}"/>
                  </a:ext>
                </a:extLst>
              </p:cNvPr>
              <p:cNvSpPr/>
              <p:nvPr/>
            </p:nvSpPr>
            <p:spPr>
              <a:xfrm rot="10800000" flipH="1">
                <a:off x="1131207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4" name="Right Triangle 313">
                <a:extLst>
                  <a:ext uri="{FF2B5EF4-FFF2-40B4-BE49-F238E27FC236}">
                    <a16:creationId xmlns:a16="http://schemas.microsoft.com/office/drawing/2014/main" id="{4A58CF69-D322-C144-A5F5-AC407707CDA2}"/>
                  </a:ext>
                </a:extLst>
              </p:cNvPr>
              <p:cNvSpPr/>
              <p:nvPr/>
            </p:nvSpPr>
            <p:spPr>
              <a:xfrm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5" name="Right Triangle 314">
                <a:extLst>
                  <a:ext uri="{FF2B5EF4-FFF2-40B4-BE49-F238E27FC236}">
                    <a16:creationId xmlns:a16="http://schemas.microsoft.com/office/drawing/2014/main" id="{B73FE79E-E5DA-3F47-941D-8C9E7966187F}"/>
                  </a:ext>
                </a:extLst>
              </p:cNvPr>
              <p:cNvSpPr/>
              <p:nvPr/>
            </p:nvSpPr>
            <p:spPr>
              <a:xfrm rot="10800000"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6" name="Right Triangle 315">
                <a:extLst>
                  <a:ext uri="{FF2B5EF4-FFF2-40B4-BE49-F238E27FC236}">
                    <a16:creationId xmlns:a16="http://schemas.microsoft.com/office/drawing/2014/main" id="{CB59D002-DE7B-C743-9EF2-F07FA500D1F5}"/>
                  </a:ext>
                </a:extLst>
              </p:cNvPr>
              <p:cNvSpPr/>
              <p:nvPr/>
            </p:nvSpPr>
            <p:spPr>
              <a:xfrm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7" name="Right Triangle 316">
                <a:extLst>
                  <a:ext uri="{FF2B5EF4-FFF2-40B4-BE49-F238E27FC236}">
                    <a16:creationId xmlns:a16="http://schemas.microsoft.com/office/drawing/2014/main" id="{BF8D1D37-62DE-2C4E-86CF-615889764454}"/>
                  </a:ext>
                </a:extLst>
              </p:cNvPr>
              <p:cNvSpPr/>
              <p:nvPr/>
            </p:nvSpPr>
            <p:spPr>
              <a:xfrm rot="10800000"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8" name="Right Triangle 317">
                <a:extLst>
                  <a:ext uri="{FF2B5EF4-FFF2-40B4-BE49-F238E27FC236}">
                    <a16:creationId xmlns:a16="http://schemas.microsoft.com/office/drawing/2014/main" id="{3A4C5CB0-6B78-2B44-8B92-8B81578D6F2E}"/>
                  </a:ext>
                </a:extLst>
              </p:cNvPr>
              <p:cNvSpPr/>
              <p:nvPr/>
            </p:nvSpPr>
            <p:spPr>
              <a:xfrm flipH="1">
                <a:off x="1131207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19" name="Right Triangle 318">
                <a:extLst>
                  <a:ext uri="{FF2B5EF4-FFF2-40B4-BE49-F238E27FC236}">
                    <a16:creationId xmlns:a16="http://schemas.microsoft.com/office/drawing/2014/main" id="{1CF54FD0-D5E7-9B47-AC7C-F15828CF6539}"/>
                  </a:ext>
                </a:extLst>
              </p:cNvPr>
              <p:cNvSpPr/>
              <p:nvPr/>
            </p:nvSpPr>
            <p:spPr>
              <a:xfrm rot="10800000" flipH="1">
                <a:off x="1131207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0" name="Right Triangle 319">
                <a:extLst>
                  <a:ext uri="{FF2B5EF4-FFF2-40B4-BE49-F238E27FC236}">
                    <a16:creationId xmlns:a16="http://schemas.microsoft.com/office/drawing/2014/main" id="{7EC6F2AD-9660-2A4B-AEB1-170113600D29}"/>
                  </a:ext>
                </a:extLst>
              </p:cNvPr>
              <p:cNvSpPr/>
              <p:nvPr/>
            </p:nvSpPr>
            <p:spPr>
              <a:xfrm flipV="1">
                <a:off x="6960870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1" name="Right Triangle 320">
                <a:extLst>
                  <a:ext uri="{FF2B5EF4-FFF2-40B4-BE49-F238E27FC236}">
                    <a16:creationId xmlns:a16="http://schemas.microsoft.com/office/drawing/2014/main" id="{1F7EE32F-3161-834C-A2FF-AC79D12278E7}"/>
                  </a:ext>
                </a:extLst>
              </p:cNvPr>
              <p:cNvSpPr/>
              <p:nvPr/>
            </p:nvSpPr>
            <p:spPr>
              <a:xfrm rot="10800000" flipV="1">
                <a:off x="696087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2" name="Right Triangle 321">
                <a:extLst>
                  <a:ext uri="{FF2B5EF4-FFF2-40B4-BE49-F238E27FC236}">
                    <a16:creationId xmlns:a16="http://schemas.microsoft.com/office/drawing/2014/main" id="{52604953-EBBB-AD4A-A8D9-874A6869D230}"/>
                  </a:ext>
                </a:extLst>
              </p:cNvPr>
              <p:cNvSpPr/>
              <p:nvPr/>
            </p:nvSpPr>
            <p:spPr>
              <a:xfrm>
                <a:off x="6960870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3" name="Right Triangle 322">
                <a:extLst>
                  <a:ext uri="{FF2B5EF4-FFF2-40B4-BE49-F238E27FC236}">
                    <a16:creationId xmlns:a16="http://schemas.microsoft.com/office/drawing/2014/main" id="{BC7936CA-D5FD-694D-9DFF-9FBFE7DBBF3F}"/>
                  </a:ext>
                </a:extLst>
              </p:cNvPr>
              <p:cNvSpPr/>
              <p:nvPr userDrawn="1"/>
            </p:nvSpPr>
            <p:spPr>
              <a:xfrm flipV="1">
                <a:off x="6960870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4" name="Right Triangle 323">
                <a:extLst>
                  <a:ext uri="{FF2B5EF4-FFF2-40B4-BE49-F238E27FC236}">
                    <a16:creationId xmlns:a16="http://schemas.microsoft.com/office/drawing/2014/main" id="{A9C694D2-58D5-664A-9DBE-759155281E4E}"/>
                  </a:ext>
                </a:extLst>
              </p:cNvPr>
              <p:cNvSpPr/>
              <p:nvPr/>
            </p:nvSpPr>
            <p:spPr>
              <a:xfrm rot="10800000" flipV="1">
                <a:off x="696087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5" name="Right Triangle 324">
                <a:extLst>
                  <a:ext uri="{FF2B5EF4-FFF2-40B4-BE49-F238E27FC236}">
                    <a16:creationId xmlns:a16="http://schemas.microsoft.com/office/drawing/2014/main" id="{37CE6EFE-E63D-8946-952F-10B900289AFE}"/>
                  </a:ext>
                </a:extLst>
              </p:cNvPr>
              <p:cNvSpPr/>
              <p:nvPr/>
            </p:nvSpPr>
            <p:spPr>
              <a:xfrm>
                <a:off x="6960870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6" name="Right Triangle 325">
                <a:extLst>
                  <a:ext uri="{FF2B5EF4-FFF2-40B4-BE49-F238E27FC236}">
                    <a16:creationId xmlns:a16="http://schemas.microsoft.com/office/drawing/2014/main" id="{0845A3E3-02E0-C24D-99AE-AB2400E10599}"/>
                  </a:ext>
                </a:extLst>
              </p:cNvPr>
              <p:cNvSpPr/>
              <p:nvPr/>
            </p:nvSpPr>
            <p:spPr>
              <a:xfrm rot="10800000">
                <a:off x="696087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7" name="Right Triangle 326">
                <a:extLst>
                  <a:ext uri="{FF2B5EF4-FFF2-40B4-BE49-F238E27FC236}">
                    <a16:creationId xmlns:a16="http://schemas.microsoft.com/office/drawing/2014/main" id="{D0E87443-2B48-8145-8A3E-E96E1223DFA1}"/>
                  </a:ext>
                </a:extLst>
              </p:cNvPr>
              <p:cNvSpPr/>
              <p:nvPr/>
            </p:nvSpPr>
            <p:spPr>
              <a:xfrm>
                <a:off x="6960870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8" name="Right Triangle 327">
                <a:extLst>
                  <a:ext uri="{FF2B5EF4-FFF2-40B4-BE49-F238E27FC236}">
                    <a16:creationId xmlns:a16="http://schemas.microsoft.com/office/drawing/2014/main" id="{E254CA99-CE52-DD40-9040-D4739F0EB4B2}"/>
                  </a:ext>
                </a:extLst>
              </p:cNvPr>
              <p:cNvSpPr/>
              <p:nvPr/>
            </p:nvSpPr>
            <p:spPr>
              <a:xfrm rot="10800000">
                <a:off x="696087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29" name="Right Triangle 328">
                <a:extLst>
                  <a:ext uri="{FF2B5EF4-FFF2-40B4-BE49-F238E27FC236}">
                    <a16:creationId xmlns:a16="http://schemas.microsoft.com/office/drawing/2014/main" id="{10EE11C0-9F5D-9F4F-9916-8D6AE1075F87}"/>
                  </a:ext>
                </a:extLst>
              </p:cNvPr>
              <p:cNvSpPr/>
              <p:nvPr/>
            </p:nvSpPr>
            <p:spPr>
              <a:xfrm rot="10800000" flipV="1">
                <a:off x="696087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0" name="Right Triangle 329">
                <a:extLst>
                  <a:ext uri="{FF2B5EF4-FFF2-40B4-BE49-F238E27FC236}">
                    <a16:creationId xmlns:a16="http://schemas.microsoft.com/office/drawing/2014/main" id="{A4C90DCA-00C4-5841-A255-422594705279}"/>
                  </a:ext>
                </a:extLst>
              </p:cNvPr>
              <p:cNvSpPr/>
              <p:nvPr/>
            </p:nvSpPr>
            <p:spPr>
              <a:xfrm>
                <a:off x="6960870" y="169991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1" name="Right Triangle 330">
                <a:extLst>
                  <a:ext uri="{FF2B5EF4-FFF2-40B4-BE49-F238E27FC236}">
                    <a16:creationId xmlns:a16="http://schemas.microsoft.com/office/drawing/2014/main" id="{D5DC6C44-07A1-EE4E-93A9-2387A55BDE85}"/>
                  </a:ext>
                </a:extLst>
              </p:cNvPr>
              <p:cNvSpPr/>
              <p:nvPr/>
            </p:nvSpPr>
            <p:spPr>
              <a:xfrm rot="10800000">
                <a:off x="696087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2" name="Right Triangle 331">
                <a:extLst>
                  <a:ext uri="{FF2B5EF4-FFF2-40B4-BE49-F238E27FC236}">
                    <a16:creationId xmlns:a16="http://schemas.microsoft.com/office/drawing/2014/main" id="{47F696E8-E9FE-F644-87BA-43C4A3953757}"/>
                  </a:ext>
                </a:extLst>
              </p:cNvPr>
              <p:cNvSpPr/>
              <p:nvPr/>
            </p:nvSpPr>
            <p:spPr>
              <a:xfrm>
                <a:off x="6960870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3" name="Right Triangle 332">
                <a:extLst>
                  <a:ext uri="{FF2B5EF4-FFF2-40B4-BE49-F238E27FC236}">
                    <a16:creationId xmlns:a16="http://schemas.microsoft.com/office/drawing/2014/main" id="{2910BB78-4778-AC4D-B266-45B582A3546D}"/>
                  </a:ext>
                </a:extLst>
              </p:cNvPr>
              <p:cNvSpPr/>
              <p:nvPr/>
            </p:nvSpPr>
            <p:spPr>
              <a:xfrm rot="10800000">
                <a:off x="696087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4" name="Right Triangle 333">
                <a:extLst>
                  <a:ext uri="{FF2B5EF4-FFF2-40B4-BE49-F238E27FC236}">
                    <a16:creationId xmlns:a16="http://schemas.microsoft.com/office/drawing/2014/main" id="{0C4E46EF-0097-0F4F-903F-D2DD6B67C283}"/>
                  </a:ext>
                </a:extLst>
              </p:cNvPr>
              <p:cNvSpPr/>
              <p:nvPr userDrawn="1"/>
            </p:nvSpPr>
            <p:spPr>
              <a:xfrm flipH="1" flipV="1">
                <a:off x="782890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5" name="Right Triangle 334">
                <a:extLst>
                  <a:ext uri="{FF2B5EF4-FFF2-40B4-BE49-F238E27FC236}">
                    <a16:creationId xmlns:a16="http://schemas.microsoft.com/office/drawing/2014/main" id="{D6BFBE0A-0DBD-634B-93B7-1D615F6C6465}"/>
                  </a:ext>
                </a:extLst>
              </p:cNvPr>
              <p:cNvSpPr/>
              <p:nvPr/>
            </p:nvSpPr>
            <p:spPr>
              <a:xfrm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6" name="Right Triangle 335">
                <a:extLst>
                  <a:ext uri="{FF2B5EF4-FFF2-40B4-BE49-F238E27FC236}">
                    <a16:creationId xmlns:a16="http://schemas.microsoft.com/office/drawing/2014/main" id="{F2BE7A91-D508-154C-8F5D-E852054BED41}"/>
                  </a:ext>
                </a:extLst>
              </p:cNvPr>
              <p:cNvSpPr/>
              <p:nvPr/>
            </p:nvSpPr>
            <p:spPr>
              <a:xfrm rot="10800000"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7" name="Right Triangle 336">
                <a:extLst>
                  <a:ext uri="{FF2B5EF4-FFF2-40B4-BE49-F238E27FC236}">
                    <a16:creationId xmlns:a16="http://schemas.microsoft.com/office/drawing/2014/main" id="{FFFA74A9-365C-F449-B45D-F3617F5ACECB}"/>
                  </a:ext>
                </a:extLst>
              </p:cNvPr>
              <p:cNvSpPr/>
              <p:nvPr/>
            </p:nvSpPr>
            <p:spPr>
              <a:xfrm flipH="1" flipV="1">
                <a:off x="782890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8" name="Right Triangle 337">
                <a:extLst>
                  <a:ext uri="{FF2B5EF4-FFF2-40B4-BE49-F238E27FC236}">
                    <a16:creationId xmlns:a16="http://schemas.microsoft.com/office/drawing/2014/main" id="{0E667EE2-EE75-7D4E-BECC-72E4FD1806D0}"/>
                  </a:ext>
                </a:extLst>
              </p:cNvPr>
              <p:cNvSpPr/>
              <p:nvPr/>
            </p:nvSpPr>
            <p:spPr>
              <a:xfrm rot="10800000" flipH="1">
                <a:off x="782890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39" name="Right Triangle 338">
                <a:extLst>
                  <a:ext uri="{FF2B5EF4-FFF2-40B4-BE49-F238E27FC236}">
                    <a16:creationId xmlns:a16="http://schemas.microsoft.com/office/drawing/2014/main" id="{C8FC937C-0585-BE42-BE57-B650D22060A1}"/>
                  </a:ext>
                </a:extLst>
              </p:cNvPr>
              <p:cNvSpPr/>
              <p:nvPr/>
            </p:nvSpPr>
            <p:spPr>
              <a:xfrm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40" name="Right Triangle 339">
                <a:extLst>
                  <a:ext uri="{FF2B5EF4-FFF2-40B4-BE49-F238E27FC236}">
                    <a16:creationId xmlns:a16="http://schemas.microsoft.com/office/drawing/2014/main" id="{156A063E-A953-354E-A23B-E40A1D22ABE7}"/>
                  </a:ext>
                </a:extLst>
              </p:cNvPr>
              <p:cNvSpPr/>
              <p:nvPr/>
            </p:nvSpPr>
            <p:spPr>
              <a:xfrm rot="10800000"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41" name="Right Triangle 340">
                <a:extLst>
                  <a:ext uri="{FF2B5EF4-FFF2-40B4-BE49-F238E27FC236}">
                    <a16:creationId xmlns:a16="http://schemas.microsoft.com/office/drawing/2014/main" id="{5908BB96-09E8-BE43-BAC2-01374CD1AB84}"/>
                  </a:ext>
                </a:extLst>
              </p:cNvPr>
              <p:cNvSpPr/>
              <p:nvPr/>
            </p:nvSpPr>
            <p:spPr>
              <a:xfrm flipH="1" flipV="1">
                <a:off x="782890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42" name="Right Triangle 341">
                <a:extLst>
                  <a:ext uri="{FF2B5EF4-FFF2-40B4-BE49-F238E27FC236}">
                    <a16:creationId xmlns:a16="http://schemas.microsoft.com/office/drawing/2014/main" id="{4D3CA17C-6C70-6C44-B4F7-ED37E4B98637}"/>
                  </a:ext>
                </a:extLst>
              </p:cNvPr>
              <p:cNvSpPr/>
              <p:nvPr/>
            </p:nvSpPr>
            <p:spPr>
              <a:xfrm flipH="1">
                <a:off x="782890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43" name="Right Triangle 342">
                <a:extLst>
                  <a:ext uri="{FF2B5EF4-FFF2-40B4-BE49-F238E27FC236}">
                    <a16:creationId xmlns:a16="http://schemas.microsoft.com/office/drawing/2014/main" id="{9D101DE2-5B18-794F-9047-47C2CDBBD961}"/>
                  </a:ext>
                </a:extLst>
              </p:cNvPr>
              <p:cNvSpPr/>
              <p:nvPr/>
            </p:nvSpPr>
            <p:spPr>
              <a:xfrm flipH="1">
                <a:off x="782890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44" name="Right Triangle 343">
                <a:extLst>
                  <a:ext uri="{FF2B5EF4-FFF2-40B4-BE49-F238E27FC236}">
                    <a16:creationId xmlns:a16="http://schemas.microsoft.com/office/drawing/2014/main" id="{C2854DB9-040A-4049-98A7-C23CCEEF897A}"/>
                  </a:ext>
                </a:extLst>
              </p:cNvPr>
              <p:cNvSpPr/>
              <p:nvPr/>
            </p:nvSpPr>
            <p:spPr>
              <a:xfrm rot="10800000" flipH="1">
                <a:off x="782890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</p:grpSp>
      <p:sp>
        <p:nvSpPr>
          <p:cNvPr id="441" name="Rectangle 440">
            <a:extLst>
              <a:ext uri="{FF2B5EF4-FFF2-40B4-BE49-F238E27FC236}">
                <a16:creationId xmlns:a16="http://schemas.microsoft.com/office/drawing/2014/main" id="{AB11054E-EB74-844F-8923-64DCFE410512}"/>
              </a:ext>
            </a:extLst>
          </p:cNvPr>
          <p:cNvSpPr/>
          <p:nvPr userDrawn="1"/>
        </p:nvSpPr>
        <p:spPr>
          <a:xfrm>
            <a:off x="1" y="0"/>
            <a:ext cx="12188822" cy="6858000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FA5882B5-2E8B-9F4B-B0E4-5FA82800F8AC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06D31F1E-73FD-2C45-BE67-E58F45C136F1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7686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F1D41E-848B-4178-A0D2-2A18C6921400}"/>
              </a:ext>
            </a:extLst>
          </p:cNvPr>
          <p:cNvSpPr/>
          <p:nvPr/>
        </p:nvSpPr>
        <p:spPr bwMode="hidden">
          <a:xfrm>
            <a:off x="0" y="0"/>
            <a:ext cx="12188822" cy="43322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33F19DD3-CF82-47C1-A5CA-791D0612BF86}"/>
              </a:ext>
            </a:extLst>
          </p:cNvPr>
          <p:cNvSpPr/>
          <p:nvPr/>
        </p:nvSpPr>
        <p:spPr bwMode="hidden">
          <a:xfrm>
            <a:off x="5193" y="0"/>
            <a:ext cx="4329112" cy="4329112"/>
          </a:xfrm>
          <a:prstGeom prst="rtTriangle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1ED419A-30D8-44AB-9256-156B54D449CD}"/>
              </a:ext>
            </a:extLst>
          </p:cNvPr>
          <p:cNvSpPr/>
          <p:nvPr/>
        </p:nvSpPr>
        <p:spPr bwMode="white">
          <a:xfrm>
            <a:off x="672527" y="722997"/>
            <a:ext cx="4470400" cy="44704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1D50E-6C1F-492D-AA2F-1CE1D494AAF1}"/>
              </a:ext>
            </a:extLst>
          </p:cNvPr>
          <p:cNvSpPr/>
          <p:nvPr>
            <p:custDataLst>
              <p:tags r:id="rId1"/>
            </p:custDataLst>
          </p:nvPr>
        </p:nvSpPr>
        <p:spPr bwMode="white">
          <a:xfrm>
            <a:off x="5849846" y="2509012"/>
            <a:ext cx="45719" cy="1367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4BDA96F-134D-4855-8751-F1043ABF3B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2667000"/>
            <a:ext cx="5351463" cy="1016000"/>
          </a:xfrm>
        </p:spPr>
        <p:txBody>
          <a:bodyPr anchor="ctr"/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4093E53D-7586-4113-99BD-F45F1343692F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62672" y="722997"/>
            <a:ext cx="4480256" cy="448025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insert a </a:t>
            </a:r>
            <a:br>
              <a:rPr lang="en-US" dirty="0"/>
            </a:br>
            <a:r>
              <a:rPr lang="en-US" dirty="0"/>
              <a:t>Doughnut chart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4F4198-4BE0-4282-8B86-20DED598DC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8330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0" name="Text Placeholder 12">
            <a:extLst>
              <a:ext uri="{FF2B5EF4-FFF2-40B4-BE49-F238E27FC236}">
                <a16:creationId xmlns:a16="http://schemas.microsoft.com/office/drawing/2014/main" id="{4B5F4E67-F2E8-4777-B495-668C321DCB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6416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Text Placeholder 12">
            <a:extLst>
              <a:ext uri="{FF2B5EF4-FFF2-40B4-BE49-F238E27FC236}">
                <a16:creationId xmlns:a16="http://schemas.microsoft.com/office/drawing/2014/main" id="{704846F3-64ED-4181-8AEC-68B9734DA9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61103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2" name="Text Placeholder 12">
            <a:extLst>
              <a:ext uri="{FF2B5EF4-FFF2-40B4-BE49-F238E27FC236}">
                <a16:creationId xmlns:a16="http://schemas.microsoft.com/office/drawing/2014/main" id="{DD17F439-D919-44B7-889F-96A1DAF172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88109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3" name="Text Placeholder 12">
            <a:extLst>
              <a:ext uri="{FF2B5EF4-FFF2-40B4-BE49-F238E27FC236}">
                <a16:creationId xmlns:a16="http://schemas.microsoft.com/office/drawing/2014/main" id="{0DA74846-CC03-44FE-9AE5-4975E808F8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20672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 Placeholder 12">
            <a:extLst>
              <a:ext uri="{FF2B5EF4-FFF2-40B4-BE49-F238E27FC236}">
                <a16:creationId xmlns:a16="http://schemas.microsoft.com/office/drawing/2014/main" id="{EB51A67B-FBDC-4AB8-B81A-6B6B96D04F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0028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C03ACE7-B591-43FD-A636-47D01F482F04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3CE7EA-9EA2-4DF1-B906-6A42393236D8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1484D07-30D1-8E48-8BEE-EE742820D29B}"/>
              </a:ext>
            </a:extLst>
          </p:cNvPr>
          <p:cNvSpPr/>
          <p:nvPr userDrawn="1"/>
        </p:nvSpPr>
        <p:spPr bwMode="white">
          <a:xfrm>
            <a:off x="672527" y="722997"/>
            <a:ext cx="4470400" cy="4470400"/>
          </a:xfrm>
          <a:prstGeom prst="ellipse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7FE239-D492-D749-BA7B-CDC8656B7BA8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white">
          <a:xfrm>
            <a:off x="5849846" y="2509012"/>
            <a:ext cx="45719" cy="13673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FBCA25-F14A-F34F-A8CD-70B5B773D583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F104DD-2C77-6B4F-B4AF-40AE67A1BEF8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487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025D71-18A5-4A22-8386-917E1B08C46A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1BCD8C-97DA-4F07-B9DD-4F3DE630D041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423302-F775-4949-8E2F-AA57750668E1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EE4609-E4AB-F94C-A4A8-FA7024F52B44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957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/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flipH="1" flipV="1">
            <a:off x="4129912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041" y="3728720"/>
            <a:ext cx="6427328" cy="1229360"/>
          </a:xfrm>
        </p:spPr>
        <p:txBody>
          <a:bodyPr wrap="square" anchor="b"/>
          <a:lstStyle>
            <a:lvl1pPr algn="l">
              <a:defRPr sz="5000" b="0" cap="none" baseline="0"/>
            </a:lvl1pPr>
          </a:lstStyle>
          <a:p>
            <a:r>
              <a:rPr lang="en-US" dirty="0"/>
              <a:t>Thank You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8885EFB-2229-4796-8D57-8C571C2535ED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41" name="Freeform 6">
              <a:extLst>
                <a:ext uri="{FF2B5EF4-FFF2-40B4-BE49-F238E27FC236}">
                  <a16:creationId xmlns:a16="http://schemas.microsoft.com/office/drawing/2014/main" id="{CED77201-EF96-4E69-992A-CF56FF08D6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2" name="Freeform 7">
              <a:extLst>
                <a:ext uri="{FF2B5EF4-FFF2-40B4-BE49-F238E27FC236}">
                  <a16:creationId xmlns:a16="http://schemas.microsoft.com/office/drawing/2014/main" id="{F0E8F838-CCAD-4AD0-BFCB-F9EBD64AA16F}"/>
                </a:ext>
              </a:extLst>
            </p:cNvPr>
            <p:cNvSpPr>
              <a:spLocks/>
            </p:cNvSpPr>
            <p:nvPr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3" name="Freeform 8">
              <a:extLst>
                <a:ext uri="{FF2B5EF4-FFF2-40B4-BE49-F238E27FC236}">
                  <a16:creationId xmlns:a16="http://schemas.microsoft.com/office/drawing/2014/main" id="{DAD5F303-4B2B-4BA7-9E3E-CF2ECE2DE1D8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4" name="Freeform 9">
              <a:extLst>
                <a:ext uri="{FF2B5EF4-FFF2-40B4-BE49-F238E27FC236}">
                  <a16:creationId xmlns:a16="http://schemas.microsoft.com/office/drawing/2014/main" id="{32B47895-6440-4252-83A9-6D02AEBE7B9B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5" name="Freeform 10">
              <a:extLst>
                <a:ext uri="{FF2B5EF4-FFF2-40B4-BE49-F238E27FC236}">
                  <a16:creationId xmlns:a16="http://schemas.microsoft.com/office/drawing/2014/main" id="{8C4B9FB6-DFBC-448B-B083-4BA70D71CE1E}"/>
                </a:ext>
              </a:extLst>
            </p:cNvPr>
            <p:cNvSpPr>
              <a:spLocks/>
            </p:cNvSpPr>
            <p:nvPr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6" name="Freeform 11">
              <a:extLst>
                <a:ext uri="{FF2B5EF4-FFF2-40B4-BE49-F238E27FC236}">
                  <a16:creationId xmlns:a16="http://schemas.microsoft.com/office/drawing/2014/main" id="{29826BF7-37CF-42AD-A881-1A8C836A493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7" name="Freeform 12">
              <a:extLst>
                <a:ext uri="{FF2B5EF4-FFF2-40B4-BE49-F238E27FC236}">
                  <a16:creationId xmlns:a16="http://schemas.microsoft.com/office/drawing/2014/main" id="{6CD892BB-45E6-46AC-9E99-F58D53FB63D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1B41E9-D951-4347-864C-73789BD1F80F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4E39757-64AF-AB45-8732-FC3DFBCDF7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 flipH="1" flipV="1">
            <a:off x="4129912" y="0"/>
            <a:ext cx="8058913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3BA017F-16EE-B14E-851A-B750D2DFE828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FA3D201C-B9C3-1142-A221-549C4BEB923A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FDD4316F-59BE-AB47-BA6F-C98FE325ADB0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B8429D6C-DAE9-AA4B-8758-D93DDE5D999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1C6B0884-8D75-E741-B5B3-563970F045B8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C703211F-A9CD-8B47-A042-E4C9531E124D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6B2F4A54-9223-454B-836E-2214E254BAB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010E4F78-FF80-C243-9227-2738E53D0E72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D274929-2D37-3041-9234-D28F0D61B619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005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nt Ch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EA75217-7D87-4C71-8F80-833477FCB149}"/>
              </a:ext>
            </a:extLst>
          </p:cNvPr>
          <p:cNvSpPr/>
          <p:nvPr/>
        </p:nvSpPr>
        <p:spPr bwMode="hidden">
          <a:xfrm>
            <a:off x="0" y="0"/>
            <a:ext cx="12188825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9AC7DF-BFC1-4044-BB52-C9946AD8A327}"/>
              </a:ext>
            </a:extLst>
          </p:cNvPr>
          <p:cNvSpPr txBox="1">
            <a:spLocks/>
          </p:cNvSpPr>
          <p:nvPr/>
        </p:nvSpPr>
        <p:spPr>
          <a:xfrm>
            <a:off x="564569" y="366687"/>
            <a:ext cx="11001004" cy="7061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C12014-9EC5-4F8C-BD3D-B60E85EC9FFD}"/>
              </a:ext>
            </a:extLst>
          </p:cNvPr>
          <p:cNvSpPr txBox="1"/>
          <p:nvPr/>
        </p:nvSpPr>
        <p:spPr>
          <a:xfrm>
            <a:off x="620895" y="3906060"/>
            <a:ext cx="10962687" cy="23807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If yes, you are good to go!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If the answer is no, you do not have the Metropolis font installed.</a:t>
            </a:r>
          </a:p>
          <a:p>
            <a:pPr>
              <a:lnSpc>
                <a:spcPct val="130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bg1"/>
                </a:solidFill>
              </a:rPr>
              <a:t>Click here to download the font: </a:t>
            </a:r>
            <a:r>
              <a:rPr lang="en-US" sz="1800" dirty="0">
                <a:solidFill>
                  <a:schemeClr val="tx2"/>
                </a:solidFill>
                <a:hlinkClick r:id="rId2"/>
              </a:rPr>
              <a:t>www.vmware.com/brand</a:t>
            </a:r>
            <a:r>
              <a:rPr lang="en-US" sz="1800" baseline="0" dirty="0">
                <a:solidFill>
                  <a:schemeClr val="bg1"/>
                </a:solidFill>
              </a:rPr>
              <a:t> </a:t>
            </a:r>
          </a:p>
          <a:p>
            <a:pPr marL="400050" marR="0" lvl="0" indent="-227013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trike="noStrike" baseline="0" dirty="0">
                <a:solidFill>
                  <a:schemeClr val="bg1"/>
                </a:solidFill>
              </a:rPr>
              <a:t>Log in with SSO and select the Brand Assets tab in the portal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Need more information on how to install fonts?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Refer to the quick-start section in the template guideline or contact Oasis.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B78C1ED4-5F96-47A3-9C43-F6672F5A0A43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620895" y="2249109"/>
            <a:ext cx="5115292" cy="542314"/>
            <a:chOff x="901" y="1857"/>
            <a:chExt cx="5716" cy="606"/>
          </a:xfrm>
          <a:solidFill>
            <a:schemeClr val="bg1"/>
          </a:solidFill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6893F64C-5733-4A41-A4C0-08B9B0763432}"/>
                </a:ext>
              </a:extLst>
            </p:cNvPr>
            <p:cNvSpPr>
              <a:spLocks/>
            </p:cNvSpPr>
            <p:nvPr/>
          </p:nvSpPr>
          <p:spPr bwMode="black">
            <a:xfrm>
              <a:off x="901" y="1873"/>
              <a:ext cx="378" cy="472"/>
            </a:xfrm>
            <a:custGeom>
              <a:avLst/>
              <a:gdLst>
                <a:gd name="T0" fmla="*/ 162 w 378"/>
                <a:gd name="T1" fmla="*/ 51 h 472"/>
                <a:gd name="T2" fmla="*/ 0 w 378"/>
                <a:gd name="T3" fmla="*/ 51 h 472"/>
                <a:gd name="T4" fmla="*/ 0 w 378"/>
                <a:gd name="T5" fmla="*/ 0 h 472"/>
                <a:gd name="T6" fmla="*/ 378 w 378"/>
                <a:gd name="T7" fmla="*/ 0 h 472"/>
                <a:gd name="T8" fmla="*/ 378 w 378"/>
                <a:gd name="T9" fmla="*/ 51 h 472"/>
                <a:gd name="T10" fmla="*/ 217 w 378"/>
                <a:gd name="T11" fmla="*/ 51 h 472"/>
                <a:gd name="T12" fmla="*/ 217 w 378"/>
                <a:gd name="T13" fmla="*/ 472 h 472"/>
                <a:gd name="T14" fmla="*/ 162 w 378"/>
                <a:gd name="T15" fmla="*/ 472 h 472"/>
                <a:gd name="T16" fmla="*/ 162 w 378"/>
                <a:gd name="T17" fmla="*/ 5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8" h="472">
                  <a:moveTo>
                    <a:pt x="162" y="51"/>
                  </a:moveTo>
                  <a:lnTo>
                    <a:pt x="0" y="51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51"/>
                  </a:lnTo>
                  <a:lnTo>
                    <a:pt x="217" y="51"/>
                  </a:lnTo>
                  <a:lnTo>
                    <a:pt x="217" y="472"/>
                  </a:lnTo>
                  <a:lnTo>
                    <a:pt x="162" y="472"/>
                  </a:lnTo>
                  <a:lnTo>
                    <a:pt x="162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CD9B8C87-89AE-40B9-A968-988D8580FB80}"/>
                </a:ext>
              </a:extLst>
            </p:cNvPr>
            <p:cNvSpPr>
              <a:spLocks/>
            </p:cNvSpPr>
            <p:nvPr/>
          </p:nvSpPr>
          <p:spPr bwMode="black">
            <a:xfrm>
              <a:off x="1364" y="1865"/>
              <a:ext cx="307" cy="480"/>
            </a:xfrm>
            <a:custGeom>
              <a:avLst/>
              <a:gdLst>
                <a:gd name="T0" fmla="*/ 251 w 251"/>
                <a:gd name="T1" fmla="*/ 211 h 399"/>
                <a:gd name="T2" fmla="*/ 251 w 251"/>
                <a:gd name="T3" fmla="*/ 399 h 399"/>
                <a:gd name="T4" fmla="*/ 208 w 251"/>
                <a:gd name="T5" fmla="*/ 399 h 399"/>
                <a:gd name="T6" fmla="*/ 208 w 251"/>
                <a:gd name="T7" fmla="*/ 216 h 399"/>
                <a:gd name="T8" fmla="*/ 134 w 251"/>
                <a:gd name="T9" fmla="*/ 135 h 399"/>
                <a:gd name="T10" fmla="*/ 43 w 251"/>
                <a:gd name="T11" fmla="*/ 211 h 399"/>
                <a:gd name="T12" fmla="*/ 43 w 251"/>
                <a:gd name="T13" fmla="*/ 399 h 399"/>
                <a:gd name="T14" fmla="*/ 0 w 251"/>
                <a:gd name="T15" fmla="*/ 399 h 399"/>
                <a:gd name="T16" fmla="*/ 0 w 251"/>
                <a:gd name="T17" fmla="*/ 0 h 399"/>
                <a:gd name="T18" fmla="*/ 43 w 251"/>
                <a:gd name="T19" fmla="*/ 0 h 399"/>
                <a:gd name="T20" fmla="*/ 43 w 251"/>
                <a:gd name="T21" fmla="*/ 151 h 399"/>
                <a:gd name="T22" fmla="*/ 140 w 251"/>
                <a:gd name="T23" fmla="*/ 97 h 399"/>
                <a:gd name="T24" fmla="*/ 251 w 251"/>
                <a:gd name="T25" fmla="*/ 21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399">
                  <a:moveTo>
                    <a:pt x="251" y="211"/>
                  </a:moveTo>
                  <a:cubicBezTo>
                    <a:pt x="251" y="399"/>
                    <a:pt x="251" y="399"/>
                    <a:pt x="251" y="399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8" y="169"/>
                    <a:pt x="178" y="135"/>
                    <a:pt x="134" y="135"/>
                  </a:cubicBezTo>
                  <a:cubicBezTo>
                    <a:pt x="85" y="135"/>
                    <a:pt x="43" y="170"/>
                    <a:pt x="43" y="211"/>
                  </a:cubicBezTo>
                  <a:cubicBezTo>
                    <a:pt x="43" y="399"/>
                    <a:pt x="43" y="399"/>
                    <a:pt x="43" y="399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60" y="119"/>
                    <a:pt x="98" y="97"/>
                    <a:pt x="140" y="97"/>
                  </a:cubicBezTo>
                  <a:cubicBezTo>
                    <a:pt x="205" y="97"/>
                    <a:pt x="251" y="144"/>
                    <a:pt x="251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002BD709-64FB-44DB-A81E-BCC570D9EA6B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1767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926C9A2F-AD42-40CE-AD48-16ED2F5E2C23}"/>
                </a:ext>
              </a:extLst>
            </p:cNvPr>
            <p:cNvSpPr>
              <a:spLocks/>
            </p:cNvSpPr>
            <p:nvPr/>
          </p:nvSpPr>
          <p:spPr bwMode="black">
            <a:xfrm>
              <a:off x="1912" y="1982"/>
              <a:ext cx="281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AF6E45DA-A3A4-4FA3-9A95-1F83D1FA42C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473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0E9BB012-66AD-4575-AACA-AA4D8882A4B6}"/>
                </a:ext>
              </a:extLst>
            </p:cNvPr>
            <p:cNvSpPr>
              <a:spLocks/>
            </p:cNvSpPr>
            <p:nvPr/>
          </p:nvSpPr>
          <p:spPr bwMode="black">
            <a:xfrm>
              <a:off x="2617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4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4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16C674FD-9428-487D-86F2-E34B74F88508}"/>
                </a:ext>
              </a:extLst>
            </p:cNvPr>
            <p:cNvSpPr>
              <a:spLocks/>
            </p:cNvSpPr>
            <p:nvPr/>
          </p:nvSpPr>
          <p:spPr bwMode="black">
            <a:xfrm>
              <a:off x="3201" y="1873"/>
              <a:ext cx="464" cy="472"/>
            </a:xfrm>
            <a:custGeom>
              <a:avLst/>
              <a:gdLst>
                <a:gd name="T0" fmla="*/ 0 w 464"/>
                <a:gd name="T1" fmla="*/ 0 h 472"/>
                <a:gd name="T2" fmla="*/ 53 w 464"/>
                <a:gd name="T3" fmla="*/ 0 h 472"/>
                <a:gd name="T4" fmla="*/ 232 w 464"/>
                <a:gd name="T5" fmla="*/ 329 h 472"/>
                <a:gd name="T6" fmla="*/ 411 w 464"/>
                <a:gd name="T7" fmla="*/ 0 h 472"/>
                <a:gd name="T8" fmla="*/ 464 w 464"/>
                <a:gd name="T9" fmla="*/ 0 h 472"/>
                <a:gd name="T10" fmla="*/ 464 w 464"/>
                <a:gd name="T11" fmla="*/ 472 h 472"/>
                <a:gd name="T12" fmla="*/ 411 w 464"/>
                <a:gd name="T13" fmla="*/ 472 h 472"/>
                <a:gd name="T14" fmla="*/ 411 w 464"/>
                <a:gd name="T15" fmla="*/ 115 h 472"/>
                <a:gd name="T16" fmla="*/ 232 w 464"/>
                <a:gd name="T17" fmla="*/ 445 h 472"/>
                <a:gd name="T18" fmla="*/ 53 w 464"/>
                <a:gd name="T19" fmla="*/ 115 h 472"/>
                <a:gd name="T20" fmla="*/ 53 w 464"/>
                <a:gd name="T21" fmla="*/ 472 h 472"/>
                <a:gd name="T22" fmla="*/ 0 w 464"/>
                <a:gd name="T23" fmla="*/ 472 h 472"/>
                <a:gd name="T24" fmla="*/ 0 w 464"/>
                <a:gd name="T25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4" h="472">
                  <a:moveTo>
                    <a:pt x="0" y="0"/>
                  </a:moveTo>
                  <a:lnTo>
                    <a:pt x="53" y="0"/>
                  </a:lnTo>
                  <a:lnTo>
                    <a:pt x="232" y="329"/>
                  </a:lnTo>
                  <a:lnTo>
                    <a:pt x="411" y="0"/>
                  </a:lnTo>
                  <a:lnTo>
                    <a:pt x="464" y="0"/>
                  </a:lnTo>
                  <a:lnTo>
                    <a:pt x="464" y="472"/>
                  </a:lnTo>
                  <a:lnTo>
                    <a:pt x="411" y="472"/>
                  </a:lnTo>
                  <a:lnTo>
                    <a:pt x="411" y="115"/>
                  </a:lnTo>
                  <a:lnTo>
                    <a:pt x="232" y="445"/>
                  </a:lnTo>
                  <a:lnTo>
                    <a:pt x="53" y="115"/>
                  </a:lnTo>
                  <a:lnTo>
                    <a:pt x="53" y="472"/>
                  </a:lnTo>
                  <a:lnTo>
                    <a:pt x="0" y="47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5A7840E1-3DFB-4EFA-830E-6F280C833C9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764" y="1982"/>
              <a:ext cx="349" cy="370"/>
            </a:xfrm>
            <a:custGeom>
              <a:avLst/>
              <a:gdLst>
                <a:gd name="T0" fmla="*/ 242 w 285"/>
                <a:gd name="T1" fmla="*/ 235 h 308"/>
                <a:gd name="T2" fmla="*/ 268 w 285"/>
                <a:gd name="T3" fmla="*/ 263 h 308"/>
                <a:gd name="T4" fmla="*/ 150 w 285"/>
                <a:gd name="T5" fmla="*/ 308 h 308"/>
                <a:gd name="T6" fmla="*/ 0 w 285"/>
                <a:gd name="T7" fmla="*/ 153 h 308"/>
                <a:gd name="T8" fmla="*/ 146 w 285"/>
                <a:gd name="T9" fmla="*/ 0 h 308"/>
                <a:gd name="T10" fmla="*/ 285 w 285"/>
                <a:gd name="T11" fmla="*/ 170 h 308"/>
                <a:gd name="T12" fmla="*/ 44 w 285"/>
                <a:gd name="T13" fmla="*/ 170 h 308"/>
                <a:gd name="T14" fmla="*/ 149 w 285"/>
                <a:gd name="T15" fmla="*/ 270 h 308"/>
                <a:gd name="T16" fmla="*/ 242 w 285"/>
                <a:gd name="T17" fmla="*/ 235 h 308"/>
                <a:gd name="T18" fmla="*/ 45 w 285"/>
                <a:gd name="T19" fmla="*/ 132 h 308"/>
                <a:gd name="T20" fmla="*/ 243 w 285"/>
                <a:gd name="T21" fmla="*/ 132 h 308"/>
                <a:gd name="T22" fmla="*/ 147 w 285"/>
                <a:gd name="T23" fmla="*/ 38 h 308"/>
                <a:gd name="T24" fmla="*/ 45 w 285"/>
                <a:gd name="T25" fmla="*/ 13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5" h="308">
                  <a:moveTo>
                    <a:pt x="242" y="235"/>
                  </a:moveTo>
                  <a:cubicBezTo>
                    <a:pt x="268" y="263"/>
                    <a:pt x="268" y="263"/>
                    <a:pt x="268" y="263"/>
                  </a:cubicBezTo>
                  <a:cubicBezTo>
                    <a:pt x="243" y="291"/>
                    <a:pt x="191" y="308"/>
                    <a:pt x="150" y="308"/>
                  </a:cubicBezTo>
                  <a:cubicBezTo>
                    <a:pt x="71" y="308"/>
                    <a:pt x="0" y="244"/>
                    <a:pt x="0" y="153"/>
                  </a:cubicBezTo>
                  <a:cubicBezTo>
                    <a:pt x="0" y="65"/>
                    <a:pt x="66" y="0"/>
                    <a:pt x="146" y="0"/>
                  </a:cubicBezTo>
                  <a:cubicBezTo>
                    <a:pt x="235" y="0"/>
                    <a:pt x="285" y="67"/>
                    <a:pt x="285" y="170"/>
                  </a:cubicBezTo>
                  <a:cubicBezTo>
                    <a:pt x="44" y="170"/>
                    <a:pt x="44" y="170"/>
                    <a:pt x="44" y="170"/>
                  </a:cubicBezTo>
                  <a:cubicBezTo>
                    <a:pt x="50" y="228"/>
                    <a:pt x="91" y="270"/>
                    <a:pt x="149" y="270"/>
                  </a:cubicBezTo>
                  <a:cubicBezTo>
                    <a:pt x="184" y="270"/>
                    <a:pt x="224" y="255"/>
                    <a:pt x="242" y="235"/>
                  </a:cubicBezTo>
                  <a:close/>
                  <a:moveTo>
                    <a:pt x="45" y="132"/>
                  </a:moveTo>
                  <a:cubicBezTo>
                    <a:pt x="243" y="132"/>
                    <a:pt x="243" y="132"/>
                    <a:pt x="243" y="132"/>
                  </a:cubicBezTo>
                  <a:cubicBezTo>
                    <a:pt x="238" y="79"/>
                    <a:pt x="206" y="38"/>
                    <a:pt x="147" y="38"/>
                  </a:cubicBezTo>
                  <a:cubicBezTo>
                    <a:pt x="95" y="38"/>
                    <a:pt x="53" y="75"/>
                    <a:pt x="45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FE8FA87F-3177-4DEA-9E9C-DDA4723533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4172" y="1892"/>
              <a:ext cx="211" cy="460"/>
            </a:xfrm>
            <a:custGeom>
              <a:avLst/>
              <a:gdLst>
                <a:gd name="T0" fmla="*/ 173 w 173"/>
                <a:gd name="T1" fmla="*/ 365 h 383"/>
                <a:gd name="T2" fmla="*/ 119 w 173"/>
                <a:gd name="T3" fmla="*/ 383 h 383"/>
                <a:gd name="T4" fmla="*/ 47 w 173"/>
                <a:gd name="T5" fmla="*/ 308 h 383"/>
                <a:gd name="T6" fmla="*/ 47 w 173"/>
                <a:gd name="T7" fmla="*/ 120 h 383"/>
                <a:gd name="T8" fmla="*/ 0 w 173"/>
                <a:gd name="T9" fmla="*/ 120 h 383"/>
                <a:gd name="T10" fmla="*/ 0 w 173"/>
                <a:gd name="T11" fmla="*/ 81 h 383"/>
                <a:gd name="T12" fmla="*/ 47 w 173"/>
                <a:gd name="T13" fmla="*/ 81 h 383"/>
                <a:gd name="T14" fmla="*/ 47 w 173"/>
                <a:gd name="T15" fmla="*/ 0 h 383"/>
                <a:gd name="T16" fmla="*/ 89 w 173"/>
                <a:gd name="T17" fmla="*/ 0 h 383"/>
                <a:gd name="T18" fmla="*/ 89 w 173"/>
                <a:gd name="T19" fmla="*/ 81 h 383"/>
                <a:gd name="T20" fmla="*/ 162 w 173"/>
                <a:gd name="T21" fmla="*/ 81 h 383"/>
                <a:gd name="T22" fmla="*/ 162 w 173"/>
                <a:gd name="T23" fmla="*/ 120 h 383"/>
                <a:gd name="T24" fmla="*/ 89 w 173"/>
                <a:gd name="T25" fmla="*/ 120 h 383"/>
                <a:gd name="T26" fmla="*/ 89 w 173"/>
                <a:gd name="T27" fmla="*/ 308 h 383"/>
                <a:gd name="T28" fmla="*/ 121 w 173"/>
                <a:gd name="T29" fmla="*/ 345 h 383"/>
                <a:gd name="T30" fmla="*/ 152 w 173"/>
                <a:gd name="T31" fmla="*/ 333 h 383"/>
                <a:gd name="T32" fmla="*/ 173 w 173"/>
                <a:gd name="T33" fmla="*/ 365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383">
                  <a:moveTo>
                    <a:pt x="173" y="365"/>
                  </a:moveTo>
                  <a:cubicBezTo>
                    <a:pt x="158" y="377"/>
                    <a:pt x="139" y="383"/>
                    <a:pt x="119" y="383"/>
                  </a:cubicBezTo>
                  <a:cubicBezTo>
                    <a:pt x="76" y="383"/>
                    <a:pt x="47" y="352"/>
                    <a:pt x="47" y="308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162" y="81"/>
                    <a:pt x="162" y="81"/>
                    <a:pt x="162" y="81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89" y="308"/>
                    <a:pt x="89" y="308"/>
                    <a:pt x="89" y="308"/>
                  </a:cubicBezTo>
                  <a:cubicBezTo>
                    <a:pt x="89" y="330"/>
                    <a:pt x="104" y="345"/>
                    <a:pt x="121" y="345"/>
                  </a:cubicBezTo>
                  <a:cubicBezTo>
                    <a:pt x="135" y="345"/>
                    <a:pt x="146" y="340"/>
                    <a:pt x="152" y="333"/>
                  </a:cubicBezTo>
                  <a:lnTo>
                    <a:pt x="173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C9209808-6696-40D2-BB08-D21DE71C53D8}"/>
                </a:ext>
              </a:extLst>
            </p:cNvPr>
            <p:cNvSpPr>
              <a:spLocks/>
            </p:cNvSpPr>
            <p:nvPr/>
          </p:nvSpPr>
          <p:spPr bwMode="black">
            <a:xfrm>
              <a:off x="4463" y="1982"/>
              <a:ext cx="192" cy="363"/>
            </a:xfrm>
            <a:custGeom>
              <a:avLst/>
              <a:gdLst>
                <a:gd name="T0" fmla="*/ 157 w 157"/>
                <a:gd name="T1" fmla="*/ 0 h 302"/>
                <a:gd name="T2" fmla="*/ 157 w 157"/>
                <a:gd name="T3" fmla="*/ 38 h 302"/>
                <a:gd name="T4" fmla="*/ 43 w 157"/>
                <a:gd name="T5" fmla="*/ 137 h 302"/>
                <a:gd name="T6" fmla="*/ 43 w 157"/>
                <a:gd name="T7" fmla="*/ 302 h 302"/>
                <a:gd name="T8" fmla="*/ 0 w 157"/>
                <a:gd name="T9" fmla="*/ 302 h 302"/>
                <a:gd name="T10" fmla="*/ 0 w 157"/>
                <a:gd name="T11" fmla="*/ 6 h 302"/>
                <a:gd name="T12" fmla="*/ 43 w 157"/>
                <a:gd name="T13" fmla="*/ 6 h 302"/>
                <a:gd name="T14" fmla="*/ 43 w 157"/>
                <a:gd name="T15" fmla="*/ 64 h 302"/>
                <a:gd name="T16" fmla="*/ 157 w 157"/>
                <a:gd name="T1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302">
                  <a:moveTo>
                    <a:pt x="157" y="0"/>
                  </a:moveTo>
                  <a:cubicBezTo>
                    <a:pt x="157" y="38"/>
                    <a:pt x="157" y="38"/>
                    <a:pt x="157" y="38"/>
                  </a:cubicBezTo>
                  <a:cubicBezTo>
                    <a:pt x="90" y="38"/>
                    <a:pt x="43" y="79"/>
                    <a:pt x="43" y="137"/>
                  </a:cubicBezTo>
                  <a:cubicBezTo>
                    <a:pt x="43" y="302"/>
                    <a:pt x="43" y="302"/>
                    <a:pt x="43" y="30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60" y="25"/>
                    <a:pt x="103" y="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1D3B2A8C-316B-4B50-9091-1B4AC66484A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695" y="1982"/>
              <a:ext cx="374" cy="370"/>
            </a:xfrm>
            <a:custGeom>
              <a:avLst/>
              <a:gdLst>
                <a:gd name="T0" fmla="*/ 0 w 306"/>
                <a:gd name="T1" fmla="*/ 154 h 308"/>
                <a:gd name="T2" fmla="*/ 153 w 306"/>
                <a:gd name="T3" fmla="*/ 0 h 308"/>
                <a:gd name="T4" fmla="*/ 306 w 306"/>
                <a:gd name="T5" fmla="*/ 154 h 308"/>
                <a:gd name="T6" fmla="*/ 153 w 306"/>
                <a:gd name="T7" fmla="*/ 308 h 308"/>
                <a:gd name="T8" fmla="*/ 0 w 306"/>
                <a:gd name="T9" fmla="*/ 154 h 308"/>
                <a:gd name="T10" fmla="*/ 261 w 306"/>
                <a:gd name="T11" fmla="*/ 154 h 308"/>
                <a:gd name="T12" fmla="*/ 153 w 306"/>
                <a:gd name="T13" fmla="*/ 38 h 308"/>
                <a:gd name="T14" fmla="*/ 46 w 306"/>
                <a:gd name="T15" fmla="*/ 154 h 308"/>
                <a:gd name="T16" fmla="*/ 153 w 306"/>
                <a:gd name="T17" fmla="*/ 270 h 308"/>
                <a:gd name="T18" fmla="*/ 261 w 306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308">
                  <a:moveTo>
                    <a:pt x="0" y="154"/>
                  </a:moveTo>
                  <a:cubicBezTo>
                    <a:pt x="0" y="70"/>
                    <a:pt x="71" y="0"/>
                    <a:pt x="153" y="0"/>
                  </a:cubicBezTo>
                  <a:cubicBezTo>
                    <a:pt x="236" y="0"/>
                    <a:pt x="306" y="70"/>
                    <a:pt x="306" y="154"/>
                  </a:cubicBezTo>
                  <a:cubicBezTo>
                    <a:pt x="306" y="238"/>
                    <a:pt x="236" y="308"/>
                    <a:pt x="153" y="308"/>
                  </a:cubicBezTo>
                  <a:cubicBezTo>
                    <a:pt x="71" y="308"/>
                    <a:pt x="0" y="238"/>
                    <a:pt x="0" y="154"/>
                  </a:cubicBezTo>
                  <a:close/>
                  <a:moveTo>
                    <a:pt x="261" y="154"/>
                  </a:moveTo>
                  <a:cubicBezTo>
                    <a:pt x="261" y="91"/>
                    <a:pt x="212" y="38"/>
                    <a:pt x="153" y="38"/>
                  </a:cubicBezTo>
                  <a:cubicBezTo>
                    <a:pt x="95" y="38"/>
                    <a:pt x="46" y="91"/>
                    <a:pt x="46" y="154"/>
                  </a:cubicBezTo>
                  <a:cubicBezTo>
                    <a:pt x="46" y="217"/>
                    <a:pt x="95" y="270"/>
                    <a:pt x="153" y="270"/>
                  </a:cubicBezTo>
                  <a:cubicBezTo>
                    <a:pt x="212" y="270"/>
                    <a:pt x="261" y="217"/>
                    <a:pt x="261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15C78FBB-9428-49FA-A406-331F81A8781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61" y="1982"/>
              <a:ext cx="350" cy="481"/>
            </a:xfrm>
            <a:custGeom>
              <a:avLst/>
              <a:gdLst>
                <a:gd name="T0" fmla="*/ 286 w 286"/>
                <a:gd name="T1" fmla="*/ 154 h 400"/>
                <a:gd name="T2" fmla="*/ 150 w 286"/>
                <a:gd name="T3" fmla="*/ 308 h 400"/>
                <a:gd name="T4" fmla="*/ 42 w 286"/>
                <a:gd name="T5" fmla="*/ 246 h 400"/>
                <a:gd name="T6" fmla="*/ 42 w 286"/>
                <a:gd name="T7" fmla="*/ 400 h 400"/>
                <a:gd name="T8" fmla="*/ 0 w 286"/>
                <a:gd name="T9" fmla="*/ 400 h 400"/>
                <a:gd name="T10" fmla="*/ 0 w 286"/>
                <a:gd name="T11" fmla="*/ 6 h 400"/>
                <a:gd name="T12" fmla="*/ 42 w 286"/>
                <a:gd name="T13" fmla="*/ 6 h 400"/>
                <a:gd name="T14" fmla="*/ 42 w 286"/>
                <a:gd name="T15" fmla="*/ 62 h 400"/>
                <a:gd name="T16" fmla="*/ 150 w 286"/>
                <a:gd name="T17" fmla="*/ 0 h 400"/>
                <a:gd name="T18" fmla="*/ 286 w 286"/>
                <a:gd name="T19" fmla="*/ 154 h 400"/>
                <a:gd name="T20" fmla="*/ 240 w 286"/>
                <a:gd name="T21" fmla="*/ 154 h 400"/>
                <a:gd name="T22" fmla="*/ 142 w 286"/>
                <a:gd name="T23" fmla="*/ 38 h 400"/>
                <a:gd name="T24" fmla="*/ 42 w 286"/>
                <a:gd name="T25" fmla="*/ 154 h 400"/>
                <a:gd name="T26" fmla="*/ 142 w 286"/>
                <a:gd name="T27" fmla="*/ 270 h 400"/>
                <a:gd name="T28" fmla="*/ 240 w 286"/>
                <a:gd name="T29" fmla="*/ 15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" h="400">
                  <a:moveTo>
                    <a:pt x="286" y="154"/>
                  </a:moveTo>
                  <a:cubicBezTo>
                    <a:pt x="286" y="244"/>
                    <a:pt x="227" y="308"/>
                    <a:pt x="150" y="308"/>
                  </a:cubicBezTo>
                  <a:cubicBezTo>
                    <a:pt x="102" y="308"/>
                    <a:pt x="65" y="285"/>
                    <a:pt x="42" y="246"/>
                  </a:cubicBezTo>
                  <a:cubicBezTo>
                    <a:pt x="42" y="400"/>
                    <a:pt x="42" y="400"/>
                    <a:pt x="42" y="400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65" y="23"/>
                    <a:pt x="102" y="0"/>
                    <a:pt x="150" y="0"/>
                  </a:cubicBezTo>
                  <a:cubicBezTo>
                    <a:pt x="227" y="0"/>
                    <a:pt x="286" y="64"/>
                    <a:pt x="286" y="154"/>
                  </a:cubicBezTo>
                  <a:close/>
                  <a:moveTo>
                    <a:pt x="240" y="154"/>
                  </a:moveTo>
                  <a:cubicBezTo>
                    <a:pt x="240" y="86"/>
                    <a:pt x="199" y="38"/>
                    <a:pt x="142" y="38"/>
                  </a:cubicBezTo>
                  <a:cubicBezTo>
                    <a:pt x="83" y="38"/>
                    <a:pt x="42" y="86"/>
                    <a:pt x="42" y="154"/>
                  </a:cubicBezTo>
                  <a:cubicBezTo>
                    <a:pt x="42" y="222"/>
                    <a:pt x="83" y="270"/>
                    <a:pt x="142" y="270"/>
                  </a:cubicBezTo>
                  <a:cubicBezTo>
                    <a:pt x="199" y="270"/>
                    <a:pt x="240" y="222"/>
                    <a:pt x="24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C1B41AC2-DF88-418C-89A8-77AE1C13487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582" y="1982"/>
              <a:ext cx="373" cy="370"/>
            </a:xfrm>
            <a:custGeom>
              <a:avLst/>
              <a:gdLst>
                <a:gd name="T0" fmla="*/ 0 w 305"/>
                <a:gd name="T1" fmla="*/ 154 h 308"/>
                <a:gd name="T2" fmla="*/ 153 w 305"/>
                <a:gd name="T3" fmla="*/ 0 h 308"/>
                <a:gd name="T4" fmla="*/ 305 w 305"/>
                <a:gd name="T5" fmla="*/ 154 h 308"/>
                <a:gd name="T6" fmla="*/ 153 w 305"/>
                <a:gd name="T7" fmla="*/ 308 h 308"/>
                <a:gd name="T8" fmla="*/ 0 w 305"/>
                <a:gd name="T9" fmla="*/ 154 h 308"/>
                <a:gd name="T10" fmla="*/ 260 w 305"/>
                <a:gd name="T11" fmla="*/ 154 h 308"/>
                <a:gd name="T12" fmla="*/ 153 w 305"/>
                <a:gd name="T13" fmla="*/ 38 h 308"/>
                <a:gd name="T14" fmla="*/ 45 w 305"/>
                <a:gd name="T15" fmla="*/ 154 h 308"/>
                <a:gd name="T16" fmla="*/ 153 w 305"/>
                <a:gd name="T17" fmla="*/ 270 h 308"/>
                <a:gd name="T18" fmla="*/ 260 w 305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5" h="308">
                  <a:moveTo>
                    <a:pt x="0" y="154"/>
                  </a:moveTo>
                  <a:cubicBezTo>
                    <a:pt x="0" y="70"/>
                    <a:pt x="70" y="0"/>
                    <a:pt x="153" y="0"/>
                  </a:cubicBezTo>
                  <a:cubicBezTo>
                    <a:pt x="235" y="0"/>
                    <a:pt x="305" y="70"/>
                    <a:pt x="305" y="154"/>
                  </a:cubicBezTo>
                  <a:cubicBezTo>
                    <a:pt x="305" y="238"/>
                    <a:pt x="235" y="308"/>
                    <a:pt x="153" y="308"/>
                  </a:cubicBezTo>
                  <a:cubicBezTo>
                    <a:pt x="70" y="308"/>
                    <a:pt x="0" y="238"/>
                    <a:pt x="0" y="154"/>
                  </a:cubicBezTo>
                  <a:close/>
                  <a:moveTo>
                    <a:pt x="260" y="154"/>
                  </a:moveTo>
                  <a:cubicBezTo>
                    <a:pt x="260" y="91"/>
                    <a:pt x="211" y="38"/>
                    <a:pt x="153" y="38"/>
                  </a:cubicBezTo>
                  <a:cubicBezTo>
                    <a:pt x="94" y="38"/>
                    <a:pt x="45" y="91"/>
                    <a:pt x="45" y="154"/>
                  </a:cubicBezTo>
                  <a:cubicBezTo>
                    <a:pt x="45" y="217"/>
                    <a:pt x="94" y="270"/>
                    <a:pt x="153" y="270"/>
                  </a:cubicBezTo>
                  <a:cubicBezTo>
                    <a:pt x="211" y="270"/>
                    <a:pt x="260" y="217"/>
                    <a:pt x="26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Rectangle 18">
              <a:extLst>
                <a:ext uri="{FF2B5EF4-FFF2-40B4-BE49-F238E27FC236}">
                  <a16:creationId xmlns:a16="http://schemas.microsoft.com/office/drawing/2014/main" id="{8A52667A-7197-4718-A7CC-9DB76FD1504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042" y="1865"/>
              <a:ext cx="52" cy="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6E7E8DE2-C426-4707-B205-0D5D93A76152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6191" y="1857"/>
              <a:ext cx="68" cy="488"/>
            </a:xfrm>
            <a:custGeom>
              <a:avLst/>
              <a:gdLst>
                <a:gd name="T0" fmla="*/ 0 w 56"/>
                <a:gd name="T1" fmla="*/ 28 h 406"/>
                <a:gd name="T2" fmla="*/ 29 w 56"/>
                <a:gd name="T3" fmla="*/ 0 h 406"/>
                <a:gd name="T4" fmla="*/ 56 w 56"/>
                <a:gd name="T5" fmla="*/ 28 h 406"/>
                <a:gd name="T6" fmla="*/ 29 w 56"/>
                <a:gd name="T7" fmla="*/ 57 h 406"/>
                <a:gd name="T8" fmla="*/ 0 w 56"/>
                <a:gd name="T9" fmla="*/ 28 h 406"/>
                <a:gd name="T10" fmla="*/ 7 w 56"/>
                <a:gd name="T11" fmla="*/ 110 h 406"/>
                <a:gd name="T12" fmla="*/ 50 w 56"/>
                <a:gd name="T13" fmla="*/ 110 h 406"/>
                <a:gd name="T14" fmla="*/ 50 w 56"/>
                <a:gd name="T15" fmla="*/ 406 h 406"/>
                <a:gd name="T16" fmla="*/ 7 w 56"/>
                <a:gd name="T17" fmla="*/ 406 h 406"/>
                <a:gd name="T18" fmla="*/ 7 w 56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6" y="13"/>
                    <a:pt x="56" y="28"/>
                  </a:cubicBezTo>
                  <a:cubicBezTo>
                    <a:pt x="56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D3B127C7-22FD-48BC-9B8E-27EBE146499C}"/>
                </a:ext>
              </a:extLst>
            </p:cNvPr>
            <p:cNvSpPr>
              <a:spLocks/>
            </p:cNvSpPr>
            <p:nvPr/>
          </p:nvSpPr>
          <p:spPr bwMode="black">
            <a:xfrm>
              <a:off x="6335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2 w 230"/>
                <a:gd name="T3" fmla="*/ 233 h 308"/>
                <a:gd name="T4" fmla="*/ 122 w 230"/>
                <a:gd name="T5" fmla="*/ 270 h 308"/>
                <a:gd name="T6" fmla="*/ 187 w 230"/>
                <a:gd name="T7" fmla="*/ 224 h 308"/>
                <a:gd name="T8" fmla="*/ 113 w 230"/>
                <a:gd name="T9" fmla="*/ 170 h 308"/>
                <a:gd name="T10" fmla="*/ 14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2" y="233"/>
                    <a:pt x="22" y="233"/>
                    <a:pt x="22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7" y="252"/>
                    <a:pt x="187" y="224"/>
                  </a:cubicBezTo>
                  <a:cubicBezTo>
                    <a:pt x="187" y="192"/>
                    <a:pt x="153" y="182"/>
                    <a:pt x="113" y="170"/>
                  </a:cubicBezTo>
                  <a:cubicBezTo>
                    <a:pt x="42" y="150"/>
                    <a:pt x="14" y="129"/>
                    <a:pt x="14" y="86"/>
                  </a:cubicBezTo>
                  <a:cubicBezTo>
                    <a:pt x="14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3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DDC76C1-EE98-469A-A6AD-21148374D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8114" y="2908233"/>
            <a:ext cx="5354637" cy="895350"/>
          </a:xfrm>
        </p:spPr>
        <p:txBody>
          <a:bodyPr/>
          <a:lstStyle>
            <a:lvl1pPr>
              <a:defRPr sz="4900">
                <a:solidFill>
                  <a:schemeClr val="bg1"/>
                </a:solidFill>
              </a:defRPr>
            </a:lvl1pPr>
            <a:lvl2pPr>
              <a:defRPr sz="36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Metropolis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29BE03A-21B0-4196-A033-4E90957BA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</a:rPr>
              <a:t>Metropolis Font Check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CB049186-CC25-4BD3-8410-4DE62ED4B08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38105"/>
            <a:ext cx="10962687" cy="24774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Is the Metropolis font installed on my computer?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A92F24-FC82-4FA9-9362-801284731CC8}"/>
              </a:ext>
            </a:extLst>
          </p:cNvPr>
          <p:cNvSpPr/>
          <p:nvPr/>
        </p:nvSpPr>
        <p:spPr bwMode="gray">
          <a:xfrm>
            <a:off x="623363" y="1616678"/>
            <a:ext cx="4633737" cy="244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accent4">
                    <a:lumMod val="75000"/>
                  </a:schemeClr>
                </a:solidFill>
              </a:rPr>
              <a:t>Do the fonts in these two sentences match on your screen?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9E37DB-3217-4772-AE8E-E9673A139975}"/>
              </a:ext>
            </a:extLst>
          </p:cNvPr>
          <p:cNvCxnSpPr>
            <a:cxnSpLocks/>
          </p:cNvCxnSpPr>
          <p:nvPr/>
        </p:nvCxnSpPr>
        <p:spPr>
          <a:xfrm>
            <a:off x="623364" y="1860778"/>
            <a:ext cx="7299849" cy="0"/>
          </a:xfrm>
          <a:prstGeom prst="line">
            <a:avLst/>
          </a:prstGeom>
          <a:ln w="25400">
            <a:solidFill>
              <a:schemeClr val="bg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le 1">
            <a:extLst>
              <a:ext uri="{FF2B5EF4-FFF2-40B4-BE49-F238E27FC236}">
                <a16:creationId xmlns:a16="http://schemas.microsoft.com/office/drawing/2014/main" id="{3C1C675F-A6E0-DE4A-AFEB-064F8D69F619}"/>
              </a:ext>
            </a:extLst>
          </p:cNvPr>
          <p:cNvSpPr txBox="1">
            <a:spLocks/>
          </p:cNvSpPr>
          <p:nvPr userDrawn="1"/>
        </p:nvSpPr>
        <p:spPr>
          <a:xfrm>
            <a:off x="564569" y="366687"/>
            <a:ext cx="11001004" cy="7061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000" dirty="0">
              <a:solidFill>
                <a:schemeClr val="tx2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50C1E11-491D-0F4D-ACAB-3C1C23AE4498}"/>
              </a:ext>
            </a:extLst>
          </p:cNvPr>
          <p:cNvSpPr txBox="1"/>
          <p:nvPr userDrawn="1"/>
        </p:nvSpPr>
        <p:spPr>
          <a:xfrm>
            <a:off x="620895" y="3906060"/>
            <a:ext cx="10962687" cy="23807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tx2"/>
                </a:solidFill>
              </a:rPr>
              <a:t>If yes, you are good to go!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tx2"/>
                </a:solidFill>
              </a:rPr>
              <a:t>If the answer is no, you do not have the Metropolis font installed.</a:t>
            </a:r>
          </a:p>
          <a:p>
            <a:pPr>
              <a:lnSpc>
                <a:spcPct val="130000"/>
              </a:lnSpc>
            </a:pPr>
            <a:endParaRPr lang="en-US" sz="18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2"/>
                </a:solidFill>
              </a:rPr>
              <a:t>Click here to download the font: </a:t>
            </a:r>
            <a:r>
              <a:rPr lang="en-US" sz="1800" dirty="0">
                <a:solidFill>
                  <a:schemeClr val="tx2"/>
                </a:solidFill>
                <a:hlinkClick r:id="rId2"/>
              </a:rPr>
              <a:t>www.vmware.com/brand</a:t>
            </a:r>
            <a:r>
              <a:rPr lang="en-US" sz="1800" baseline="0" dirty="0">
                <a:solidFill>
                  <a:schemeClr val="tx2"/>
                </a:solidFill>
              </a:rPr>
              <a:t> </a:t>
            </a:r>
          </a:p>
          <a:p>
            <a:pPr marL="403225" marR="0" lvl="0" indent="-1778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trike="noStrike" baseline="0" dirty="0">
                <a:solidFill>
                  <a:schemeClr val="tx2"/>
                </a:solidFill>
              </a:rPr>
              <a:t>Log in with SSO and select the Brand Assets tab in the portal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tx2"/>
                </a:solidFill>
              </a:rPr>
              <a:t>Need more information on how to install fonts? </a:t>
            </a:r>
            <a:br>
              <a:rPr lang="en-US" sz="1800" dirty="0">
                <a:solidFill>
                  <a:schemeClr val="tx2"/>
                </a:solidFill>
              </a:rPr>
            </a:br>
            <a:r>
              <a:rPr lang="en-US" sz="1800" dirty="0">
                <a:solidFill>
                  <a:schemeClr val="tx2"/>
                </a:solidFill>
              </a:rPr>
              <a:t>Refer to the quick-start section in the template guideline or contact Oasis.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tx2"/>
                </a:solidFill>
              </a:rPr>
              <a:t> </a:t>
            </a:r>
            <a:endParaRPr lang="en-US" sz="3200" dirty="0">
              <a:solidFill>
                <a:schemeClr val="tx2"/>
              </a:solidFill>
            </a:endParaRPr>
          </a:p>
        </p:txBody>
      </p:sp>
      <p:grpSp>
        <p:nvGrpSpPr>
          <p:cNvPr id="47" name="Group 4">
            <a:extLst>
              <a:ext uri="{FF2B5EF4-FFF2-40B4-BE49-F238E27FC236}">
                <a16:creationId xmlns:a16="http://schemas.microsoft.com/office/drawing/2014/main" id="{C1E2BDE5-859C-6349-8FFC-BE85628B002D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620895" y="2249109"/>
            <a:ext cx="5115292" cy="542314"/>
            <a:chOff x="901" y="1857"/>
            <a:chExt cx="5716" cy="606"/>
          </a:xfrm>
          <a:solidFill>
            <a:schemeClr val="tx2"/>
          </a:solidFill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03799A4F-7898-3B48-AAD3-2A6E0B864F8F}"/>
                </a:ext>
              </a:extLst>
            </p:cNvPr>
            <p:cNvSpPr>
              <a:spLocks/>
            </p:cNvSpPr>
            <p:nvPr/>
          </p:nvSpPr>
          <p:spPr bwMode="black">
            <a:xfrm>
              <a:off x="901" y="1873"/>
              <a:ext cx="378" cy="472"/>
            </a:xfrm>
            <a:custGeom>
              <a:avLst/>
              <a:gdLst>
                <a:gd name="T0" fmla="*/ 162 w 378"/>
                <a:gd name="T1" fmla="*/ 51 h 472"/>
                <a:gd name="T2" fmla="*/ 0 w 378"/>
                <a:gd name="T3" fmla="*/ 51 h 472"/>
                <a:gd name="T4" fmla="*/ 0 w 378"/>
                <a:gd name="T5" fmla="*/ 0 h 472"/>
                <a:gd name="T6" fmla="*/ 378 w 378"/>
                <a:gd name="T7" fmla="*/ 0 h 472"/>
                <a:gd name="T8" fmla="*/ 378 w 378"/>
                <a:gd name="T9" fmla="*/ 51 h 472"/>
                <a:gd name="T10" fmla="*/ 217 w 378"/>
                <a:gd name="T11" fmla="*/ 51 h 472"/>
                <a:gd name="T12" fmla="*/ 217 w 378"/>
                <a:gd name="T13" fmla="*/ 472 h 472"/>
                <a:gd name="T14" fmla="*/ 162 w 378"/>
                <a:gd name="T15" fmla="*/ 472 h 472"/>
                <a:gd name="T16" fmla="*/ 162 w 378"/>
                <a:gd name="T17" fmla="*/ 5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8" h="472">
                  <a:moveTo>
                    <a:pt x="162" y="51"/>
                  </a:moveTo>
                  <a:lnTo>
                    <a:pt x="0" y="51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51"/>
                  </a:lnTo>
                  <a:lnTo>
                    <a:pt x="217" y="51"/>
                  </a:lnTo>
                  <a:lnTo>
                    <a:pt x="217" y="472"/>
                  </a:lnTo>
                  <a:lnTo>
                    <a:pt x="162" y="472"/>
                  </a:lnTo>
                  <a:lnTo>
                    <a:pt x="162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3816C6D6-7BE2-744D-988C-AB125CFB5B47}"/>
                </a:ext>
              </a:extLst>
            </p:cNvPr>
            <p:cNvSpPr>
              <a:spLocks/>
            </p:cNvSpPr>
            <p:nvPr/>
          </p:nvSpPr>
          <p:spPr bwMode="black">
            <a:xfrm>
              <a:off x="1364" y="1865"/>
              <a:ext cx="307" cy="480"/>
            </a:xfrm>
            <a:custGeom>
              <a:avLst/>
              <a:gdLst>
                <a:gd name="T0" fmla="*/ 251 w 251"/>
                <a:gd name="T1" fmla="*/ 211 h 399"/>
                <a:gd name="T2" fmla="*/ 251 w 251"/>
                <a:gd name="T3" fmla="*/ 399 h 399"/>
                <a:gd name="T4" fmla="*/ 208 w 251"/>
                <a:gd name="T5" fmla="*/ 399 h 399"/>
                <a:gd name="T6" fmla="*/ 208 w 251"/>
                <a:gd name="T7" fmla="*/ 216 h 399"/>
                <a:gd name="T8" fmla="*/ 134 w 251"/>
                <a:gd name="T9" fmla="*/ 135 h 399"/>
                <a:gd name="T10" fmla="*/ 43 w 251"/>
                <a:gd name="T11" fmla="*/ 211 h 399"/>
                <a:gd name="T12" fmla="*/ 43 w 251"/>
                <a:gd name="T13" fmla="*/ 399 h 399"/>
                <a:gd name="T14" fmla="*/ 0 w 251"/>
                <a:gd name="T15" fmla="*/ 399 h 399"/>
                <a:gd name="T16" fmla="*/ 0 w 251"/>
                <a:gd name="T17" fmla="*/ 0 h 399"/>
                <a:gd name="T18" fmla="*/ 43 w 251"/>
                <a:gd name="T19" fmla="*/ 0 h 399"/>
                <a:gd name="T20" fmla="*/ 43 w 251"/>
                <a:gd name="T21" fmla="*/ 151 h 399"/>
                <a:gd name="T22" fmla="*/ 140 w 251"/>
                <a:gd name="T23" fmla="*/ 97 h 399"/>
                <a:gd name="T24" fmla="*/ 251 w 251"/>
                <a:gd name="T25" fmla="*/ 21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399">
                  <a:moveTo>
                    <a:pt x="251" y="211"/>
                  </a:moveTo>
                  <a:cubicBezTo>
                    <a:pt x="251" y="399"/>
                    <a:pt x="251" y="399"/>
                    <a:pt x="251" y="399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8" y="169"/>
                    <a:pt x="178" y="135"/>
                    <a:pt x="134" y="135"/>
                  </a:cubicBezTo>
                  <a:cubicBezTo>
                    <a:pt x="85" y="135"/>
                    <a:pt x="43" y="170"/>
                    <a:pt x="43" y="211"/>
                  </a:cubicBezTo>
                  <a:cubicBezTo>
                    <a:pt x="43" y="399"/>
                    <a:pt x="43" y="399"/>
                    <a:pt x="43" y="399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60" y="119"/>
                    <a:pt x="98" y="97"/>
                    <a:pt x="140" y="97"/>
                  </a:cubicBezTo>
                  <a:cubicBezTo>
                    <a:pt x="205" y="97"/>
                    <a:pt x="251" y="144"/>
                    <a:pt x="251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505AD83C-7E24-9940-9088-8EF3DF1B862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1767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A8CCED02-A29A-D442-A911-EF113462D833}"/>
                </a:ext>
              </a:extLst>
            </p:cNvPr>
            <p:cNvSpPr>
              <a:spLocks/>
            </p:cNvSpPr>
            <p:nvPr/>
          </p:nvSpPr>
          <p:spPr bwMode="black">
            <a:xfrm>
              <a:off x="1912" y="1982"/>
              <a:ext cx="281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id="{CF428E1A-C392-4448-A24B-DD53042452D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473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10">
              <a:extLst>
                <a:ext uri="{FF2B5EF4-FFF2-40B4-BE49-F238E27FC236}">
                  <a16:creationId xmlns:a16="http://schemas.microsoft.com/office/drawing/2014/main" id="{EF12DB59-EEDD-694F-8AEE-C2D5C6402114}"/>
                </a:ext>
              </a:extLst>
            </p:cNvPr>
            <p:cNvSpPr>
              <a:spLocks/>
            </p:cNvSpPr>
            <p:nvPr/>
          </p:nvSpPr>
          <p:spPr bwMode="black">
            <a:xfrm>
              <a:off x="2617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4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4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11">
              <a:extLst>
                <a:ext uri="{FF2B5EF4-FFF2-40B4-BE49-F238E27FC236}">
                  <a16:creationId xmlns:a16="http://schemas.microsoft.com/office/drawing/2014/main" id="{1E397BDC-8A03-A240-91E8-C879ADC49E9C}"/>
                </a:ext>
              </a:extLst>
            </p:cNvPr>
            <p:cNvSpPr>
              <a:spLocks/>
            </p:cNvSpPr>
            <p:nvPr/>
          </p:nvSpPr>
          <p:spPr bwMode="black">
            <a:xfrm>
              <a:off x="3201" y="1873"/>
              <a:ext cx="464" cy="472"/>
            </a:xfrm>
            <a:custGeom>
              <a:avLst/>
              <a:gdLst>
                <a:gd name="T0" fmla="*/ 0 w 464"/>
                <a:gd name="T1" fmla="*/ 0 h 472"/>
                <a:gd name="T2" fmla="*/ 53 w 464"/>
                <a:gd name="T3" fmla="*/ 0 h 472"/>
                <a:gd name="T4" fmla="*/ 232 w 464"/>
                <a:gd name="T5" fmla="*/ 329 h 472"/>
                <a:gd name="T6" fmla="*/ 411 w 464"/>
                <a:gd name="T7" fmla="*/ 0 h 472"/>
                <a:gd name="T8" fmla="*/ 464 w 464"/>
                <a:gd name="T9" fmla="*/ 0 h 472"/>
                <a:gd name="T10" fmla="*/ 464 w 464"/>
                <a:gd name="T11" fmla="*/ 472 h 472"/>
                <a:gd name="T12" fmla="*/ 411 w 464"/>
                <a:gd name="T13" fmla="*/ 472 h 472"/>
                <a:gd name="T14" fmla="*/ 411 w 464"/>
                <a:gd name="T15" fmla="*/ 115 h 472"/>
                <a:gd name="T16" fmla="*/ 232 w 464"/>
                <a:gd name="T17" fmla="*/ 445 h 472"/>
                <a:gd name="T18" fmla="*/ 53 w 464"/>
                <a:gd name="T19" fmla="*/ 115 h 472"/>
                <a:gd name="T20" fmla="*/ 53 w 464"/>
                <a:gd name="T21" fmla="*/ 472 h 472"/>
                <a:gd name="T22" fmla="*/ 0 w 464"/>
                <a:gd name="T23" fmla="*/ 472 h 472"/>
                <a:gd name="T24" fmla="*/ 0 w 464"/>
                <a:gd name="T25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4" h="472">
                  <a:moveTo>
                    <a:pt x="0" y="0"/>
                  </a:moveTo>
                  <a:lnTo>
                    <a:pt x="53" y="0"/>
                  </a:lnTo>
                  <a:lnTo>
                    <a:pt x="232" y="329"/>
                  </a:lnTo>
                  <a:lnTo>
                    <a:pt x="411" y="0"/>
                  </a:lnTo>
                  <a:lnTo>
                    <a:pt x="464" y="0"/>
                  </a:lnTo>
                  <a:lnTo>
                    <a:pt x="464" y="472"/>
                  </a:lnTo>
                  <a:lnTo>
                    <a:pt x="411" y="472"/>
                  </a:lnTo>
                  <a:lnTo>
                    <a:pt x="411" y="115"/>
                  </a:lnTo>
                  <a:lnTo>
                    <a:pt x="232" y="445"/>
                  </a:lnTo>
                  <a:lnTo>
                    <a:pt x="53" y="115"/>
                  </a:lnTo>
                  <a:lnTo>
                    <a:pt x="53" y="472"/>
                  </a:lnTo>
                  <a:lnTo>
                    <a:pt x="0" y="47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9931D56E-B3F1-094A-807D-6B3C2E4FCDF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764" y="1982"/>
              <a:ext cx="349" cy="370"/>
            </a:xfrm>
            <a:custGeom>
              <a:avLst/>
              <a:gdLst>
                <a:gd name="T0" fmla="*/ 242 w 285"/>
                <a:gd name="T1" fmla="*/ 235 h 308"/>
                <a:gd name="T2" fmla="*/ 268 w 285"/>
                <a:gd name="T3" fmla="*/ 263 h 308"/>
                <a:gd name="T4" fmla="*/ 150 w 285"/>
                <a:gd name="T5" fmla="*/ 308 h 308"/>
                <a:gd name="T6" fmla="*/ 0 w 285"/>
                <a:gd name="T7" fmla="*/ 153 h 308"/>
                <a:gd name="T8" fmla="*/ 146 w 285"/>
                <a:gd name="T9" fmla="*/ 0 h 308"/>
                <a:gd name="T10" fmla="*/ 285 w 285"/>
                <a:gd name="T11" fmla="*/ 170 h 308"/>
                <a:gd name="T12" fmla="*/ 44 w 285"/>
                <a:gd name="T13" fmla="*/ 170 h 308"/>
                <a:gd name="T14" fmla="*/ 149 w 285"/>
                <a:gd name="T15" fmla="*/ 270 h 308"/>
                <a:gd name="T16" fmla="*/ 242 w 285"/>
                <a:gd name="T17" fmla="*/ 235 h 308"/>
                <a:gd name="T18" fmla="*/ 45 w 285"/>
                <a:gd name="T19" fmla="*/ 132 h 308"/>
                <a:gd name="T20" fmla="*/ 243 w 285"/>
                <a:gd name="T21" fmla="*/ 132 h 308"/>
                <a:gd name="T22" fmla="*/ 147 w 285"/>
                <a:gd name="T23" fmla="*/ 38 h 308"/>
                <a:gd name="T24" fmla="*/ 45 w 285"/>
                <a:gd name="T25" fmla="*/ 13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5" h="308">
                  <a:moveTo>
                    <a:pt x="242" y="235"/>
                  </a:moveTo>
                  <a:cubicBezTo>
                    <a:pt x="268" y="263"/>
                    <a:pt x="268" y="263"/>
                    <a:pt x="268" y="263"/>
                  </a:cubicBezTo>
                  <a:cubicBezTo>
                    <a:pt x="243" y="291"/>
                    <a:pt x="191" y="308"/>
                    <a:pt x="150" y="308"/>
                  </a:cubicBezTo>
                  <a:cubicBezTo>
                    <a:pt x="71" y="308"/>
                    <a:pt x="0" y="244"/>
                    <a:pt x="0" y="153"/>
                  </a:cubicBezTo>
                  <a:cubicBezTo>
                    <a:pt x="0" y="65"/>
                    <a:pt x="66" y="0"/>
                    <a:pt x="146" y="0"/>
                  </a:cubicBezTo>
                  <a:cubicBezTo>
                    <a:pt x="235" y="0"/>
                    <a:pt x="285" y="67"/>
                    <a:pt x="285" y="170"/>
                  </a:cubicBezTo>
                  <a:cubicBezTo>
                    <a:pt x="44" y="170"/>
                    <a:pt x="44" y="170"/>
                    <a:pt x="44" y="170"/>
                  </a:cubicBezTo>
                  <a:cubicBezTo>
                    <a:pt x="50" y="228"/>
                    <a:pt x="91" y="270"/>
                    <a:pt x="149" y="270"/>
                  </a:cubicBezTo>
                  <a:cubicBezTo>
                    <a:pt x="184" y="270"/>
                    <a:pt x="224" y="255"/>
                    <a:pt x="242" y="235"/>
                  </a:cubicBezTo>
                  <a:close/>
                  <a:moveTo>
                    <a:pt x="45" y="132"/>
                  </a:moveTo>
                  <a:cubicBezTo>
                    <a:pt x="243" y="132"/>
                    <a:pt x="243" y="132"/>
                    <a:pt x="243" y="132"/>
                  </a:cubicBezTo>
                  <a:cubicBezTo>
                    <a:pt x="238" y="79"/>
                    <a:pt x="206" y="38"/>
                    <a:pt x="147" y="38"/>
                  </a:cubicBezTo>
                  <a:cubicBezTo>
                    <a:pt x="95" y="38"/>
                    <a:pt x="53" y="75"/>
                    <a:pt x="45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AC70BC51-7A05-6F43-AD14-28CCA88F703C}"/>
                </a:ext>
              </a:extLst>
            </p:cNvPr>
            <p:cNvSpPr>
              <a:spLocks/>
            </p:cNvSpPr>
            <p:nvPr/>
          </p:nvSpPr>
          <p:spPr bwMode="black">
            <a:xfrm>
              <a:off x="4172" y="1892"/>
              <a:ext cx="211" cy="460"/>
            </a:xfrm>
            <a:custGeom>
              <a:avLst/>
              <a:gdLst>
                <a:gd name="T0" fmla="*/ 173 w 173"/>
                <a:gd name="T1" fmla="*/ 365 h 383"/>
                <a:gd name="T2" fmla="*/ 119 w 173"/>
                <a:gd name="T3" fmla="*/ 383 h 383"/>
                <a:gd name="T4" fmla="*/ 47 w 173"/>
                <a:gd name="T5" fmla="*/ 308 h 383"/>
                <a:gd name="T6" fmla="*/ 47 w 173"/>
                <a:gd name="T7" fmla="*/ 120 h 383"/>
                <a:gd name="T8" fmla="*/ 0 w 173"/>
                <a:gd name="T9" fmla="*/ 120 h 383"/>
                <a:gd name="T10" fmla="*/ 0 w 173"/>
                <a:gd name="T11" fmla="*/ 81 h 383"/>
                <a:gd name="T12" fmla="*/ 47 w 173"/>
                <a:gd name="T13" fmla="*/ 81 h 383"/>
                <a:gd name="T14" fmla="*/ 47 w 173"/>
                <a:gd name="T15" fmla="*/ 0 h 383"/>
                <a:gd name="T16" fmla="*/ 89 w 173"/>
                <a:gd name="T17" fmla="*/ 0 h 383"/>
                <a:gd name="T18" fmla="*/ 89 w 173"/>
                <a:gd name="T19" fmla="*/ 81 h 383"/>
                <a:gd name="T20" fmla="*/ 162 w 173"/>
                <a:gd name="T21" fmla="*/ 81 h 383"/>
                <a:gd name="T22" fmla="*/ 162 w 173"/>
                <a:gd name="T23" fmla="*/ 120 h 383"/>
                <a:gd name="T24" fmla="*/ 89 w 173"/>
                <a:gd name="T25" fmla="*/ 120 h 383"/>
                <a:gd name="T26" fmla="*/ 89 w 173"/>
                <a:gd name="T27" fmla="*/ 308 h 383"/>
                <a:gd name="T28" fmla="*/ 121 w 173"/>
                <a:gd name="T29" fmla="*/ 345 h 383"/>
                <a:gd name="T30" fmla="*/ 152 w 173"/>
                <a:gd name="T31" fmla="*/ 333 h 383"/>
                <a:gd name="T32" fmla="*/ 173 w 173"/>
                <a:gd name="T33" fmla="*/ 365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383">
                  <a:moveTo>
                    <a:pt x="173" y="365"/>
                  </a:moveTo>
                  <a:cubicBezTo>
                    <a:pt x="158" y="377"/>
                    <a:pt x="139" y="383"/>
                    <a:pt x="119" y="383"/>
                  </a:cubicBezTo>
                  <a:cubicBezTo>
                    <a:pt x="76" y="383"/>
                    <a:pt x="47" y="352"/>
                    <a:pt x="47" y="308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162" y="81"/>
                    <a:pt x="162" y="81"/>
                    <a:pt x="162" y="81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89" y="308"/>
                    <a:pt x="89" y="308"/>
                    <a:pt x="89" y="308"/>
                  </a:cubicBezTo>
                  <a:cubicBezTo>
                    <a:pt x="89" y="330"/>
                    <a:pt x="104" y="345"/>
                    <a:pt x="121" y="345"/>
                  </a:cubicBezTo>
                  <a:cubicBezTo>
                    <a:pt x="135" y="345"/>
                    <a:pt x="146" y="340"/>
                    <a:pt x="152" y="333"/>
                  </a:cubicBezTo>
                  <a:lnTo>
                    <a:pt x="173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066D6CCA-4CCD-0F4B-BA64-F520E9CA2D4B}"/>
                </a:ext>
              </a:extLst>
            </p:cNvPr>
            <p:cNvSpPr>
              <a:spLocks/>
            </p:cNvSpPr>
            <p:nvPr/>
          </p:nvSpPr>
          <p:spPr bwMode="black">
            <a:xfrm>
              <a:off x="4463" y="1982"/>
              <a:ext cx="192" cy="363"/>
            </a:xfrm>
            <a:custGeom>
              <a:avLst/>
              <a:gdLst>
                <a:gd name="T0" fmla="*/ 157 w 157"/>
                <a:gd name="T1" fmla="*/ 0 h 302"/>
                <a:gd name="T2" fmla="*/ 157 w 157"/>
                <a:gd name="T3" fmla="*/ 38 h 302"/>
                <a:gd name="T4" fmla="*/ 43 w 157"/>
                <a:gd name="T5" fmla="*/ 137 h 302"/>
                <a:gd name="T6" fmla="*/ 43 w 157"/>
                <a:gd name="T7" fmla="*/ 302 h 302"/>
                <a:gd name="T8" fmla="*/ 0 w 157"/>
                <a:gd name="T9" fmla="*/ 302 h 302"/>
                <a:gd name="T10" fmla="*/ 0 w 157"/>
                <a:gd name="T11" fmla="*/ 6 h 302"/>
                <a:gd name="T12" fmla="*/ 43 w 157"/>
                <a:gd name="T13" fmla="*/ 6 h 302"/>
                <a:gd name="T14" fmla="*/ 43 w 157"/>
                <a:gd name="T15" fmla="*/ 64 h 302"/>
                <a:gd name="T16" fmla="*/ 157 w 157"/>
                <a:gd name="T1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302">
                  <a:moveTo>
                    <a:pt x="157" y="0"/>
                  </a:moveTo>
                  <a:cubicBezTo>
                    <a:pt x="157" y="38"/>
                    <a:pt x="157" y="38"/>
                    <a:pt x="157" y="38"/>
                  </a:cubicBezTo>
                  <a:cubicBezTo>
                    <a:pt x="90" y="38"/>
                    <a:pt x="43" y="79"/>
                    <a:pt x="43" y="137"/>
                  </a:cubicBezTo>
                  <a:cubicBezTo>
                    <a:pt x="43" y="302"/>
                    <a:pt x="43" y="302"/>
                    <a:pt x="43" y="30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60" y="25"/>
                    <a:pt x="103" y="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A6FFB4AC-8DB4-F948-BAD7-FA112E12741C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695" y="1982"/>
              <a:ext cx="374" cy="370"/>
            </a:xfrm>
            <a:custGeom>
              <a:avLst/>
              <a:gdLst>
                <a:gd name="T0" fmla="*/ 0 w 306"/>
                <a:gd name="T1" fmla="*/ 154 h 308"/>
                <a:gd name="T2" fmla="*/ 153 w 306"/>
                <a:gd name="T3" fmla="*/ 0 h 308"/>
                <a:gd name="T4" fmla="*/ 306 w 306"/>
                <a:gd name="T5" fmla="*/ 154 h 308"/>
                <a:gd name="T6" fmla="*/ 153 w 306"/>
                <a:gd name="T7" fmla="*/ 308 h 308"/>
                <a:gd name="T8" fmla="*/ 0 w 306"/>
                <a:gd name="T9" fmla="*/ 154 h 308"/>
                <a:gd name="T10" fmla="*/ 261 w 306"/>
                <a:gd name="T11" fmla="*/ 154 h 308"/>
                <a:gd name="T12" fmla="*/ 153 w 306"/>
                <a:gd name="T13" fmla="*/ 38 h 308"/>
                <a:gd name="T14" fmla="*/ 46 w 306"/>
                <a:gd name="T15" fmla="*/ 154 h 308"/>
                <a:gd name="T16" fmla="*/ 153 w 306"/>
                <a:gd name="T17" fmla="*/ 270 h 308"/>
                <a:gd name="T18" fmla="*/ 261 w 306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308">
                  <a:moveTo>
                    <a:pt x="0" y="154"/>
                  </a:moveTo>
                  <a:cubicBezTo>
                    <a:pt x="0" y="70"/>
                    <a:pt x="71" y="0"/>
                    <a:pt x="153" y="0"/>
                  </a:cubicBezTo>
                  <a:cubicBezTo>
                    <a:pt x="236" y="0"/>
                    <a:pt x="306" y="70"/>
                    <a:pt x="306" y="154"/>
                  </a:cubicBezTo>
                  <a:cubicBezTo>
                    <a:pt x="306" y="238"/>
                    <a:pt x="236" y="308"/>
                    <a:pt x="153" y="308"/>
                  </a:cubicBezTo>
                  <a:cubicBezTo>
                    <a:pt x="71" y="308"/>
                    <a:pt x="0" y="238"/>
                    <a:pt x="0" y="154"/>
                  </a:cubicBezTo>
                  <a:close/>
                  <a:moveTo>
                    <a:pt x="261" y="154"/>
                  </a:moveTo>
                  <a:cubicBezTo>
                    <a:pt x="261" y="91"/>
                    <a:pt x="212" y="38"/>
                    <a:pt x="153" y="38"/>
                  </a:cubicBezTo>
                  <a:cubicBezTo>
                    <a:pt x="95" y="38"/>
                    <a:pt x="46" y="91"/>
                    <a:pt x="46" y="154"/>
                  </a:cubicBezTo>
                  <a:cubicBezTo>
                    <a:pt x="46" y="217"/>
                    <a:pt x="95" y="270"/>
                    <a:pt x="153" y="270"/>
                  </a:cubicBezTo>
                  <a:cubicBezTo>
                    <a:pt x="212" y="270"/>
                    <a:pt x="261" y="217"/>
                    <a:pt x="261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16">
              <a:extLst>
                <a:ext uri="{FF2B5EF4-FFF2-40B4-BE49-F238E27FC236}">
                  <a16:creationId xmlns:a16="http://schemas.microsoft.com/office/drawing/2014/main" id="{5857AC78-D182-6E4E-B544-2E8AF928FDF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61" y="1982"/>
              <a:ext cx="350" cy="481"/>
            </a:xfrm>
            <a:custGeom>
              <a:avLst/>
              <a:gdLst>
                <a:gd name="T0" fmla="*/ 286 w 286"/>
                <a:gd name="T1" fmla="*/ 154 h 400"/>
                <a:gd name="T2" fmla="*/ 150 w 286"/>
                <a:gd name="T3" fmla="*/ 308 h 400"/>
                <a:gd name="T4" fmla="*/ 42 w 286"/>
                <a:gd name="T5" fmla="*/ 246 h 400"/>
                <a:gd name="T6" fmla="*/ 42 w 286"/>
                <a:gd name="T7" fmla="*/ 400 h 400"/>
                <a:gd name="T8" fmla="*/ 0 w 286"/>
                <a:gd name="T9" fmla="*/ 400 h 400"/>
                <a:gd name="T10" fmla="*/ 0 w 286"/>
                <a:gd name="T11" fmla="*/ 6 h 400"/>
                <a:gd name="T12" fmla="*/ 42 w 286"/>
                <a:gd name="T13" fmla="*/ 6 h 400"/>
                <a:gd name="T14" fmla="*/ 42 w 286"/>
                <a:gd name="T15" fmla="*/ 62 h 400"/>
                <a:gd name="T16" fmla="*/ 150 w 286"/>
                <a:gd name="T17" fmla="*/ 0 h 400"/>
                <a:gd name="T18" fmla="*/ 286 w 286"/>
                <a:gd name="T19" fmla="*/ 154 h 400"/>
                <a:gd name="T20" fmla="*/ 240 w 286"/>
                <a:gd name="T21" fmla="*/ 154 h 400"/>
                <a:gd name="T22" fmla="*/ 142 w 286"/>
                <a:gd name="T23" fmla="*/ 38 h 400"/>
                <a:gd name="T24" fmla="*/ 42 w 286"/>
                <a:gd name="T25" fmla="*/ 154 h 400"/>
                <a:gd name="T26" fmla="*/ 142 w 286"/>
                <a:gd name="T27" fmla="*/ 270 h 400"/>
                <a:gd name="T28" fmla="*/ 240 w 286"/>
                <a:gd name="T29" fmla="*/ 15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" h="400">
                  <a:moveTo>
                    <a:pt x="286" y="154"/>
                  </a:moveTo>
                  <a:cubicBezTo>
                    <a:pt x="286" y="244"/>
                    <a:pt x="227" y="308"/>
                    <a:pt x="150" y="308"/>
                  </a:cubicBezTo>
                  <a:cubicBezTo>
                    <a:pt x="102" y="308"/>
                    <a:pt x="65" y="285"/>
                    <a:pt x="42" y="246"/>
                  </a:cubicBezTo>
                  <a:cubicBezTo>
                    <a:pt x="42" y="400"/>
                    <a:pt x="42" y="400"/>
                    <a:pt x="42" y="400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65" y="23"/>
                    <a:pt x="102" y="0"/>
                    <a:pt x="150" y="0"/>
                  </a:cubicBezTo>
                  <a:cubicBezTo>
                    <a:pt x="227" y="0"/>
                    <a:pt x="286" y="64"/>
                    <a:pt x="286" y="154"/>
                  </a:cubicBezTo>
                  <a:close/>
                  <a:moveTo>
                    <a:pt x="240" y="154"/>
                  </a:moveTo>
                  <a:cubicBezTo>
                    <a:pt x="240" y="86"/>
                    <a:pt x="199" y="38"/>
                    <a:pt x="142" y="38"/>
                  </a:cubicBezTo>
                  <a:cubicBezTo>
                    <a:pt x="83" y="38"/>
                    <a:pt x="42" y="86"/>
                    <a:pt x="42" y="154"/>
                  </a:cubicBezTo>
                  <a:cubicBezTo>
                    <a:pt x="42" y="222"/>
                    <a:pt x="83" y="270"/>
                    <a:pt x="142" y="270"/>
                  </a:cubicBezTo>
                  <a:cubicBezTo>
                    <a:pt x="199" y="270"/>
                    <a:pt x="240" y="222"/>
                    <a:pt x="24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17">
              <a:extLst>
                <a:ext uri="{FF2B5EF4-FFF2-40B4-BE49-F238E27FC236}">
                  <a16:creationId xmlns:a16="http://schemas.microsoft.com/office/drawing/2014/main" id="{2CF73D0B-289D-8245-A609-2AE42D8CD44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582" y="1982"/>
              <a:ext cx="373" cy="370"/>
            </a:xfrm>
            <a:custGeom>
              <a:avLst/>
              <a:gdLst>
                <a:gd name="T0" fmla="*/ 0 w 305"/>
                <a:gd name="T1" fmla="*/ 154 h 308"/>
                <a:gd name="T2" fmla="*/ 153 w 305"/>
                <a:gd name="T3" fmla="*/ 0 h 308"/>
                <a:gd name="T4" fmla="*/ 305 w 305"/>
                <a:gd name="T5" fmla="*/ 154 h 308"/>
                <a:gd name="T6" fmla="*/ 153 w 305"/>
                <a:gd name="T7" fmla="*/ 308 h 308"/>
                <a:gd name="T8" fmla="*/ 0 w 305"/>
                <a:gd name="T9" fmla="*/ 154 h 308"/>
                <a:gd name="T10" fmla="*/ 260 w 305"/>
                <a:gd name="T11" fmla="*/ 154 h 308"/>
                <a:gd name="T12" fmla="*/ 153 w 305"/>
                <a:gd name="T13" fmla="*/ 38 h 308"/>
                <a:gd name="T14" fmla="*/ 45 w 305"/>
                <a:gd name="T15" fmla="*/ 154 h 308"/>
                <a:gd name="T16" fmla="*/ 153 w 305"/>
                <a:gd name="T17" fmla="*/ 270 h 308"/>
                <a:gd name="T18" fmla="*/ 260 w 305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5" h="308">
                  <a:moveTo>
                    <a:pt x="0" y="154"/>
                  </a:moveTo>
                  <a:cubicBezTo>
                    <a:pt x="0" y="70"/>
                    <a:pt x="70" y="0"/>
                    <a:pt x="153" y="0"/>
                  </a:cubicBezTo>
                  <a:cubicBezTo>
                    <a:pt x="235" y="0"/>
                    <a:pt x="305" y="70"/>
                    <a:pt x="305" y="154"/>
                  </a:cubicBezTo>
                  <a:cubicBezTo>
                    <a:pt x="305" y="238"/>
                    <a:pt x="235" y="308"/>
                    <a:pt x="153" y="308"/>
                  </a:cubicBezTo>
                  <a:cubicBezTo>
                    <a:pt x="70" y="308"/>
                    <a:pt x="0" y="238"/>
                    <a:pt x="0" y="154"/>
                  </a:cubicBezTo>
                  <a:close/>
                  <a:moveTo>
                    <a:pt x="260" y="154"/>
                  </a:moveTo>
                  <a:cubicBezTo>
                    <a:pt x="260" y="91"/>
                    <a:pt x="211" y="38"/>
                    <a:pt x="153" y="38"/>
                  </a:cubicBezTo>
                  <a:cubicBezTo>
                    <a:pt x="94" y="38"/>
                    <a:pt x="45" y="91"/>
                    <a:pt x="45" y="154"/>
                  </a:cubicBezTo>
                  <a:cubicBezTo>
                    <a:pt x="45" y="217"/>
                    <a:pt x="94" y="270"/>
                    <a:pt x="153" y="270"/>
                  </a:cubicBezTo>
                  <a:cubicBezTo>
                    <a:pt x="211" y="270"/>
                    <a:pt x="260" y="217"/>
                    <a:pt x="26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Rectangle 18">
              <a:extLst>
                <a:ext uri="{FF2B5EF4-FFF2-40B4-BE49-F238E27FC236}">
                  <a16:creationId xmlns:a16="http://schemas.microsoft.com/office/drawing/2014/main" id="{CD1263A3-7C87-CA45-8235-E13EEB05D222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042" y="1865"/>
              <a:ext cx="52" cy="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D1E38407-8486-2242-8C62-DC06F24CFDE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6191" y="1857"/>
              <a:ext cx="68" cy="488"/>
            </a:xfrm>
            <a:custGeom>
              <a:avLst/>
              <a:gdLst>
                <a:gd name="T0" fmla="*/ 0 w 56"/>
                <a:gd name="T1" fmla="*/ 28 h 406"/>
                <a:gd name="T2" fmla="*/ 29 w 56"/>
                <a:gd name="T3" fmla="*/ 0 h 406"/>
                <a:gd name="T4" fmla="*/ 56 w 56"/>
                <a:gd name="T5" fmla="*/ 28 h 406"/>
                <a:gd name="T6" fmla="*/ 29 w 56"/>
                <a:gd name="T7" fmla="*/ 57 h 406"/>
                <a:gd name="T8" fmla="*/ 0 w 56"/>
                <a:gd name="T9" fmla="*/ 28 h 406"/>
                <a:gd name="T10" fmla="*/ 7 w 56"/>
                <a:gd name="T11" fmla="*/ 110 h 406"/>
                <a:gd name="T12" fmla="*/ 50 w 56"/>
                <a:gd name="T13" fmla="*/ 110 h 406"/>
                <a:gd name="T14" fmla="*/ 50 w 56"/>
                <a:gd name="T15" fmla="*/ 406 h 406"/>
                <a:gd name="T16" fmla="*/ 7 w 56"/>
                <a:gd name="T17" fmla="*/ 406 h 406"/>
                <a:gd name="T18" fmla="*/ 7 w 56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6" y="13"/>
                    <a:pt x="56" y="28"/>
                  </a:cubicBezTo>
                  <a:cubicBezTo>
                    <a:pt x="56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20">
              <a:extLst>
                <a:ext uri="{FF2B5EF4-FFF2-40B4-BE49-F238E27FC236}">
                  <a16:creationId xmlns:a16="http://schemas.microsoft.com/office/drawing/2014/main" id="{DB959AAB-6A82-E446-942A-DC870C9E0238}"/>
                </a:ext>
              </a:extLst>
            </p:cNvPr>
            <p:cNvSpPr>
              <a:spLocks/>
            </p:cNvSpPr>
            <p:nvPr/>
          </p:nvSpPr>
          <p:spPr bwMode="black">
            <a:xfrm>
              <a:off x="6335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2 w 230"/>
                <a:gd name="T3" fmla="*/ 233 h 308"/>
                <a:gd name="T4" fmla="*/ 122 w 230"/>
                <a:gd name="T5" fmla="*/ 270 h 308"/>
                <a:gd name="T6" fmla="*/ 187 w 230"/>
                <a:gd name="T7" fmla="*/ 224 h 308"/>
                <a:gd name="T8" fmla="*/ 113 w 230"/>
                <a:gd name="T9" fmla="*/ 170 h 308"/>
                <a:gd name="T10" fmla="*/ 14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2" y="233"/>
                    <a:pt x="22" y="233"/>
                    <a:pt x="22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7" y="252"/>
                    <a:pt x="187" y="224"/>
                  </a:cubicBezTo>
                  <a:cubicBezTo>
                    <a:pt x="187" y="192"/>
                    <a:pt x="153" y="182"/>
                    <a:pt x="113" y="170"/>
                  </a:cubicBezTo>
                  <a:cubicBezTo>
                    <a:pt x="42" y="150"/>
                    <a:pt x="14" y="129"/>
                    <a:pt x="14" y="86"/>
                  </a:cubicBezTo>
                  <a:cubicBezTo>
                    <a:pt x="14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3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7F2FE51C-ABD1-8942-A54F-9EFD0DE7A8ED}"/>
              </a:ext>
            </a:extLst>
          </p:cNvPr>
          <p:cNvSpPr/>
          <p:nvPr userDrawn="1"/>
        </p:nvSpPr>
        <p:spPr bwMode="gray">
          <a:xfrm>
            <a:off x="623363" y="1616678"/>
            <a:ext cx="4633737" cy="2441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accent6"/>
                </a:solidFill>
              </a:rPr>
              <a:t>Do the fonts in these two sentences match on your screen?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1A4410B-9BF2-484E-92DC-EE4279E9157D}"/>
              </a:ext>
            </a:extLst>
          </p:cNvPr>
          <p:cNvCxnSpPr>
            <a:cxnSpLocks/>
          </p:cNvCxnSpPr>
          <p:nvPr userDrawn="1"/>
        </p:nvCxnSpPr>
        <p:spPr>
          <a:xfrm>
            <a:off x="623364" y="1860778"/>
            <a:ext cx="7299849" cy="0"/>
          </a:xfrm>
          <a:prstGeom prst="line">
            <a:avLst/>
          </a:prstGeom>
          <a:ln w="25400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22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8442F8FF-5DB1-44B3-AF2C-1A531EA36FEA}"/>
              </a:ext>
            </a:extLst>
          </p:cNvPr>
          <p:cNvGrpSpPr/>
          <p:nvPr/>
        </p:nvGrpSpPr>
        <p:grpSpPr bwMode="gray">
          <a:xfrm>
            <a:off x="0" y="0"/>
            <a:ext cx="12188826" cy="6858004"/>
            <a:chOff x="0" y="-4"/>
            <a:chExt cx="12188826" cy="6858004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2F285D2-B641-461F-87F0-20A9C65B2EF7}"/>
                </a:ext>
              </a:extLst>
            </p:cNvPr>
            <p:cNvGrpSpPr/>
            <p:nvPr/>
          </p:nvGrpSpPr>
          <p:grpSpPr bwMode="gray">
            <a:xfrm>
              <a:off x="609441" y="1600198"/>
              <a:ext cx="10055941" cy="4580469"/>
              <a:chOff x="609441" y="1600198"/>
              <a:chExt cx="10055941" cy="4580469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15EE1AC-AAA1-4CAF-886B-474B1A0C95C4}"/>
                  </a:ext>
                </a:extLst>
              </p:cNvPr>
              <p:cNvSpPr/>
              <p:nvPr/>
            </p:nvSpPr>
            <p:spPr bwMode="gray">
              <a:xfrm>
                <a:off x="609441" y="1600199"/>
                <a:ext cx="914203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7037B7F2-249C-4DB7-A4FF-AD7E08892A0F}"/>
                  </a:ext>
                </a:extLst>
              </p:cNvPr>
              <p:cNvSpPr/>
              <p:nvPr/>
            </p:nvSpPr>
            <p:spPr bwMode="gray">
              <a:xfrm>
                <a:off x="2436448" y="1600198"/>
                <a:ext cx="915282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6B02FE08-2379-4E6C-AE27-D7D2ECAB18B8}"/>
                  </a:ext>
                </a:extLst>
              </p:cNvPr>
              <p:cNvSpPr/>
              <p:nvPr/>
            </p:nvSpPr>
            <p:spPr bwMode="gray">
              <a:xfrm>
                <a:off x="4263453" y="1600198"/>
                <a:ext cx="920909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7C17E9A-3B70-4668-8EAE-9C7D73BACCA1}"/>
                  </a:ext>
                </a:extLst>
              </p:cNvPr>
              <p:cNvSpPr/>
              <p:nvPr/>
            </p:nvSpPr>
            <p:spPr bwMode="gray">
              <a:xfrm>
                <a:off x="6090459" y="1600198"/>
                <a:ext cx="920909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02751E5-34AD-4357-BC67-2269F668FD57}"/>
                  </a:ext>
                </a:extLst>
              </p:cNvPr>
              <p:cNvSpPr/>
              <p:nvPr/>
            </p:nvSpPr>
            <p:spPr bwMode="gray">
              <a:xfrm>
                <a:off x="7921943" y="1600198"/>
                <a:ext cx="916431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52A85DA-B39F-40AB-B423-9F7CCB3D0D63}"/>
                  </a:ext>
                </a:extLst>
              </p:cNvPr>
              <p:cNvSpPr/>
              <p:nvPr/>
            </p:nvSpPr>
            <p:spPr bwMode="gray">
              <a:xfrm>
                <a:off x="9750028" y="1600198"/>
                <a:ext cx="915354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5C1459D-4F6E-4671-8566-3143311EA541}"/>
                </a:ext>
              </a:extLst>
            </p:cNvPr>
            <p:cNvGrpSpPr/>
            <p:nvPr/>
          </p:nvGrpSpPr>
          <p:grpSpPr bwMode="gray">
            <a:xfrm>
              <a:off x="0" y="-4"/>
              <a:ext cx="12188826" cy="6858004"/>
              <a:chOff x="0" y="-4"/>
              <a:chExt cx="12188826" cy="6858004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15AFD00-19E3-4F92-9570-1F3E8AEC3EC4}"/>
                  </a:ext>
                </a:extLst>
              </p:cNvPr>
              <p:cNvGrpSpPr/>
              <p:nvPr>
                <p:custDataLst>
                  <p:tags r:id="rId2"/>
                </p:custDataLst>
              </p:nvPr>
            </p:nvGrpSpPr>
            <p:grpSpPr bwMode="gray">
              <a:xfrm>
                <a:off x="0" y="-4"/>
                <a:ext cx="12188826" cy="6858004"/>
                <a:chOff x="0" y="1"/>
                <a:chExt cx="12188826" cy="6858004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56B51E9A-9BC0-4A23-95C7-9E14C94FDF8A}"/>
                    </a:ext>
                  </a:extLst>
                </p:cNvPr>
                <p:cNvGrpSpPr/>
                <p:nvPr/>
              </p:nvGrpSpPr>
              <p:grpSpPr bwMode="gray">
                <a:xfrm>
                  <a:off x="609601" y="2684"/>
                  <a:ext cx="10962504" cy="6855315"/>
                  <a:chOff x="0" y="0"/>
                  <a:chExt cx="10962504" cy="6858000"/>
                </a:xfrm>
              </p:grpSpPr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5B6B4CFD-041A-4081-89A4-C2B194E6465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C63B978F-4215-434A-A0BE-E77776CE37B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09EEB78C-3DA9-4AD7-BFB1-207EDE403F9D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37106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F062D7CE-4A4A-4C41-833F-B30B3E74AEA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82808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9C628EF-969E-4429-A992-9AD0AFECF81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28510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8C7BD383-0D5C-4E3A-99F7-4DC5A51DF94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74212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FAA2EE63-4F24-4A26-9268-D15D92D5B06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19914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F64BB08D-864A-44D4-88F6-679DBAE518B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65617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9FA3F8A1-60DA-47E1-92DD-967475B2DF5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11319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4DECF40D-CC60-45F8-B236-F9FAC1F3E8C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623BAEC6-A3C2-4892-9093-BD8EA8A7E0F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02723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D4E16FB9-EDCA-4CA6-9212-0AEBFCE175D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48425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F3AE637F-804F-4244-9AA9-FF4A629A143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94127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5EFB8414-3949-428A-B700-7C38A44425B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39829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BA61D1AB-B7D2-4169-B38F-56371D50E1DA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85532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D00C4593-A442-4B6C-8E9D-80BFEB1746D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31234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95B5E413-FAFF-430F-B105-4D122D50AEE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76936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2B845328-662D-4D12-A209-6A0B1E78DF14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22638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2AC19B5D-D919-4A48-953C-03994329E19B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2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AC81C8DC-CB2F-445A-8F7B-5A864393B553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68340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F3CD9F68-6C35-4B43-B8E1-1ABF75D8D58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59744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BBBCE95B-721C-44A5-8B94-8F0E42FF53F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05447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3B934F61-1ED7-4209-A1E3-04C68085B10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51149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8F636E46-095E-439D-B78B-EBC72DB23290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61497272-E949-488B-B9F6-FD10BA6526B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96250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B645DFBA-090A-4E89-BFE2-570C1D04D7A5}"/>
                    </a:ext>
                  </a:extLst>
                </p:cNvPr>
                <p:cNvGrpSpPr/>
                <p:nvPr/>
              </p:nvGrpSpPr>
              <p:grpSpPr bwMode="gray">
                <a:xfrm>
                  <a:off x="0" y="1"/>
                  <a:ext cx="12188826" cy="6858004"/>
                  <a:chOff x="0" y="1"/>
                  <a:chExt cx="12188826" cy="6858004"/>
                </a:xfrm>
              </p:grpSpPr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E34689D4-9BAE-40BF-B953-E1A0CA4F5C15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60944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674A3364-6F4C-4749-A110-B336801330E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690EC6B6-039D-4549-B1B1-8FF8A3FC2F6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1800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155F4FAC-9412-45E9-99EC-FDC351D60453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1202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5A0C0A33-67B3-48C9-9B83-C39DFDEF5E0A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6630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A87FF284-D960-4A05-8053-9886608C6599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2058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6BA61019-342C-4EDD-97C6-EDA59774644E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748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234785CB-17D0-49DD-8DC9-3C93626DC77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2914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425DB222-E3A0-48A3-BBD5-FD2616577D2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8342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C433E4E5-A945-4652-B574-37C6580344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flipH="1">
                    <a:off x="1" y="5717376"/>
                    <a:ext cx="12188825" cy="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352A597B-2B35-4BD4-B07E-D8CEF25A597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76359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9351C336-9D65-42C9-A33F-6971E6322E4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CAD9518-36D4-43F7-839D-D8FE389DF1F1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9514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55575B3F-2A8B-4175-B6A5-D60652B87ED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8625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1CCC90FC-8476-4A2A-8DF1-ECAB053A24F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30638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DFB03C8E-4661-465A-B25F-147D497525A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034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88C8E030-5491-4C40-9E10-B197BD5CD587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5774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E0EBA261-0409-41DC-98E2-4BF8173333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rot="5400000">
                    <a:off x="6094413" y="-4494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119DAC7-36FB-491E-A6EB-B78E57CAECBF}"/>
                  </a:ext>
                </a:extLst>
              </p:cNvPr>
              <p:cNvSpPr txBox="1"/>
              <p:nvPr/>
            </p:nvSpPr>
            <p:spPr bwMode="gray">
              <a:xfrm>
                <a:off x="592866" y="5723466"/>
                <a:ext cx="7329077" cy="47413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 dirty="0"/>
                  <a:t>Footnote: Lorem ipsum dolor sit amet, consectetur adipiscing elit. Maecenas dui magna, sagittis at feugiat eget, viverra eu libero. Vestibulum a justo mi. Etiam blandit tempus odio. Fusce orci lectus, tincidunt eget hendrerit quis, blandit non</a:t>
                </a: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A7BD44C-D560-6841-A617-71A91BF02778}"/>
              </a:ext>
            </a:extLst>
          </p:cNvPr>
          <p:cNvGrpSpPr/>
          <p:nvPr userDrawn="1"/>
        </p:nvGrpSpPr>
        <p:grpSpPr bwMode="gray">
          <a:xfrm>
            <a:off x="0" y="0"/>
            <a:ext cx="12188826" cy="6858004"/>
            <a:chOff x="0" y="-4"/>
            <a:chExt cx="12188826" cy="6858004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55E3F82-95F8-814A-A739-1D39CD03D8D3}"/>
                </a:ext>
              </a:extLst>
            </p:cNvPr>
            <p:cNvGrpSpPr/>
            <p:nvPr/>
          </p:nvGrpSpPr>
          <p:grpSpPr bwMode="gray">
            <a:xfrm>
              <a:off x="609441" y="1600198"/>
              <a:ext cx="10055941" cy="4580469"/>
              <a:chOff x="609441" y="1600198"/>
              <a:chExt cx="10055941" cy="4580469"/>
            </a:xfrm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375F58EB-BDE7-4A4C-BAF9-00D62AFC01BD}"/>
                  </a:ext>
                </a:extLst>
              </p:cNvPr>
              <p:cNvSpPr/>
              <p:nvPr/>
            </p:nvSpPr>
            <p:spPr bwMode="gray">
              <a:xfrm>
                <a:off x="609441" y="1600199"/>
                <a:ext cx="914203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6AD16168-5B16-3248-8606-01DC0273FC97}"/>
                  </a:ext>
                </a:extLst>
              </p:cNvPr>
              <p:cNvSpPr/>
              <p:nvPr/>
            </p:nvSpPr>
            <p:spPr bwMode="gray">
              <a:xfrm>
                <a:off x="2436448" y="1600198"/>
                <a:ext cx="915282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8F834D58-679C-6749-ADCD-2C1C6E7E7077}"/>
                  </a:ext>
                </a:extLst>
              </p:cNvPr>
              <p:cNvSpPr/>
              <p:nvPr/>
            </p:nvSpPr>
            <p:spPr bwMode="gray">
              <a:xfrm>
                <a:off x="4263453" y="1600198"/>
                <a:ext cx="920909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3F8E1A57-107C-6F41-9049-4A83C289425B}"/>
                  </a:ext>
                </a:extLst>
              </p:cNvPr>
              <p:cNvSpPr/>
              <p:nvPr/>
            </p:nvSpPr>
            <p:spPr bwMode="gray">
              <a:xfrm>
                <a:off x="6090459" y="1600198"/>
                <a:ext cx="920909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CF22046D-FE82-464B-988F-756B287EE5C3}"/>
                  </a:ext>
                </a:extLst>
              </p:cNvPr>
              <p:cNvSpPr/>
              <p:nvPr/>
            </p:nvSpPr>
            <p:spPr bwMode="gray">
              <a:xfrm>
                <a:off x="7921943" y="1600198"/>
                <a:ext cx="916431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635BF6EA-5EC0-4147-BFEE-1D59D776F818}"/>
                  </a:ext>
                </a:extLst>
              </p:cNvPr>
              <p:cNvSpPr/>
              <p:nvPr/>
            </p:nvSpPr>
            <p:spPr bwMode="gray">
              <a:xfrm>
                <a:off x="9750028" y="1600198"/>
                <a:ext cx="915354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370BCBE-5A65-C549-8911-9B06BEF7F6FE}"/>
                </a:ext>
              </a:extLst>
            </p:cNvPr>
            <p:cNvGrpSpPr/>
            <p:nvPr userDrawn="1"/>
          </p:nvGrpSpPr>
          <p:grpSpPr bwMode="gray">
            <a:xfrm>
              <a:off x="0" y="-4"/>
              <a:ext cx="12188826" cy="6858004"/>
              <a:chOff x="0" y="-4"/>
              <a:chExt cx="12188826" cy="6858004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F6437002-19F9-734A-B414-B55DA754F396}"/>
                  </a:ext>
                </a:extLst>
              </p:cNvPr>
              <p:cNvGrpSpPr/>
              <p:nvPr>
                <p:custDataLst>
                  <p:tags r:id="rId1"/>
                </p:custDataLst>
              </p:nvPr>
            </p:nvGrpSpPr>
            <p:grpSpPr bwMode="gray">
              <a:xfrm>
                <a:off x="0" y="-4"/>
                <a:ext cx="12188826" cy="6858004"/>
                <a:chOff x="0" y="1"/>
                <a:chExt cx="12188826" cy="6858004"/>
              </a:xfrm>
            </p:grpSpPr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B8CEFA24-1F9F-5542-8AAD-F168DC71E617}"/>
                    </a:ext>
                  </a:extLst>
                </p:cNvPr>
                <p:cNvGrpSpPr/>
                <p:nvPr/>
              </p:nvGrpSpPr>
              <p:grpSpPr bwMode="gray">
                <a:xfrm>
                  <a:off x="609601" y="2684"/>
                  <a:ext cx="10962504" cy="6855315"/>
                  <a:chOff x="0" y="0"/>
                  <a:chExt cx="10962504" cy="6858000"/>
                </a:xfrm>
              </p:grpSpPr>
              <p:cxnSp>
                <p:nvCxnSpPr>
                  <p:cNvPr id="139" name="Straight Connector 138">
                    <a:extLst>
                      <a:ext uri="{FF2B5EF4-FFF2-40B4-BE49-F238E27FC236}">
                        <a16:creationId xmlns:a16="http://schemas.microsoft.com/office/drawing/2014/main" id="{26BD6852-2CF3-1B47-9263-AF96DC9242B5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" name="Straight Connector 139">
                    <a:extLst>
                      <a:ext uri="{FF2B5EF4-FFF2-40B4-BE49-F238E27FC236}">
                        <a16:creationId xmlns:a16="http://schemas.microsoft.com/office/drawing/2014/main" id="{351DD556-B68F-AA4A-B049-233A0B9C5B6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Straight Connector 140">
                    <a:extLst>
                      <a:ext uri="{FF2B5EF4-FFF2-40B4-BE49-F238E27FC236}">
                        <a16:creationId xmlns:a16="http://schemas.microsoft.com/office/drawing/2014/main" id="{1A75516B-4469-734A-8A37-D41BED648CC3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37106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CEAEA287-614F-3846-B52E-0EDAFB86856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82808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3" name="Straight Connector 142">
                    <a:extLst>
                      <a:ext uri="{FF2B5EF4-FFF2-40B4-BE49-F238E27FC236}">
                        <a16:creationId xmlns:a16="http://schemas.microsoft.com/office/drawing/2014/main" id="{9ED37874-A532-6B4C-89A1-E77B6311DA9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28510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Straight Connector 143">
                    <a:extLst>
                      <a:ext uri="{FF2B5EF4-FFF2-40B4-BE49-F238E27FC236}">
                        <a16:creationId xmlns:a16="http://schemas.microsoft.com/office/drawing/2014/main" id="{77935CE1-72E9-DF40-8F33-5B0FE57D5E2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74212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Straight Connector 144">
                    <a:extLst>
                      <a:ext uri="{FF2B5EF4-FFF2-40B4-BE49-F238E27FC236}">
                        <a16:creationId xmlns:a16="http://schemas.microsoft.com/office/drawing/2014/main" id="{C0454671-4B3E-D94C-8602-CFF1284F1C19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19914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Straight Connector 145">
                    <a:extLst>
                      <a:ext uri="{FF2B5EF4-FFF2-40B4-BE49-F238E27FC236}">
                        <a16:creationId xmlns:a16="http://schemas.microsoft.com/office/drawing/2014/main" id="{0E220B25-F0EA-664B-857C-5D3EBEE6D1A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65617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Straight Connector 146">
                    <a:extLst>
                      <a:ext uri="{FF2B5EF4-FFF2-40B4-BE49-F238E27FC236}">
                        <a16:creationId xmlns:a16="http://schemas.microsoft.com/office/drawing/2014/main" id="{CB1B9E1E-7E15-3A45-AD70-D03EC2CB7573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11319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Straight Connector 147">
                    <a:extLst>
                      <a:ext uri="{FF2B5EF4-FFF2-40B4-BE49-F238E27FC236}">
                        <a16:creationId xmlns:a16="http://schemas.microsoft.com/office/drawing/2014/main" id="{9191740C-7F7D-D341-8FDB-38C31204F74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" name="Straight Connector 148">
                    <a:extLst>
                      <a:ext uri="{FF2B5EF4-FFF2-40B4-BE49-F238E27FC236}">
                        <a16:creationId xmlns:a16="http://schemas.microsoft.com/office/drawing/2014/main" id="{1B9080B1-CD0C-E346-9E83-2C7CFED2F30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02723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Straight Connector 149">
                    <a:extLst>
                      <a:ext uri="{FF2B5EF4-FFF2-40B4-BE49-F238E27FC236}">
                        <a16:creationId xmlns:a16="http://schemas.microsoft.com/office/drawing/2014/main" id="{09C3DE10-CB51-604C-84E9-1ED35A19D55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48425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Straight Connector 150">
                    <a:extLst>
                      <a:ext uri="{FF2B5EF4-FFF2-40B4-BE49-F238E27FC236}">
                        <a16:creationId xmlns:a16="http://schemas.microsoft.com/office/drawing/2014/main" id="{CECD6B06-0E03-8241-B069-1782525AD69B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94127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Straight Connector 151">
                    <a:extLst>
                      <a:ext uri="{FF2B5EF4-FFF2-40B4-BE49-F238E27FC236}">
                        <a16:creationId xmlns:a16="http://schemas.microsoft.com/office/drawing/2014/main" id="{F9494A90-8D64-6D48-940F-C2183977A5D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39829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89E0D072-0EAA-4241-9DC4-E85B7BB47EE0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85532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Straight Connector 153">
                    <a:extLst>
                      <a:ext uri="{FF2B5EF4-FFF2-40B4-BE49-F238E27FC236}">
                        <a16:creationId xmlns:a16="http://schemas.microsoft.com/office/drawing/2014/main" id="{A3681982-9F8E-8F44-8FEC-D6EEBC15F563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31234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" name="Straight Connector 154">
                    <a:extLst>
                      <a:ext uri="{FF2B5EF4-FFF2-40B4-BE49-F238E27FC236}">
                        <a16:creationId xmlns:a16="http://schemas.microsoft.com/office/drawing/2014/main" id="{8FED6796-7486-D04B-850D-0BD74F93D1A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76936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Straight Connector 155">
                    <a:extLst>
                      <a:ext uri="{FF2B5EF4-FFF2-40B4-BE49-F238E27FC236}">
                        <a16:creationId xmlns:a16="http://schemas.microsoft.com/office/drawing/2014/main" id="{75ACF513-AA2A-1C4A-AB42-F9202CFC3E14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22638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7" name="Straight Connector 156">
                    <a:extLst>
                      <a:ext uri="{FF2B5EF4-FFF2-40B4-BE49-F238E27FC236}">
                        <a16:creationId xmlns:a16="http://schemas.microsoft.com/office/drawing/2014/main" id="{A0D46134-4703-7A49-A37B-C4CDCACE9CC4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2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8" name="Straight Connector 157">
                    <a:extLst>
                      <a:ext uri="{FF2B5EF4-FFF2-40B4-BE49-F238E27FC236}">
                        <a16:creationId xmlns:a16="http://schemas.microsoft.com/office/drawing/2014/main" id="{FB8230A7-EE21-304C-A51E-7E2B3A10A0DD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68340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Straight Connector 158">
                    <a:extLst>
                      <a:ext uri="{FF2B5EF4-FFF2-40B4-BE49-F238E27FC236}">
                        <a16:creationId xmlns:a16="http://schemas.microsoft.com/office/drawing/2014/main" id="{E59964CB-A7F4-FA4B-8D0B-283D4EBC0A2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59744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Straight Connector 159">
                    <a:extLst>
                      <a:ext uri="{FF2B5EF4-FFF2-40B4-BE49-F238E27FC236}">
                        <a16:creationId xmlns:a16="http://schemas.microsoft.com/office/drawing/2014/main" id="{504E9ABC-EB10-DC43-AFF5-B4749E6BED99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05447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Straight Connector 160">
                    <a:extLst>
                      <a:ext uri="{FF2B5EF4-FFF2-40B4-BE49-F238E27FC236}">
                        <a16:creationId xmlns:a16="http://schemas.microsoft.com/office/drawing/2014/main" id="{E71D7117-77F3-4F40-8B3D-BE99BF293FE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51149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Straight Connector 161">
                    <a:extLst>
                      <a:ext uri="{FF2B5EF4-FFF2-40B4-BE49-F238E27FC236}">
                        <a16:creationId xmlns:a16="http://schemas.microsoft.com/office/drawing/2014/main" id="{4E29EF51-5371-4947-8D0C-0AE43F84AF5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3" name="Straight Connector 162">
                    <a:extLst>
                      <a:ext uri="{FF2B5EF4-FFF2-40B4-BE49-F238E27FC236}">
                        <a16:creationId xmlns:a16="http://schemas.microsoft.com/office/drawing/2014/main" id="{DAAC103A-430C-4D49-AAC0-F4B4EF215F1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96250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F93264C9-DDAF-3D4F-B37D-3143C43E4EE7}"/>
                    </a:ext>
                  </a:extLst>
                </p:cNvPr>
                <p:cNvGrpSpPr/>
                <p:nvPr/>
              </p:nvGrpSpPr>
              <p:grpSpPr bwMode="gray">
                <a:xfrm>
                  <a:off x="0" y="1"/>
                  <a:ext cx="12188826" cy="6858004"/>
                  <a:chOff x="0" y="1"/>
                  <a:chExt cx="12188826" cy="6858004"/>
                </a:xfrm>
              </p:grpSpPr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B88B491F-4398-9342-9FE7-082813B1A0B7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60944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Connector 121">
                    <a:extLst>
                      <a:ext uri="{FF2B5EF4-FFF2-40B4-BE49-F238E27FC236}">
                        <a16:creationId xmlns:a16="http://schemas.microsoft.com/office/drawing/2014/main" id="{EF916C40-A245-FE42-B5E1-5719C02EDDD8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Straight Connector 122">
                    <a:extLst>
                      <a:ext uri="{FF2B5EF4-FFF2-40B4-BE49-F238E27FC236}">
                        <a16:creationId xmlns:a16="http://schemas.microsoft.com/office/drawing/2014/main" id="{A638DC97-39A2-B541-A451-846D30D275B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1800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Connector 123">
                    <a:extLst>
                      <a:ext uri="{FF2B5EF4-FFF2-40B4-BE49-F238E27FC236}">
                        <a16:creationId xmlns:a16="http://schemas.microsoft.com/office/drawing/2014/main" id="{C445EDB4-6A37-8143-A1E2-2055A59EB49B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1202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Straight Connector 124">
                    <a:extLst>
                      <a:ext uri="{FF2B5EF4-FFF2-40B4-BE49-F238E27FC236}">
                        <a16:creationId xmlns:a16="http://schemas.microsoft.com/office/drawing/2014/main" id="{09A75F67-C929-1B49-B627-DCB5F9D089B7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6630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Connector 125">
                    <a:extLst>
                      <a:ext uri="{FF2B5EF4-FFF2-40B4-BE49-F238E27FC236}">
                        <a16:creationId xmlns:a16="http://schemas.microsoft.com/office/drawing/2014/main" id="{45F21F41-0665-B249-95F8-690B45AACC7F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2058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Straight Connector 126">
                    <a:extLst>
                      <a:ext uri="{FF2B5EF4-FFF2-40B4-BE49-F238E27FC236}">
                        <a16:creationId xmlns:a16="http://schemas.microsoft.com/office/drawing/2014/main" id="{A741518B-1BD9-4B45-A47B-DDE55DCD4543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748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Straight Connector 127">
                    <a:extLst>
                      <a:ext uri="{FF2B5EF4-FFF2-40B4-BE49-F238E27FC236}">
                        <a16:creationId xmlns:a16="http://schemas.microsoft.com/office/drawing/2014/main" id="{3E2D0BE6-8053-B045-8236-B45DC4744454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2914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Straight Connector 128">
                    <a:extLst>
                      <a:ext uri="{FF2B5EF4-FFF2-40B4-BE49-F238E27FC236}">
                        <a16:creationId xmlns:a16="http://schemas.microsoft.com/office/drawing/2014/main" id="{00F5F667-89CA-1341-A0CD-8B5349AC1ADE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8342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Straight Connector 129">
                    <a:extLst>
                      <a:ext uri="{FF2B5EF4-FFF2-40B4-BE49-F238E27FC236}">
                        <a16:creationId xmlns:a16="http://schemas.microsoft.com/office/drawing/2014/main" id="{78E44324-480B-2640-B499-A63ABFA8AE1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flipH="1">
                    <a:off x="1" y="5717376"/>
                    <a:ext cx="12188825" cy="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Straight Connector 130">
                    <a:extLst>
                      <a:ext uri="{FF2B5EF4-FFF2-40B4-BE49-F238E27FC236}">
                        <a16:creationId xmlns:a16="http://schemas.microsoft.com/office/drawing/2014/main" id="{257F6EC4-63A7-354C-AB99-4B6242243C6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76359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77F22127-200A-3846-B6FA-C53409960C14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132">
                    <a:extLst>
                      <a:ext uri="{FF2B5EF4-FFF2-40B4-BE49-F238E27FC236}">
                        <a16:creationId xmlns:a16="http://schemas.microsoft.com/office/drawing/2014/main" id="{6A35B3D3-6BDF-1E4F-844A-EE5FEB61F44F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9514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DCC0506C-10ED-154E-9DC4-15295D518FF9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8625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Straight Connector 134">
                    <a:extLst>
                      <a:ext uri="{FF2B5EF4-FFF2-40B4-BE49-F238E27FC236}">
                        <a16:creationId xmlns:a16="http://schemas.microsoft.com/office/drawing/2014/main" id="{B6E6A212-FA38-9543-8195-9759ABDA407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30638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" name="Straight Connector 135">
                    <a:extLst>
                      <a:ext uri="{FF2B5EF4-FFF2-40B4-BE49-F238E27FC236}">
                        <a16:creationId xmlns:a16="http://schemas.microsoft.com/office/drawing/2014/main" id="{B8D84AAF-7936-2C42-BD13-5614983AD693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034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Straight Connector 136">
                    <a:extLst>
                      <a:ext uri="{FF2B5EF4-FFF2-40B4-BE49-F238E27FC236}">
                        <a16:creationId xmlns:a16="http://schemas.microsoft.com/office/drawing/2014/main" id="{3AAE349E-0562-3A43-A5E9-D323C4F7FEC7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5774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25864235-7243-664B-B9CA-18B01522E28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rot="5400000">
                    <a:off x="6094413" y="-4494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C721ACEC-DEAA-6F41-B2D8-C419299A1432}"/>
                  </a:ext>
                </a:extLst>
              </p:cNvPr>
              <p:cNvSpPr txBox="1"/>
              <p:nvPr userDrawn="1"/>
            </p:nvSpPr>
            <p:spPr bwMode="gray">
              <a:xfrm>
                <a:off x="592866" y="5723466"/>
                <a:ext cx="7329077" cy="47413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 dirty="0"/>
                  <a:t>Footnote: Lorem ipsum dolor sit amet, consectetur adipiscing elit. Maecenas dui magna, sagittis at feugiat eget, viverra eu libero. Vestibulum a justo mi. Etiam blandit tempus odio. Fusce orci lectus, tincidunt eget hendrerit quis, blandit non</a:t>
                </a:r>
              </a:p>
            </p:txBody>
          </p:sp>
        </p:grp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4256175C-8208-524E-892E-FA47C11C848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FBE75A27-EB70-3041-8E74-E6D63813E631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53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535B2D-9361-4E88-8BBD-C6E1EB066B37}"/>
              </a:ext>
            </a:extLst>
          </p:cNvPr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898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ED08D-D489-4C23-BFE9-9C4A6A94C4DA}"/>
              </a:ext>
            </a:extLst>
          </p:cNvPr>
          <p:cNvSpPr txBox="1"/>
          <p:nvPr/>
        </p:nvSpPr>
        <p:spPr>
          <a:xfrm>
            <a:off x="606392" y="721895"/>
            <a:ext cx="10876547" cy="488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bg1"/>
                </a:solidFill>
              </a:rPr>
              <a:t>DO NOT USE </a:t>
            </a:r>
          </a:p>
          <a:p>
            <a:pPr algn="ctr">
              <a:lnSpc>
                <a:spcPct val="90000"/>
              </a:lnSpc>
            </a:pPr>
            <a:endParaRPr lang="en-US" sz="5400" spc="3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bg1"/>
                </a:solidFill>
              </a:rPr>
              <a:t>ALL LAYOUTS PAST THIS ARE NOT PART OF THIS TEMPLATE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222FC4-952E-1541-8C3A-252963528994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898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FEFBE-8096-0242-9994-16A253565D81}"/>
              </a:ext>
            </a:extLst>
          </p:cNvPr>
          <p:cNvSpPr txBox="1"/>
          <p:nvPr userDrawn="1"/>
        </p:nvSpPr>
        <p:spPr>
          <a:xfrm>
            <a:off x="606392" y="721895"/>
            <a:ext cx="10876547" cy="488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tx2"/>
                </a:solidFill>
              </a:rPr>
              <a:t>DO NOT USE </a:t>
            </a:r>
          </a:p>
          <a:p>
            <a:pPr algn="ctr">
              <a:lnSpc>
                <a:spcPct val="90000"/>
              </a:lnSpc>
            </a:pPr>
            <a:endParaRPr lang="en-US" sz="5400" spc="300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tx2"/>
                </a:solidFill>
              </a:rPr>
              <a:t>ALL LAYOUTS PAST THIS ARE NOT PART OF THIS TEMPLATE</a:t>
            </a:r>
          </a:p>
        </p:txBody>
      </p:sp>
    </p:spTree>
    <p:extLst>
      <p:ext uri="{BB962C8B-B14F-4D97-AF65-F5344CB8AC3E}">
        <p14:creationId xmlns:p14="http://schemas.microsoft.com/office/powerpoint/2010/main" val="358107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g Statement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56EC76-638D-4A38-8ED2-227B6EFFA156}"/>
              </a:ext>
            </a:extLst>
          </p:cNvPr>
          <p:cNvGrpSpPr/>
          <p:nvPr userDrawn="1"/>
        </p:nvGrpSpPr>
        <p:grpSpPr>
          <a:xfrm>
            <a:off x="-3443" y="2136216"/>
            <a:ext cx="12186286" cy="2610777"/>
            <a:chOff x="-3443" y="2136216"/>
            <a:chExt cx="12186286" cy="2610777"/>
          </a:xfrm>
        </p:grpSpPr>
        <p:sp>
          <p:nvSpPr>
            <p:cNvPr id="155" name="Right Triangle 154">
              <a:extLst>
                <a:ext uri="{FF2B5EF4-FFF2-40B4-BE49-F238E27FC236}">
                  <a16:creationId xmlns:a16="http://schemas.microsoft.com/office/drawing/2014/main" id="{5FA8FED0-8DD4-4D6A-9C0C-DE1A1166D01E}"/>
                </a:ext>
              </a:extLst>
            </p:cNvPr>
            <p:cNvSpPr/>
            <p:nvPr/>
          </p:nvSpPr>
          <p:spPr>
            <a:xfrm>
              <a:off x="173546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54" name="Right Triangle 153">
              <a:extLst>
                <a:ext uri="{FF2B5EF4-FFF2-40B4-BE49-F238E27FC236}">
                  <a16:creationId xmlns:a16="http://schemas.microsoft.com/office/drawing/2014/main" id="{7FB469B7-4276-471E-9448-DF737207A592}"/>
                </a:ext>
              </a:extLst>
            </p:cNvPr>
            <p:cNvSpPr/>
            <p:nvPr/>
          </p:nvSpPr>
          <p:spPr>
            <a:xfrm flipV="1">
              <a:off x="1735469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56" name="Right Triangle 155">
              <a:extLst>
                <a:ext uri="{FF2B5EF4-FFF2-40B4-BE49-F238E27FC236}">
                  <a16:creationId xmlns:a16="http://schemas.microsoft.com/office/drawing/2014/main" id="{7CA0FE44-DB49-409F-BD38-0660EBD13FCF}"/>
                </a:ext>
              </a:extLst>
            </p:cNvPr>
            <p:cNvSpPr/>
            <p:nvPr/>
          </p:nvSpPr>
          <p:spPr>
            <a:xfrm rot="10800000">
              <a:off x="173546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57" name="Right Triangle 156">
              <a:extLst>
                <a:ext uri="{FF2B5EF4-FFF2-40B4-BE49-F238E27FC236}">
                  <a16:creationId xmlns:a16="http://schemas.microsoft.com/office/drawing/2014/main" id="{FBE8E21F-0787-4DC6-A403-4FBE1AC0875B}"/>
                </a:ext>
              </a:extLst>
            </p:cNvPr>
            <p:cNvSpPr/>
            <p:nvPr/>
          </p:nvSpPr>
          <p:spPr>
            <a:xfrm>
              <a:off x="1735469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5" name="Right Triangle 164">
              <a:extLst>
                <a:ext uri="{FF2B5EF4-FFF2-40B4-BE49-F238E27FC236}">
                  <a16:creationId xmlns:a16="http://schemas.microsoft.com/office/drawing/2014/main" id="{AE3CEC26-FE39-4FB0-8250-CB9CADD2FFD6}"/>
                </a:ext>
              </a:extLst>
            </p:cNvPr>
            <p:cNvSpPr/>
            <p:nvPr/>
          </p:nvSpPr>
          <p:spPr>
            <a:xfrm flipH="1" flipV="1">
              <a:off x="260623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6" name="Right Triangle 165">
              <a:extLst>
                <a:ext uri="{FF2B5EF4-FFF2-40B4-BE49-F238E27FC236}">
                  <a16:creationId xmlns:a16="http://schemas.microsoft.com/office/drawing/2014/main" id="{D6D532D5-DC84-4F8D-94BB-3ECF487624A0}"/>
                </a:ext>
              </a:extLst>
            </p:cNvPr>
            <p:cNvSpPr/>
            <p:nvPr/>
          </p:nvSpPr>
          <p:spPr>
            <a:xfrm rot="10800000" flipH="1" flipV="1">
              <a:off x="260623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7" name="Right Triangle 166">
              <a:extLst>
                <a:ext uri="{FF2B5EF4-FFF2-40B4-BE49-F238E27FC236}">
                  <a16:creationId xmlns:a16="http://schemas.microsoft.com/office/drawing/2014/main" id="{79AB0896-3FFE-4A5A-BE0E-8537F0F343B0}"/>
                </a:ext>
              </a:extLst>
            </p:cNvPr>
            <p:cNvSpPr/>
            <p:nvPr/>
          </p:nvSpPr>
          <p:spPr>
            <a:xfrm flipH="1">
              <a:off x="260623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8" name="Right Triangle 167">
              <a:extLst>
                <a:ext uri="{FF2B5EF4-FFF2-40B4-BE49-F238E27FC236}">
                  <a16:creationId xmlns:a16="http://schemas.microsoft.com/office/drawing/2014/main" id="{BA003A24-3A48-4FA4-BCEC-A40606705036}"/>
                </a:ext>
              </a:extLst>
            </p:cNvPr>
            <p:cNvSpPr/>
            <p:nvPr/>
          </p:nvSpPr>
          <p:spPr>
            <a:xfrm flipH="1">
              <a:off x="260623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9" name="Right Triangle 168">
              <a:extLst>
                <a:ext uri="{FF2B5EF4-FFF2-40B4-BE49-F238E27FC236}">
                  <a16:creationId xmlns:a16="http://schemas.microsoft.com/office/drawing/2014/main" id="{B9C6201B-A5BA-465A-9845-548A50B331B7}"/>
                </a:ext>
              </a:extLst>
            </p:cNvPr>
            <p:cNvSpPr/>
            <p:nvPr/>
          </p:nvSpPr>
          <p:spPr>
            <a:xfrm rot="10800000" flipH="1">
              <a:off x="26062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79" name="Right Triangle 178">
              <a:extLst>
                <a:ext uri="{FF2B5EF4-FFF2-40B4-BE49-F238E27FC236}">
                  <a16:creationId xmlns:a16="http://schemas.microsoft.com/office/drawing/2014/main" id="{6890C6F8-8B73-4C9D-9FB8-0A861239347B}"/>
                </a:ext>
              </a:extLst>
            </p:cNvPr>
            <p:cNvSpPr/>
            <p:nvPr/>
          </p:nvSpPr>
          <p:spPr>
            <a:xfrm flipV="1">
              <a:off x="347699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0" name="Right Triangle 179">
              <a:extLst>
                <a:ext uri="{FF2B5EF4-FFF2-40B4-BE49-F238E27FC236}">
                  <a16:creationId xmlns:a16="http://schemas.microsoft.com/office/drawing/2014/main" id="{BE2F49FB-9F53-4207-BF11-5705C9F585DC}"/>
                </a:ext>
              </a:extLst>
            </p:cNvPr>
            <p:cNvSpPr/>
            <p:nvPr/>
          </p:nvSpPr>
          <p:spPr>
            <a:xfrm>
              <a:off x="3476998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1" name="Right Triangle 180">
              <a:extLst>
                <a:ext uri="{FF2B5EF4-FFF2-40B4-BE49-F238E27FC236}">
                  <a16:creationId xmlns:a16="http://schemas.microsoft.com/office/drawing/2014/main" id="{49AA2AF9-B9D3-4AA2-BE56-3047320F742D}"/>
                </a:ext>
              </a:extLst>
            </p:cNvPr>
            <p:cNvSpPr/>
            <p:nvPr/>
          </p:nvSpPr>
          <p:spPr>
            <a:xfrm rot="10800000">
              <a:off x="347699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2" name="Right Triangle 181">
              <a:extLst>
                <a:ext uri="{FF2B5EF4-FFF2-40B4-BE49-F238E27FC236}">
                  <a16:creationId xmlns:a16="http://schemas.microsoft.com/office/drawing/2014/main" id="{1CD6500D-0101-4B98-93C8-0EE91EB84067}"/>
                </a:ext>
              </a:extLst>
            </p:cNvPr>
            <p:cNvSpPr/>
            <p:nvPr/>
          </p:nvSpPr>
          <p:spPr>
            <a:xfrm>
              <a:off x="347699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3" name="Right Triangle 182">
              <a:extLst>
                <a:ext uri="{FF2B5EF4-FFF2-40B4-BE49-F238E27FC236}">
                  <a16:creationId xmlns:a16="http://schemas.microsoft.com/office/drawing/2014/main" id="{F01FE68F-15AC-4463-82F9-C7E2DEBFD335}"/>
                </a:ext>
              </a:extLst>
            </p:cNvPr>
            <p:cNvSpPr/>
            <p:nvPr/>
          </p:nvSpPr>
          <p:spPr>
            <a:xfrm rot="10800000">
              <a:off x="347699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0" name="Right Triangle 189">
              <a:extLst>
                <a:ext uri="{FF2B5EF4-FFF2-40B4-BE49-F238E27FC236}">
                  <a16:creationId xmlns:a16="http://schemas.microsoft.com/office/drawing/2014/main" id="{98D26781-6997-4985-95F5-35A529A9E9A8}"/>
                </a:ext>
              </a:extLst>
            </p:cNvPr>
            <p:cNvSpPr/>
            <p:nvPr/>
          </p:nvSpPr>
          <p:spPr>
            <a:xfrm flipH="1" flipV="1">
              <a:off x="434776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1" name="Right Triangle 190">
              <a:extLst>
                <a:ext uri="{FF2B5EF4-FFF2-40B4-BE49-F238E27FC236}">
                  <a16:creationId xmlns:a16="http://schemas.microsoft.com/office/drawing/2014/main" id="{1B8AC2AE-1402-46ED-BB40-7DCC1ABCA3EE}"/>
                </a:ext>
              </a:extLst>
            </p:cNvPr>
            <p:cNvSpPr/>
            <p:nvPr/>
          </p:nvSpPr>
          <p:spPr>
            <a:xfrm rot="10800000" flipH="1" flipV="1">
              <a:off x="434776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2" name="Right Triangle 191">
              <a:extLst>
                <a:ext uri="{FF2B5EF4-FFF2-40B4-BE49-F238E27FC236}">
                  <a16:creationId xmlns:a16="http://schemas.microsoft.com/office/drawing/2014/main" id="{BE8A0218-6DDC-4382-AE90-7006ABCF0518}"/>
                </a:ext>
              </a:extLst>
            </p:cNvPr>
            <p:cNvSpPr/>
            <p:nvPr/>
          </p:nvSpPr>
          <p:spPr>
            <a:xfrm flipH="1">
              <a:off x="434776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3" name="Right Triangle 192">
              <a:extLst>
                <a:ext uri="{FF2B5EF4-FFF2-40B4-BE49-F238E27FC236}">
                  <a16:creationId xmlns:a16="http://schemas.microsoft.com/office/drawing/2014/main" id="{4D7821BA-7E97-4AB5-911A-ABC1058B374C}"/>
                </a:ext>
              </a:extLst>
            </p:cNvPr>
            <p:cNvSpPr/>
            <p:nvPr/>
          </p:nvSpPr>
          <p:spPr>
            <a:xfrm rot="10800000" flipH="1">
              <a:off x="434776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02" name="Right Triangle 201">
              <a:extLst>
                <a:ext uri="{FF2B5EF4-FFF2-40B4-BE49-F238E27FC236}">
                  <a16:creationId xmlns:a16="http://schemas.microsoft.com/office/drawing/2014/main" id="{7BD3469A-0CA8-4FD2-9F99-AEC74B0A381C}"/>
                </a:ext>
              </a:extLst>
            </p:cNvPr>
            <p:cNvSpPr/>
            <p:nvPr/>
          </p:nvSpPr>
          <p:spPr>
            <a:xfrm rot="10800000" flipH="1" flipV="1">
              <a:off x="609010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03" name="Right Triangle 202">
              <a:extLst>
                <a:ext uri="{FF2B5EF4-FFF2-40B4-BE49-F238E27FC236}">
                  <a16:creationId xmlns:a16="http://schemas.microsoft.com/office/drawing/2014/main" id="{2FFC27F6-B463-44C1-8B58-8D3D14347D4C}"/>
                </a:ext>
              </a:extLst>
            </p:cNvPr>
            <p:cNvSpPr/>
            <p:nvPr/>
          </p:nvSpPr>
          <p:spPr>
            <a:xfrm rot="10800000" flipH="1">
              <a:off x="6090105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04" name="Right Triangle 203">
              <a:extLst>
                <a:ext uri="{FF2B5EF4-FFF2-40B4-BE49-F238E27FC236}">
                  <a16:creationId xmlns:a16="http://schemas.microsoft.com/office/drawing/2014/main" id="{025652CC-8169-46A5-B0AF-2861509755D0}"/>
                </a:ext>
              </a:extLst>
            </p:cNvPr>
            <p:cNvSpPr/>
            <p:nvPr/>
          </p:nvSpPr>
          <p:spPr>
            <a:xfrm flipH="1">
              <a:off x="609010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3" name="Right Triangle 212">
              <a:extLst>
                <a:ext uri="{FF2B5EF4-FFF2-40B4-BE49-F238E27FC236}">
                  <a16:creationId xmlns:a16="http://schemas.microsoft.com/office/drawing/2014/main" id="{C18CA455-1424-4D67-BD9F-75CF0ACC70D6}"/>
                </a:ext>
              </a:extLst>
            </p:cNvPr>
            <p:cNvSpPr/>
            <p:nvPr/>
          </p:nvSpPr>
          <p:spPr>
            <a:xfrm flipV="1">
              <a:off x="521893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4" name="Right Triangle 213">
              <a:extLst>
                <a:ext uri="{FF2B5EF4-FFF2-40B4-BE49-F238E27FC236}">
                  <a16:creationId xmlns:a16="http://schemas.microsoft.com/office/drawing/2014/main" id="{C3E0285C-842C-48AD-B1DE-B9C4FC1F0B44}"/>
                </a:ext>
              </a:extLst>
            </p:cNvPr>
            <p:cNvSpPr/>
            <p:nvPr/>
          </p:nvSpPr>
          <p:spPr>
            <a:xfrm rot="10800000" flipV="1">
              <a:off x="5218936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5" name="Right Triangle 214">
              <a:extLst>
                <a:ext uri="{FF2B5EF4-FFF2-40B4-BE49-F238E27FC236}">
                  <a16:creationId xmlns:a16="http://schemas.microsoft.com/office/drawing/2014/main" id="{472D8FD2-1DF2-48AC-8523-EF27B036D72A}"/>
                </a:ext>
              </a:extLst>
            </p:cNvPr>
            <p:cNvSpPr/>
            <p:nvPr/>
          </p:nvSpPr>
          <p:spPr>
            <a:xfrm rot="10800000">
              <a:off x="5218936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6" name="Right Triangle 215">
              <a:extLst>
                <a:ext uri="{FF2B5EF4-FFF2-40B4-BE49-F238E27FC236}">
                  <a16:creationId xmlns:a16="http://schemas.microsoft.com/office/drawing/2014/main" id="{AE57DEF1-6AFB-43A2-B0CF-359B830456C9}"/>
                </a:ext>
              </a:extLst>
            </p:cNvPr>
            <p:cNvSpPr/>
            <p:nvPr/>
          </p:nvSpPr>
          <p:spPr>
            <a:xfrm>
              <a:off x="52189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7" name="Right Triangle 216">
              <a:extLst>
                <a:ext uri="{FF2B5EF4-FFF2-40B4-BE49-F238E27FC236}">
                  <a16:creationId xmlns:a16="http://schemas.microsoft.com/office/drawing/2014/main" id="{A2574DF2-0023-4038-AFC6-97EDBE3DD608}"/>
                </a:ext>
              </a:extLst>
            </p:cNvPr>
            <p:cNvSpPr/>
            <p:nvPr/>
          </p:nvSpPr>
          <p:spPr>
            <a:xfrm rot="10800000">
              <a:off x="52189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6" name="Right Triangle 225">
              <a:extLst>
                <a:ext uri="{FF2B5EF4-FFF2-40B4-BE49-F238E27FC236}">
                  <a16:creationId xmlns:a16="http://schemas.microsoft.com/office/drawing/2014/main" id="{51A98C38-42D3-4D84-8147-E100CD316236}"/>
                </a:ext>
              </a:extLst>
            </p:cNvPr>
            <p:cNvSpPr/>
            <p:nvPr/>
          </p:nvSpPr>
          <p:spPr>
            <a:xfrm flipV="1">
              <a:off x="-3443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8" name="Right Triangle 227">
              <a:extLst>
                <a:ext uri="{FF2B5EF4-FFF2-40B4-BE49-F238E27FC236}">
                  <a16:creationId xmlns:a16="http://schemas.microsoft.com/office/drawing/2014/main" id="{1F271D12-D2FB-410D-A3AD-7D76B87C9CD3}"/>
                </a:ext>
              </a:extLst>
            </p:cNvPr>
            <p:cNvSpPr/>
            <p:nvPr/>
          </p:nvSpPr>
          <p:spPr>
            <a:xfrm rot="10800000" flipV="1">
              <a:off x="-3442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9" name="Right Triangle 228">
              <a:extLst>
                <a:ext uri="{FF2B5EF4-FFF2-40B4-BE49-F238E27FC236}">
                  <a16:creationId xmlns:a16="http://schemas.microsoft.com/office/drawing/2014/main" id="{49A2CF9E-9622-4B7A-B48C-BECF54D4DDF7}"/>
                </a:ext>
              </a:extLst>
            </p:cNvPr>
            <p:cNvSpPr/>
            <p:nvPr/>
          </p:nvSpPr>
          <p:spPr>
            <a:xfrm>
              <a:off x="-3443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3" name="Right Triangle 232">
              <a:extLst>
                <a:ext uri="{FF2B5EF4-FFF2-40B4-BE49-F238E27FC236}">
                  <a16:creationId xmlns:a16="http://schemas.microsoft.com/office/drawing/2014/main" id="{3F372B3F-6F1B-4465-8F2E-41F4C97B719E}"/>
                </a:ext>
              </a:extLst>
            </p:cNvPr>
            <p:cNvSpPr/>
            <p:nvPr/>
          </p:nvSpPr>
          <p:spPr>
            <a:xfrm rot="10800000">
              <a:off x="-344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4" name="Right Triangle 233">
              <a:extLst>
                <a:ext uri="{FF2B5EF4-FFF2-40B4-BE49-F238E27FC236}">
                  <a16:creationId xmlns:a16="http://schemas.microsoft.com/office/drawing/2014/main" id="{32B4B608-4C33-45E4-B9CD-A291F7F2B62C}"/>
                </a:ext>
              </a:extLst>
            </p:cNvPr>
            <p:cNvSpPr/>
            <p:nvPr/>
          </p:nvSpPr>
          <p:spPr>
            <a:xfrm>
              <a:off x="-3443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5" name="Right Triangle 234">
              <a:extLst>
                <a:ext uri="{FF2B5EF4-FFF2-40B4-BE49-F238E27FC236}">
                  <a16:creationId xmlns:a16="http://schemas.microsoft.com/office/drawing/2014/main" id="{F208900A-4691-4F2A-B3E7-7E22AC5E1F8A}"/>
                </a:ext>
              </a:extLst>
            </p:cNvPr>
            <p:cNvSpPr/>
            <p:nvPr/>
          </p:nvSpPr>
          <p:spPr>
            <a:xfrm rot="10800000">
              <a:off x="-3442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3" name="Right Triangle 242">
              <a:extLst>
                <a:ext uri="{FF2B5EF4-FFF2-40B4-BE49-F238E27FC236}">
                  <a16:creationId xmlns:a16="http://schemas.microsoft.com/office/drawing/2014/main" id="{255FCDFF-127B-4C53-BC32-4473778C997A}"/>
                </a:ext>
              </a:extLst>
            </p:cNvPr>
            <p:cNvSpPr/>
            <p:nvPr/>
          </p:nvSpPr>
          <p:spPr>
            <a:xfrm flipH="1" flipV="1">
              <a:off x="86459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4" name="Right Triangle 243">
              <a:extLst>
                <a:ext uri="{FF2B5EF4-FFF2-40B4-BE49-F238E27FC236}">
                  <a16:creationId xmlns:a16="http://schemas.microsoft.com/office/drawing/2014/main" id="{01CC8899-78B0-424C-BC8A-100F7C957786}"/>
                </a:ext>
              </a:extLst>
            </p:cNvPr>
            <p:cNvSpPr/>
            <p:nvPr/>
          </p:nvSpPr>
          <p:spPr>
            <a:xfrm rot="10800000" flipH="1">
              <a:off x="86459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5" name="Right Triangle 244">
              <a:extLst>
                <a:ext uri="{FF2B5EF4-FFF2-40B4-BE49-F238E27FC236}">
                  <a16:creationId xmlns:a16="http://schemas.microsoft.com/office/drawing/2014/main" id="{5B777FA4-AE3A-4A69-8F90-FB8ED30889B0}"/>
                </a:ext>
              </a:extLst>
            </p:cNvPr>
            <p:cNvSpPr/>
            <p:nvPr/>
          </p:nvSpPr>
          <p:spPr>
            <a:xfrm flipH="1">
              <a:off x="86459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6" name="Right Triangle 245">
              <a:extLst>
                <a:ext uri="{FF2B5EF4-FFF2-40B4-BE49-F238E27FC236}">
                  <a16:creationId xmlns:a16="http://schemas.microsoft.com/office/drawing/2014/main" id="{465E6949-4630-480B-B7A9-79BF4B7B356D}"/>
                </a:ext>
              </a:extLst>
            </p:cNvPr>
            <p:cNvSpPr/>
            <p:nvPr/>
          </p:nvSpPr>
          <p:spPr>
            <a:xfrm rot="10800000" flipH="1">
              <a:off x="86459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79" name="Right Triangle 78">
              <a:extLst>
                <a:ext uri="{FF2B5EF4-FFF2-40B4-BE49-F238E27FC236}">
                  <a16:creationId xmlns:a16="http://schemas.microsoft.com/office/drawing/2014/main" id="{1217427F-0A31-45E2-8C2C-DDECEB3F870F}"/>
                </a:ext>
              </a:extLst>
            </p:cNvPr>
            <p:cNvSpPr/>
            <p:nvPr/>
          </p:nvSpPr>
          <p:spPr>
            <a:xfrm flipV="1">
              <a:off x="8699782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80" name="Right Triangle 79">
              <a:extLst>
                <a:ext uri="{FF2B5EF4-FFF2-40B4-BE49-F238E27FC236}">
                  <a16:creationId xmlns:a16="http://schemas.microsoft.com/office/drawing/2014/main" id="{6674C21B-0527-42D1-9201-53DE8931A826}"/>
                </a:ext>
              </a:extLst>
            </p:cNvPr>
            <p:cNvSpPr/>
            <p:nvPr/>
          </p:nvSpPr>
          <p:spPr>
            <a:xfrm>
              <a:off x="869978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D9D6973F-49B9-4193-9909-FC6B141C292C}"/>
                </a:ext>
              </a:extLst>
            </p:cNvPr>
            <p:cNvSpPr/>
            <p:nvPr/>
          </p:nvSpPr>
          <p:spPr>
            <a:xfrm rot="10800000">
              <a:off x="869978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0578BE15-F3AE-4101-88E1-653786CCEE9E}"/>
                </a:ext>
              </a:extLst>
            </p:cNvPr>
            <p:cNvSpPr/>
            <p:nvPr/>
          </p:nvSpPr>
          <p:spPr>
            <a:xfrm>
              <a:off x="8699782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0" name="Right Triangle 89">
              <a:extLst>
                <a:ext uri="{FF2B5EF4-FFF2-40B4-BE49-F238E27FC236}">
                  <a16:creationId xmlns:a16="http://schemas.microsoft.com/office/drawing/2014/main" id="{04E7BB95-325E-485D-A5C9-A8B1468A0FA6}"/>
                </a:ext>
              </a:extLst>
            </p:cNvPr>
            <p:cNvSpPr/>
            <p:nvPr/>
          </p:nvSpPr>
          <p:spPr>
            <a:xfrm flipH="1" flipV="1">
              <a:off x="957054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1" name="Right Triangle 90">
              <a:extLst>
                <a:ext uri="{FF2B5EF4-FFF2-40B4-BE49-F238E27FC236}">
                  <a16:creationId xmlns:a16="http://schemas.microsoft.com/office/drawing/2014/main" id="{0CF2A92D-AFD3-452A-8A92-A3AE3140AB01}"/>
                </a:ext>
              </a:extLst>
            </p:cNvPr>
            <p:cNvSpPr/>
            <p:nvPr/>
          </p:nvSpPr>
          <p:spPr>
            <a:xfrm rot="10800000" flipH="1" flipV="1">
              <a:off x="957054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2" name="Right Triangle 91">
              <a:extLst>
                <a:ext uri="{FF2B5EF4-FFF2-40B4-BE49-F238E27FC236}">
                  <a16:creationId xmlns:a16="http://schemas.microsoft.com/office/drawing/2014/main" id="{1730368A-E9A7-4290-8CDC-EA94A12367B7}"/>
                </a:ext>
              </a:extLst>
            </p:cNvPr>
            <p:cNvSpPr/>
            <p:nvPr/>
          </p:nvSpPr>
          <p:spPr>
            <a:xfrm flipH="1">
              <a:off x="957054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3" name="Right Triangle 92">
              <a:extLst>
                <a:ext uri="{FF2B5EF4-FFF2-40B4-BE49-F238E27FC236}">
                  <a16:creationId xmlns:a16="http://schemas.microsoft.com/office/drawing/2014/main" id="{BA5E4066-ECDC-492D-B492-DCAB940F10DE}"/>
                </a:ext>
              </a:extLst>
            </p:cNvPr>
            <p:cNvSpPr/>
            <p:nvPr/>
          </p:nvSpPr>
          <p:spPr>
            <a:xfrm flipH="1">
              <a:off x="957054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4" name="Right Triangle 93">
              <a:extLst>
                <a:ext uri="{FF2B5EF4-FFF2-40B4-BE49-F238E27FC236}">
                  <a16:creationId xmlns:a16="http://schemas.microsoft.com/office/drawing/2014/main" id="{6421E165-1A6C-4127-ADFB-17893F4C3EDB}"/>
                </a:ext>
              </a:extLst>
            </p:cNvPr>
            <p:cNvSpPr/>
            <p:nvPr/>
          </p:nvSpPr>
          <p:spPr>
            <a:xfrm rot="10800000" flipH="1">
              <a:off x="957054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4" name="Right Triangle 103">
              <a:extLst>
                <a:ext uri="{FF2B5EF4-FFF2-40B4-BE49-F238E27FC236}">
                  <a16:creationId xmlns:a16="http://schemas.microsoft.com/office/drawing/2014/main" id="{4602D62C-E041-4591-ACF7-3311A2E60DF0}"/>
                </a:ext>
              </a:extLst>
            </p:cNvPr>
            <p:cNvSpPr/>
            <p:nvPr/>
          </p:nvSpPr>
          <p:spPr>
            <a:xfrm flipV="1">
              <a:off x="10441311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5" name="Right Triangle 104">
              <a:extLst>
                <a:ext uri="{FF2B5EF4-FFF2-40B4-BE49-F238E27FC236}">
                  <a16:creationId xmlns:a16="http://schemas.microsoft.com/office/drawing/2014/main" id="{61F2C384-8B0E-4974-BC06-45E472ECFF89}"/>
                </a:ext>
              </a:extLst>
            </p:cNvPr>
            <p:cNvSpPr/>
            <p:nvPr/>
          </p:nvSpPr>
          <p:spPr>
            <a:xfrm>
              <a:off x="10441311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6" name="Right Triangle 105">
              <a:extLst>
                <a:ext uri="{FF2B5EF4-FFF2-40B4-BE49-F238E27FC236}">
                  <a16:creationId xmlns:a16="http://schemas.microsoft.com/office/drawing/2014/main" id="{1FA9082B-69F1-4EF9-A5EB-F119D657D4BD}"/>
                </a:ext>
              </a:extLst>
            </p:cNvPr>
            <p:cNvSpPr/>
            <p:nvPr/>
          </p:nvSpPr>
          <p:spPr>
            <a:xfrm rot="10800000">
              <a:off x="1044131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7" name="Right Triangle 106">
              <a:extLst>
                <a:ext uri="{FF2B5EF4-FFF2-40B4-BE49-F238E27FC236}">
                  <a16:creationId xmlns:a16="http://schemas.microsoft.com/office/drawing/2014/main" id="{F3A2C5CA-42B1-4715-B518-90722328CB27}"/>
                </a:ext>
              </a:extLst>
            </p:cNvPr>
            <p:cNvSpPr/>
            <p:nvPr/>
          </p:nvSpPr>
          <p:spPr>
            <a:xfrm>
              <a:off x="1044131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36CAA8C0-67CD-41A9-AFD9-442644AE8C5C}"/>
                </a:ext>
              </a:extLst>
            </p:cNvPr>
            <p:cNvSpPr/>
            <p:nvPr/>
          </p:nvSpPr>
          <p:spPr>
            <a:xfrm rot="10800000">
              <a:off x="1044131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6" name="Right Triangle 115">
              <a:extLst>
                <a:ext uri="{FF2B5EF4-FFF2-40B4-BE49-F238E27FC236}">
                  <a16:creationId xmlns:a16="http://schemas.microsoft.com/office/drawing/2014/main" id="{BB98C255-3CEC-4B5D-B2E7-CAD7FE5F036A}"/>
                </a:ext>
              </a:extLst>
            </p:cNvPr>
            <p:cNvSpPr/>
            <p:nvPr/>
          </p:nvSpPr>
          <p:spPr>
            <a:xfrm flipH="1" flipV="1">
              <a:off x="1131207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7" name="Right Triangle 116">
              <a:extLst>
                <a:ext uri="{FF2B5EF4-FFF2-40B4-BE49-F238E27FC236}">
                  <a16:creationId xmlns:a16="http://schemas.microsoft.com/office/drawing/2014/main" id="{74D083AF-F7EE-4FBA-B0AA-1D640FE431F1}"/>
                </a:ext>
              </a:extLst>
            </p:cNvPr>
            <p:cNvSpPr/>
            <p:nvPr/>
          </p:nvSpPr>
          <p:spPr>
            <a:xfrm rot="10800000" flipH="1" flipV="1">
              <a:off x="1131207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8" name="Right Triangle 117">
              <a:extLst>
                <a:ext uri="{FF2B5EF4-FFF2-40B4-BE49-F238E27FC236}">
                  <a16:creationId xmlns:a16="http://schemas.microsoft.com/office/drawing/2014/main" id="{1C54B6B7-4DAD-413C-8385-141ED4410487}"/>
                </a:ext>
              </a:extLst>
            </p:cNvPr>
            <p:cNvSpPr/>
            <p:nvPr/>
          </p:nvSpPr>
          <p:spPr>
            <a:xfrm flipH="1">
              <a:off x="1131207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9" name="Right Triangle 118">
              <a:extLst>
                <a:ext uri="{FF2B5EF4-FFF2-40B4-BE49-F238E27FC236}">
                  <a16:creationId xmlns:a16="http://schemas.microsoft.com/office/drawing/2014/main" id="{8647EB87-3154-437E-8CE1-30F013267A3F}"/>
                </a:ext>
              </a:extLst>
            </p:cNvPr>
            <p:cNvSpPr/>
            <p:nvPr/>
          </p:nvSpPr>
          <p:spPr>
            <a:xfrm rot="10800000" flipH="1">
              <a:off x="1131207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29" name="Right Triangle 128">
              <a:extLst>
                <a:ext uri="{FF2B5EF4-FFF2-40B4-BE49-F238E27FC236}">
                  <a16:creationId xmlns:a16="http://schemas.microsoft.com/office/drawing/2014/main" id="{5CD95344-E825-40CF-AF41-FD108CA86557}"/>
                </a:ext>
              </a:extLst>
            </p:cNvPr>
            <p:cNvSpPr/>
            <p:nvPr userDrawn="1"/>
          </p:nvSpPr>
          <p:spPr>
            <a:xfrm flipV="1">
              <a:off x="6960870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0" name="Right Triangle 129">
              <a:extLst>
                <a:ext uri="{FF2B5EF4-FFF2-40B4-BE49-F238E27FC236}">
                  <a16:creationId xmlns:a16="http://schemas.microsoft.com/office/drawing/2014/main" id="{2FEBFC4A-DD8B-47AE-B4B6-4E4FF391F4FC}"/>
                </a:ext>
              </a:extLst>
            </p:cNvPr>
            <p:cNvSpPr/>
            <p:nvPr/>
          </p:nvSpPr>
          <p:spPr>
            <a:xfrm rot="10800000" flipV="1">
              <a:off x="6960871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1" name="Right Triangle 130">
              <a:extLst>
                <a:ext uri="{FF2B5EF4-FFF2-40B4-BE49-F238E27FC236}">
                  <a16:creationId xmlns:a16="http://schemas.microsoft.com/office/drawing/2014/main" id="{A2B67E2B-3614-450A-971A-6CD5E9C036F0}"/>
                </a:ext>
              </a:extLst>
            </p:cNvPr>
            <p:cNvSpPr/>
            <p:nvPr/>
          </p:nvSpPr>
          <p:spPr>
            <a:xfrm>
              <a:off x="6960870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2" name="Right Triangle 131">
              <a:extLst>
                <a:ext uri="{FF2B5EF4-FFF2-40B4-BE49-F238E27FC236}">
                  <a16:creationId xmlns:a16="http://schemas.microsoft.com/office/drawing/2014/main" id="{8F1481C0-70AB-4833-960C-88ADC974BF0B}"/>
                </a:ext>
              </a:extLst>
            </p:cNvPr>
            <p:cNvSpPr/>
            <p:nvPr/>
          </p:nvSpPr>
          <p:spPr>
            <a:xfrm rot="10800000">
              <a:off x="6960871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3" name="Right Triangle 132">
              <a:extLst>
                <a:ext uri="{FF2B5EF4-FFF2-40B4-BE49-F238E27FC236}">
                  <a16:creationId xmlns:a16="http://schemas.microsoft.com/office/drawing/2014/main" id="{396B6322-53CB-42C3-8BEE-AB04DD1F90DE}"/>
                </a:ext>
              </a:extLst>
            </p:cNvPr>
            <p:cNvSpPr/>
            <p:nvPr/>
          </p:nvSpPr>
          <p:spPr>
            <a:xfrm>
              <a:off x="6960870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4" name="Right Triangle 133">
              <a:extLst>
                <a:ext uri="{FF2B5EF4-FFF2-40B4-BE49-F238E27FC236}">
                  <a16:creationId xmlns:a16="http://schemas.microsoft.com/office/drawing/2014/main" id="{95A60FF4-E613-4C33-984F-55EB104FE280}"/>
                </a:ext>
              </a:extLst>
            </p:cNvPr>
            <p:cNvSpPr/>
            <p:nvPr/>
          </p:nvSpPr>
          <p:spPr>
            <a:xfrm rot="10800000">
              <a:off x="696087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3" name="Right Triangle 142">
              <a:extLst>
                <a:ext uri="{FF2B5EF4-FFF2-40B4-BE49-F238E27FC236}">
                  <a16:creationId xmlns:a16="http://schemas.microsoft.com/office/drawing/2014/main" id="{5559BE55-325D-46F4-96FB-8BED7744B43D}"/>
                </a:ext>
              </a:extLst>
            </p:cNvPr>
            <p:cNvSpPr/>
            <p:nvPr/>
          </p:nvSpPr>
          <p:spPr>
            <a:xfrm flipH="1" flipV="1">
              <a:off x="782890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4" name="Right Triangle 143">
              <a:extLst>
                <a:ext uri="{FF2B5EF4-FFF2-40B4-BE49-F238E27FC236}">
                  <a16:creationId xmlns:a16="http://schemas.microsoft.com/office/drawing/2014/main" id="{1201B85C-352D-436E-ADEB-9A7CD4C516B9}"/>
                </a:ext>
              </a:extLst>
            </p:cNvPr>
            <p:cNvSpPr/>
            <p:nvPr/>
          </p:nvSpPr>
          <p:spPr>
            <a:xfrm rot="10800000" flipH="1">
              <a:off x="782890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5" name="Right Triangle 144">
              <a:extLst>
                <a:ext uri="{FF2B5EF4-FFF2-40B4-BE49-F238E27FC236}">
                  <a16:creationId xmlns:a16="http://schemas.microsoft.com/office/drawing/2014/main" id="{14841377-F134-4BA0-A4D5-28C257C9F919}"/>
                </a:ext>
              </a:extLst>
            </p:cNvPr>
            <p:cNvSpPr/>
            <p:nvPr/>
          </p:nvSpPr>
          <p:spPr>
            <a:xfrm flipH="1">
              <a:off x="782890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6" name="Right Triangle 145">
              <a:extLst>
                <a:ext uri="{FF2B5EF4-FFF2-40B4-BE49-F238E27FC236}">
                  <a16:creationId xmlns:a16="http://schemas.microsoft.com/office/drawing/2014/main" id="{4B08DBB2-9EFC-43DF-BC3B-D0F1D8C8A392}"/>
                </a:ext>
              </a:extLst>
            </p:cNvPr>
            <p:cNvSpPr/>
            <p:nvPr/>
          </p:nvSpPr>
          <p:spPr>
            <a:xfrm rot="10800000" flipH="1">
              <a:off x="782890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5C3B9B17-1C8D-4AC8-9043-6C7B789FB425}"/>
              </a:ext>
            </a:extLst>
          </p:cNvPr>
          <p:cNvSpPr/>
          <p:nvPr userDrawn="1"/>
        </p:nvSpPr>
        <p:spPr>
          <a:xfrm>
            <a:off x="1" y="2136216"/>
            <a:ext cx="12188822" cy="2610777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A4C1EDA-607F-4088-87AA-A9D396F1406D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02" name="Freeform: Shape 1501">
            <a:extLst>
              <a:ext uri="{FF2B5EF4-FFF2-40B4-BE49-F238E27FC236}">
                <a16:creationId xmlns:a16="http://schemas.microsoft.com/office/drawing/2014/main" id="{5571DF59-3072-4F42-8F36-292FD20A6C4B}"/>
              </a:ext>
            </a:extLst>
          </p:cNvPr>
          <p:cNvSpPr/>
          <p:nvPr userDrawn="1"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849086" y="2633056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>
            <a:off x="7418022" y="1515533"/>
            <a:ext cx="3735912" cy="3735912"/>
          </a:xfrm>
          <a:prstGeom prst="ellipse">
            <a:avLst/>
          </a:prstGeom>
          <a:gradFill flip="none" rotWithShape="1">
            <a:gsLst>
              <a:gs pos="50000">
                <a:schemeClr val="accent1">
                  <a:lumMod val="95000"/>
                </a:schemeClr>
              </a:gs>
              <a:gs pos="50000">
                <a:schemeClr val="accent1">
                  <a:shade val="94000"/>
                  <a:satMod val="135000"/>
                </a:schemeClr>
              </a:gs>
            </a:gsLst>
            <a:lin ang="16200000" scaled="0"/>
            <a:tileRect/>
          </a:gra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5" lvl="0" algn="ctr">
              <a:spcAft>
                <a:spcPts val="800"/>
              </a:spcAft>
            </a:pPr>
            <a:endParaRPr lang="en-US" sz="1400" kern="0" dirty="0"/>
          </a:p>
        </p:txBody>
      </p:sp>
    </p:spTree>
    <p:extLst>
      <p:ext uri="{BB962C8B-B14F-4D97-AF65-F5344CB8AC3E}">
        <p14:creationId xmlns:p14="http://schemas.microsoft.com/office/powerpoint/2010/main" val="244402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486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ltGray">
          <a:xfrm>
            <a:off x="0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84363" y="1679667"/>
            <a:ext cx="6400800" cy="1234440"/>
          </a:xfrm>
        </p:spPr>
        <p:txBody>
          <a:bodyPr wrap="square" anchor="b"/>
          <a:lstStyle>
            <a:lvl1pPr algn="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008812" y="2956717"/>
            <a:ext cx="4570379" cy="70088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</a:t>
            </a:r>
            <a:r>
              <a:rPr lang="en-US"/>
              <a:t>edit master </a:t>
            </a:r>
            <a:r>
              <a:rPr lang="en-US" dirty="0"/>
              <a:t>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3212" y="4231638"/>
            <a:ext cx="3657600" cy="355601"/>
          </a:xfrm>
        </p:spPr>
        <p:txBody>
          <a:bodyPr anchor="b"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3212" y="4866638"/>
            <a:ext cx="3657600" cy="355601"/>
          </a:xfrm>
        </p:spPr>
        <p:txBody>
          <a:bodyPr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3212" y="5655332"/>
            <a:ext cx="3657600" cy="112587"/>
          </a:xfrm>
        </p:spPr>
        <p:txBody>
          <a:bodyPr/>
          <a:lstStyle>
            <a:lvl1pPr algn="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2" y="6392865"/>
            <a:ext cx="1424385" cy="224518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6FCBCF-AFA0-4D2E-AF64-919BFE9B44B8}"/>
              </a:ext>
            </a:extLst>
          </p:cNvPr>
          <p:cNvSpPr txBox="1"/>
          <p:nvPr userDrawn="1"/>
        </p:nvSpPr>
        <p:spPr bwMode="white">
          <a:xfrm flipH="1">
            <a:off x="2220913" y="6453433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10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10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©2018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117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183EB20-0C5F-4DF1-ACB7-C31AA75223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ltGray">
          <a:xfrm rot="16200000">
            <a:off x="8594080" y="298526"/>
            <a:ext cx="3893271" cy="3296220"/>
          </a:xfrm>
          <a:prstGeom prst="rect">
            <a:avLst/>
          </a:prstGeom>
        </p:spPr>
      </p:pic>
      <p:sp>
        <p:nvSpPr>
          <p:cNvPr id="756" name="TextBox 755">
            <a:extLst>
              <a:ext uri="{FF2B5EF4-FFF2-40B4-BE49-F238E27FC236}">
                <a16:creationId xmlns:a16="http://schemas.microsoft.com/office/drawing/2014/main" id="{2387BAEF-04D4-4DE9-B7A0-5B5AD8C8A831}"/>
              </a:ext>
            </a:extLst>
          </p:cNvPr>
          <p:cNvSpPr txBox="1"/>
          <p:nvPr userDrawn="1"/>
        </p:nvSpPr>
        <p:spPr>
          <a:xfrm>
            <a:off x="608013" y="1265019"/>
            <a:ext cx="1933864" cy="5348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accent6"/>
                </a:solidFill>
                <a:latin typeface="+mj-lt"/>
              </a:rPr>
              <a:t>Agenda</a:t>
            </a:r>
          </a:p>
        </p:txBody>
      </p:sp>
      <p:sp>
        <p:nvSpPr>
          <p:cNvPr id="730" name="TextBox 729">
            <a:extLst>
              <a:ext uri="{FF2B5EF4-FFF2-40B4-BE49-F238E27FC236}">
                <a16:creationId xmlns:a16="http://schemas.microsoft.com/office/drawing/2014/main" id="{AB8D1A6B-3CE6-468D-804E-6300F8B6DC81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Text Placeholder 757">
            <a:extLst>
              <a:ext uri="{FF2B5EF4-FFF2-40B4-BE49-F238E27FC236}">
                <a16:creationId xmlns:a16="http://schemas.microsoft.com/office/drawing/2014/main" id="{B29EB907-51A5-4D60-B03A-85DECB7627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94013" y="1392216"/>
            <a:ext cx="7315200" cy="4322783"/>
          </a:xfrm>
        </p:spPr>
        <p:txBody>
          <a:bodyPr anchor="t"/>
          <a:lstStyle>
            <a:lvl1pPr marL="0" indent="0">
              <a:spcBef>
                <a:spcPts val="1800"/>
              </a:spcBef>
              <a:buClr>
                <a:schemeClr val="accent2"/>
              </a:buClr>
              <a:buFont typeface="Open Sans" panose="020B0606030504020204" pitchFamily="34" charset="0"/>
              <a:buChar char="​"/>
              <a:defRPr>
                <a:solidFill>
                  <a:schemeClr val="accent2"/>
                </a:solidFill>
              </a:defRPr>
            </a:lvl1pPr>
            <a:lvl2pPr marL="0" indent="0"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  <a:lvl3pPr marL="342900" indent="0">
              <a:buFont typeface="Open Sans" panose="020B0606030504020204" pitchFamily="34" charset="0"/>
              <a:buNone/>
              <a:defRPr sz="1800"/>
            </a:lvl3pPr>
            <a:lvl4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4pPr>
            <a:lvl5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5pPr>
            <a:lvl6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6pPr>
            <a:lvl7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7pPr>
            <a:lvl8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8pPr>
            <a:lvl9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03D98A-D6D9-4EF5-A541-26E00799D077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©2018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C06013-757A-4FD4-A789-7E9656F64A59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5E650B00-898D-4367-B76F-5BF89476C91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A491FA9-9AD4-4837-B9D8-EA75606548C8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8AD407B-7DC8-4213-960A-A3752366687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F0E957BF-4633-4BC7-8378-1B670BA6A950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33412CC5-5B25-43E7-AFAC-0EF817E6F7F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0E0EEC98-4D81-4BBF-A18F-A2562013EC4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0624E438-D004-4788-9C41-D6E07F017AC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2740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11673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2484060"/>
            <a:ext cx="6408402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854D23-C99F-41C3-9EA1-37368E9748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2"/>
          <a:stretch/>
        </p:blipFill>
        <p:spPr bwMode="ltGray">
          <a:xfrm>
            <a:off x="4238571" y="0"/>
            <a:ext cx="7949373" cy="685800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A7583E3-5C48-49C6-991B-C25E2AA2FBAB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367C169C-1300-467E-BD2B-CFFF8008026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E38C4A5D-89F1-4554-BE68-BC848EF53E95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10270507-0676-4A8B-87BD-BDCA1210CC37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3D84D470-4587-4DEE-91E9-770026878769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ADFCC155-955A-44B0-9432-CA6DC3C15253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3" name="Freeform 11">
              <a:extLst>
                <a:ext uri="{FF2B5EF4-FFF2-40B4-BE49-F238E27FC236}">
                  <a16:creationId xmlns:a16="http://schemas.microsoft.com/office/drawing/2014/main" id="{5B4316E4-B109-42D8-B12A-FBD6286C9C7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4" name="Freeform 12">
              <a:extLst>
                <a:ext uri="{FF2B5EF4-FFF2-40B4-BE49-F238E27FC236}">
                  <a16:creationId xmlns:a16="http://schemas.microsoft.com/office/drawing/2014/main" id="{A3D32D1A-08E0-4BFC-A3E0-CB5C3BB04F6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12D976-FA11-4943-92A0-719F347D1191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3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0378" y="3450868"/>
            <a:ext cx="596123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4768725"/>
            <a:ext cx="6863048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7E09E63-24A8-49D3-9685-8578A82AA161}"/>
              </a:ext>
            </a:extLst>
          </p:cNvPr>
          <p:cNvGrpSpPr/>
          <p:nvPr userDrawn="1"/>
        </p:nvGrpSpPr>
        <p:grpSpPr bwMode="white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82AA2D8E-2CF2-47AE-8BA1-22AA0DC8C719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8" name="Freeform 7">
              <a:extLst>
                <a:ext uri="{FF2B5EF4-FFF2-40B4-BE49-F238E27FC236}">
                  <a16:creationId xmlns:a16="http://schemas.microsoft.com/office/drawing/2014/main" id="{DB231781-0913-4FEB-A765-B02F9675E9A8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3ABF11FB-C738-4E99-9D81-B317B3B4FFF4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0" name="Freeform 9">
              <a:extLst>
                <a:ext uri="{FF2B5EF4-FFF2-40B4-BE49-F238E27FC236}">
                  <a16:creationId xmlns:a16="http://schemas.microsoft.com/office/drawing/2014/main" id="{21F9AEA1-3F12-4EE4-9B0A-11F6FC2F34FF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87E382A9-F6F4-488E-98B8-A2C07D983E60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862FC631-21BD-4380-B20F-767EC3455CDB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E30874F8-CC58-4DC5-8229-E1032A3E49B3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EAC21F4-620C-4207-A01D-C082619C707B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B40497-F310-48EA-9016-3C0DFE5B848B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897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CFF92-6F45-4F17-811F-04EF3AFB1E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ltGray">
          <a:xfrm>
            <a:off x="6465331" y="2011260"/>
            <a:ext cx="5724640" cy="48467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D79F707-A9A4-48DB-B7A8-862A7F5F3D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ltGray">
          <a:xfrm>
            <a:off x="0" y="0"/>
            <a:ext cx="2103302" cy="2121592"/>
          </a:xfrm>
          <a:prstGeom prst="rect">
            <a:avLst/>
          </a:prstGeom>
        </p:spPr>
      </p:pic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6688" y="5066406"/>
            <a:ext cx="4577726" cy="2492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800">
                <a:solidFill>
                  <a:schemeClr val="accent4"/>
                </a:solidFill>
              </a:defRPr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Source Name</a:t>
            </a:r>
          </a:p>
        </p:txBody>
      </p:sp>
      <p:sp>
        <p:nvSpPr>
          <p:cNvPr id="185" name="Picture Placeholder 184">
            <a:extLst>
              <a:ext uri="{FF2B5EF4-FFF2-40B4-BE49-F238E27FC236}">
                <a16:creationId xmlns:a16="http://schemas.microsoft.com/office/drawing/2014/main" id="{378C4D84-AD98-435A-9F11-B3CB29EA3C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37613" y="457200"/>
            <a:ext cx="2740025" cy="1371600"/>
          </a:xfrm>
          <a:noFill/>
        </p:spPr>
        <p:txBody>
          <a:bodyPr anchor="ctr"/>
          <a:lstStyle>
            <a:lvl1pPr algn="ctr">
              <a:defRPr sz="2400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925BD69-7B55-4D64-8B2C-06E34A6A573B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89" name="Freeform 6">
              <a:extLst>
                <a:ext uri="{FF2B5EF4-FFF2-40B4-BE49-F238E27FC236}">
                  <a16:creationId xmlns:a16="http://schemas.microsoft.com/office/drawing/2014/main" id="{2A6CDC2F-2239-466B-8A26-51E24B60D2A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0" name="Freeform 7">
              <a:extLst>
                <a:ext uri="{FF2B5EF4-FFF2-40B4-BE49-F238E27FC236}">
                  <a16:creationId xmlns:a16="http://schemas.microsoft.com/office/drawing/2014/main" id="{93E73CA8-B585-405F-9E3D-46EE1893D710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1" name="Freeform 8">
              <a:extLst>
                <a:ext uri="{FF2B5EF4-FFF2-40B4-BE49-F238E27FC236}">
                  <a16:creationId xmlns:a16="http://schemas.microsoft.com/office/drawing/2014/main" id="{B40B0DE4-0E7F-4DE2-A215-B0E4BCF4375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2" name="Freeform 9">
              <a:extLst>
                <a:ext uri="{FF2B5EF4-FFF2-40B4-BE49-F238E27FC236}">
                  <a16:creationId xmlns:a16="http://schemas.microsoft.com/office/drawing/2014/main" id="{84A3CC07-CFF3-402C-88A1-0C33B169216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3" name="Freeform 10">
              <a:extLst>
                <a:ext uri="{FF2B5EF4-FFF2-40B4-BE49-F238E27FC236}">
                  <a16:creationId xmlns:a16="http://schemas.microsoft.com/office/drawing/2014/main" id="{223CFCE1-BE7A-4664-929A-9AD81CA8045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4" name="Freeform 11">
              <a:extLst>
                <a:ext uri="{FF2B5EF4-FFF2-40B4-BE49-F238E27FC236}">
                  <a16:creationId xmlns:a16="http://schemas.microsoft.com/office/drawing/2014/main" id="{53A2BE8A-BB25-4C20-B0B5-1FA2A33471E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5" name="Freeform 12">
              <a:extLst>
                <a:ext uri="{FF2B5EF4-FFF2-40B4-BE49-F238E27FC236}">
                  <a16:creationId xmlns:a16="http://schemas.microsoft.com/office/drawing/2014/main" id="{6ACD31F9-9175-4E3B-B20A-0CBFA479BA6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D51C9E-7CEC-414C-A393-73D352F3496A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EC66B-487A-4C1D-9541-C5DC72DD73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5012" y="1600200"/>
            <a:ext cx="6191001" cy="3200400"/>
          </a:xfrm>
        </p:spPr>
        <p:txBody>
          <a:bodyPr anchor="b"/>
          <a:lstStyle>
            <a:lvl1pPr marL="228600" indent="-228600">
              <a:buClr>
                <a:schemeClr val="tx2"/>
              </a:buClr>
              <a:buSzPct val="100000"/>
              <a:buFont typeface="Metropolis" panose="00000500000000000000" pitchFamily="50" charset="0"/>
              <a:buChar char="“"/>
              <a:defRPr sz="28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17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1601" y="5726367"/>
            <a:ext cx="4126506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800">
                <a:solidFill>
                  <a:schemeClr val="bg1"/>
                </a:solidFill>
              </a:defRPr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Source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BE887AA-466F-4819-9C71-E7A3469F9FED}"/>
              </a:ext>
            </a:extLst>
          </p:cNvPr>
          <p:cNvGrpSpPr/>
          <p:nvPr userDrawn="1"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4067B72-DBFB-4029-8D5B-F1FF1EBE13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B12C03C-6596-4EA0-AD8E-20898D0524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5EC5438-9CA3-451C-BE1E-32649BA580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C779E55-6092-45FD-A207-F5F87653E6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6B14FE-24C9-470A-A53B-7F31452073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E375347-E880-4672-992A-C5D936A9A8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3103450-85A9-4D5B-A458-2662F6E6A1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509C4AD-2E3F-4500-A723-1F51B4906D51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7669F2-DB92-4920-A8A8-826B25591FE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57474-E36F-40E3-9802-188CF74382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13600" y="3886200"/>
            <a:ext cx="4364038" cy="1670050"/>
          </a:xfrm>
        </p:spPr>
        <p:txBody>
          <a:bodyPr anchor="b"/>
          <a:lstStyle>
            <a:lvl1pPr marL="228600" indent="-228600">
              <a:buClr>
                <a:schemeClr val="bg1"/>
              </a:buClr>
              <a:buSzPct val="100000"/>
              <a:buFont typeface="Metropolis" panose="00000500000000000000" pitchFamily="50" charset="0"/>
              <a:buChar char="“"/>
              <a:defRPr sz="2800">
                <a:solidFill>
                  <a:schemeClr val="bg1"/>
                </a:solidFill>
              </a:defRPr>
            </a:lvl1pPr>
            <a:lvl2pPr marL="27305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</a:t>
            </a:r>
            <a:r>
              <a:rPr lang="en-US" dirty="0"/>
              <a:t>text styles</a:t>
            </a:r>
          </a:p>
        </p:txBody>
      </p:sp>
    </p:spTree>
    <p:extLst>
      <p:ext uri="{BB962C8B-B14F-4D97-AF65-F5344CB8AC3E}">
        <p14:creationId xmlns:p14="http://schemas.microsoft.com/office/powerpoint/2010/main" val="111295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505" y="1600201"/>
            <a:ext cx="10972800" cy="4572000"/>
          </a:xfrm>
        </p:spPr>
        <p:txBody>
          <a:bodyPr/>
          <a:lstStyle>
            <a:lvl1pPr>
              <a:spcBef>
                <a:spcPts val="1500"/>
              </a:spcBef>
              <a:defRPr/>
            </a:lvl1pPr>
            <a:lvl2pPr>
              <a:spcBef>
                <a:spcPts val="300"/>
              </a:spcBef>
              <a:defRPr/>
            </a:lvl2pPr>
            <a:lvl5pPr>
              <a:defRPr/>
            </a:lvl5pPr>
            <a:lvl6pPr>
              <a:defRPr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8E960-BC30-41E5-821A-130489A6F141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985EB2-1092-4CE8-9D04-7D84E433A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4048"/>
          </a:xfrm>
        </p:spPr>
        <p:txBody>
          <a:bodyPr wrap="none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16D2F66-BB7F-4F0E-A224-A105F87676E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8794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72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50B906-C5A3-4658-B24C-B2B533310D26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3FF99D-8522-4698-BE65-7CC8406878E4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E333358-58C9-4949-98D5-BC5D4A31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8211D2-9BBA-4EB9-8867-E2CC72E9E0D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0887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 – Green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0C1CF85-FDE0-4FD4-AE75-520789FA51B5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814392-5D30-411F-9F47-D111CEA5871F}"/>
              </a:ext>
            </a:extLst>
          </p:cNvPr>
          <p:cNvGrpSpPr/>
          <p:nvPr userDrawn="1"/>
        </p:nvGrpSpPr>
        <p:grpSpPr bwMode="white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318E63F-0425-4B1D-8187-20EDB5E75016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30C3582-3060-4E26-8D88-82DE78548B94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FD21AC7-603F-4EAA-AF33-D10309C573F2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6A3B4F65-A2ED-4298-9FC7-6504E5F1CCBC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1BE9558A-954A-44D3-846A-63CE6DDB4668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82C93C0-E583-4CCD-BC27-D50F826D3444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7ED794B3-88A6-4B48-B758-7FE0C24C9B3D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5DB13E0-057F-4E9B-A508-8BCFFDA69B67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F92D229-820A-4AB4-9D2F-2D79D4C10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3470"/>
            <a:ext cx="6094413" cy="1034129"/>
          </a:xfrm>
          <a:solidFill>
            <a:schemeClr val="bg1">
              <a:alpha val="90000"/>
            </a:schemeClr>
          </a:solidFill>
        </p:spPr>
        <p:txBody>
          <a:bodyPr wrap="square" lIns="576072" tIns="182880" rIns="457200" bIns="45720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D53201EE-D22D-4F4C-BC22-0B071A05CDE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0"/>
            <a:ext cx="5361244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22F76-245F-4F96-A66A-51CFFDFD55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600200"/>
            <a:ext cx="6094413" cy="4572000"/>
          </a:xfrm>
          <a:gradFill>
            <a:gsLst>
              <a:gs pos="0">
                <a:schemeClr val="accent6">
                  <a:alpha val="90000"/>
                </a:schemeClr>
              </a:gs>
              <a:gs pos="98000">
                <a:schemeClr val="accent6"/>
              </a:gs>
              <a:gs pos="98000">
                <a:schemeClr val="accent5"/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 marL="457200" indent="-173038"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 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5"/>
            <a:endParaRPr lang="en-US"/>
          </a:p>
          <a:p>
            <a:pPr lvl="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7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 – Blu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D919D82-432A-4E2E-A0FB-6478264571AA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58B014-FCEB-457B-AA95-D932FA2C4BC9}"/>
              </a:ext>
            </a:extLst>
          </p:cNvPr>
          <p:cNvGrpSpPr/>
          <p:nvPr userDrawn="1"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CB6D6772-32FD-406C-B104-D9AC3E4409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C3CEB0D-63A7-488A-851F-7043459537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334922AD-8470-4017-85C7-85046F9188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2A58DEF3-B9F5-43D3-AD9F-61C45EDC8B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89D5504-A761-45F3-9538-8016436376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AE2C2CA5-4BB2-4E68-B3C2-6F779AA486D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6CF418B7-8CEF-4ACC-8C96-F7807AE1EA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6945510-9B71-4377-A2F9-71426E32479D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15FFC-C666-4D82-B2D8-6E34FBA3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3470"/>
            <a:ext cx="6094413" cy="1034129"/>
          </a:xfrm>
          <a:solidFill>
            <a:schemeClr val="bg1">
              <a:alpha val="90000"/>
            </a:schemeClr>
          </a:solidFill>
        </p:spPr>
        <p:txBody>
          <a:bodyPr wrap="square" lIns="576072" tIns="182880" rIns="457200" bIns="45720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2A4C07D5-4CD5-43B7-8FFA-FD7A502CF0F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0"/>
            <a:ext cx="5361244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1D1FF-CD74-4066-90E2-A98516D87B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600200"/>
            <a:ext cx="6094413" cy="4572000"/>
          </a:xfrm>
          <a:gradFill>
            <a:gsLst>
              <a:gs pos="98000">
                <a:schemeClr val="accent2">
                  <a:alpha val="90000"/>
                </a:scheme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56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33385-2DB4-48AC-9150-2252214FBAE2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F420A-ED2C-4AD1-A28B-EB26178557D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-1" y="1600200"/>
            <a:ext cx="5893593" cy="4572000"/>
          </a:xfrm>
        </p:spPr>
        <p:txBody>
          <a:bodyPr lIns="59436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5"/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D860A49-A98C-4F0E-AB34-4E13B89D5EB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321287" y="1600200"/>
            <a:ext cx="5867538" cy="4572000"/>
          </a:xfrm>
        </p:spPr>
        <p:txBody>
          <a:bodyPr lIns="0" rIns="59436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 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76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 –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ltGray">
          <a:xfrm>
            <a:off x="0" y="1600201"/>
            <a:ext cx="5893593" cy="4572000"/>
          </a:xfrm>
          <a:gradFill>
            <a:gsLst>
              <a:gs pos="0">
                <a:schemeClr val="accent4"/>
              </a:gs>
              <a:gs pos="98000">
                <a:schemeClr val="accent4"/>
              </a:gs>
              <a:gs pos="98000">
                <a:schemeClr val="accent6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>
            <a:lvl1pPr>
              <a:spcBef>
                <a:spcPts val="1200"/>
              </a:spcBef>
              <a:defRPr lang="en-US" sz="1800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sz="1600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sz="1400" dirty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lang="en-US" sz="1200" dirty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lang="en-US" sz="1200" dirty="0">
                <a:solidFill>
                  <a:schemeClr val="bg1"/>
                </a:solidFill>
              </a:defRPr>
            </a:lvl5pPr>
            <a:lvl6pPr>
              <a:buClrTx/>
              <a:defRPr sz="1800">
                <a:solidFill>
                  <a:schemeClr val="bg1"/>
                </a:solidFill>
              </a:defRPr>
            </a:lvl6pPr>
            <a:lvl7pPr>
              <a:buClrTx/>
              <a:defRPr sz="1400">
                <a:solidFill>
                  <a:schemeClr val="bg1"/>
                </a:solidFill>
              </a:defRPr>
            </a:lvl7pPr>
            <a:lvl8pPr>
              <a:buClrTx/>
              <a:defRPr sz="1200">
                <a:solidFill>
                  <a:schemeClr val="bg1"/>
                </a:solidFill>
              </a:defRPr>
            </a:lvl8pPr>
            <a:lvl9pPr>
              <a:buClrTx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 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ltGray">
          <a:xfrm>
            <a:off x="6323381" y="1600201"/>
            <a:ext cx="5865445" cy="4572000"/>
          </a:xfrm>
          <a:gradFill>
            <a:gsLst>
              <a:gs pos="0">
                <a:schemeClr val="accent1"/>
              </a:gs>
              <a:gs pos="98000">
                <a:schemeClr val="accent1"/>
              </a:gs>
              <a:gs pos="98000">
                <a:schemeClr val="accent3"/>
              </a:gs>
            </a:gsLst>
            <a:lin ang="5400000" scaled="1"/>
          </a:gradFill>
        </p:spPr>
        <p:txBody>
          <a:bodyPr lIns="457200" tIns="457200" rIns="594360"/>
          <a:lstStyle>
            <a:lvl1pPr>
              <a:spcBef>
                <a:spcPts val="1200"/>
              </a:spcBef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33385-2DB4-48AC-9150-2252214FBAE2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0934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gray">
          <a:xfrm>
            <a:off x="1" y="1600201"/>
            <a:ext cx="5866360" cy="4572000"/>
          </a:xfrm>
          <a:solidFill>
            <a:schemeClr val="bg2"/>
          </a:solidFill>
        </p:spPr>
        <p:txBody>
          <a:bodyPr lIns="594360" tIns="1371600" rIns="548640"/>
          <a:lstStyle>
            <a:lvl1pPr>
              <a:spcBef>
                <a:spcPts val="24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4"/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gray">
          <a:xfrm>
            <a:off x="6323381" y="1600201"/>
            <a:ext cx="5865445" cy="4572000"/>
          </a:xfrm>
          <a:solidFill>
            <a:schemeClr val="bg2"/>
          </a:solidFill>
        </p:spPr>
        <p:txBody>
          <a:bodyPr lIns="548640" tIns="1371600" rIns="548640"/>
          <a:lstStyle>
            <a:lvl1pPr>
              <a:spcBef>
                <a:spcPts val="24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 Seventh level</a:t>
            </a:r>
          </a:p>
          <a:p>
            <a:pPr lvl="7"/>
            <a:r>
              <a:rPr lang="en-US"/>
              <a:t> Eighth level</a:t>
            </a:r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37636-71A7-4831-B382-F842B3A294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0" y="1806122"/>
            <a:ext cx="5637213" cy="911225"/>
          </a:xfrm>
          <a:gradFill>
            <a:gsLst>
              <a:gs pos="8000">
                <a:schemeClr val="accent6"/>
              </a:gs>
              <a:gs pos="8000">
                <a:schemeClr val="accent4"/>
              </a:gs>
              <a:gs pos="0">
                <a:schemeClr val="accent6"/>
              </a:gs>
              <a:gs pos="100000">
                <a:schemeClr val="accent4"/>
              </a:gs>
            </a:gsLst>
            <a:lin ang="13500000" scaled="0"/>
          </a:gradFill>
        </p:spPr>
        <p:txBody>
          <a:bodyPr vert="horz" lIns="594360" tIns="91440" rIns="457200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8A74DE7-78E3-4ECA-9661-D73FBD37E4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6551613" y="1806122"/>
            <a:ext cx="5637212" cy="911225"/>
          </a:xfrm>
          <a:gradFill>
            <a:gsLst>
              <a:gs pos="100000">
                <a:schemeClr val="accent3"/>
              </a:gs>
              <a:gs pos="92000">
                <a:schemeClr val="accent1"/>
              </a:gs>
              <a:gs pos="92000">
                <a:schemeClr val="accent3"/>
              </a:gs>
              <a:gs pos="6000">
                <a:schemeClr val="accent1"/>
              </a:gs>
            </a:gsLst>
            <a:lin ang="2700000" scaled="0"/>
          </a:gradFill>
        </p:spPr>
        <p:txBody>
          <a:bodyPr vert="horz" lIns="338328" tIns="91440" rIns="612648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176E5-FE3D-4EA5-BF24-8ABF8BFBF668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D04BF-6EB9-43B2-ACD3-B1C9868E90DD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A1FE0B-90B1-4BED-9AA5-6DC9F6424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541C7AA-97CA-4F96-9506-F144DA2CD8E2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1687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9E4CD6E-324F-4BEC-884B-D217C07BF39E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D6F62F-B8DB-4CC8-8EDA-B15D7FC75180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46AD2E-9306-49E7-A98B-7D26E458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77AE2CA-1B34-4F04-BD7F-F624F20E94F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351213" y="1600200"/>
            <a:ext cx="8229600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51435C2-3F7C-4835-8DB0-71E2C00537C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FD232-93CB-4B54-A933-93C11B099F7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0" y="1600200"/>
            <a:ext cx="2894013" cy="4572000"/>
          </a:xfrm>
          <a:gradFill>
            <a:gsLst>
              <a:gs pos="0">
                <a:schemeClr val="accent2"/>
              </a:gs>
              <a:gs pos="98000">
                <a:schemeClr val="accent2"/>
              </a:gs>
              <a:gs pos="98000">
                <a:schemeClr val="accent1"/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 sz="1600">
                <a:solidFill>
                  <a:schemeClr val="bg1"/>
                </a:solidFill>
              </a:defRPr>
            </a:lvl1pPr>
            <a:lvl2pPr marL="171450" indent="-171450"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 marL="342900" indent="-171450"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 marL="51435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 marL="74295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 sz="1800"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 sz="1400">
                <a:solidFill>
                  <a:schemeClr val="bg1"/>
                </a:solidFill>
              </a:defRPr>
            </a:lvl7pPr>
            <a:lvl8pPr>
              <a:buClrTx/>
              <a:defRPr sz="1200">
                <a:solidFill>
                  <a:schemeClr val="bg1"/>
                </a:solidFill>
              </a:defRPr>
            </a:lvl8pPr>
            <a:lvl9pPr>
              <a:buClrTx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/>
              <a:t>Sixth level</a:t>
            </a:r>
            <a:endParaRPr lang="en-US" dirty="0"/>
          </a:p>
          <a:p>
            <a:pPr lvl="6"/>
            <a:r>
              <a:rPr lang="en-US"/>
              <a:t>Seventh level</a:t>
            </a:r>
            <a:endParaRPr lang="en-US" dirty="0"/>
          </a:p>
          <a:p>
            <a:pPr lvl="7"/>
            <a:r>
              <a:rPr lang="en-US"/>
              <a:t>Eighth level</a:t>
            </a:r>
            <a:endParaRPr lang="en-US" dirty="0"/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82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60DEEA-0331-45ED-8943-6F9E7488409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013" y="1600200"/>
            <a:ext cx="8229600" cy="4572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E1D12F-78DF-4A32-BDDB-1E22FB9CA5D0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9A07E6-128F-4EE2-9633-8E8BD2490B0E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A934A-AC6B-460C-9C93-B13CF6B6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6F5131D-84AE-4294-83A1-243FE1C81A8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97ED16-D162-4BF7-B635-2F70E10855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94813" y="1600200"/>
            <a:ext cx="2894012" cy="4572000"/>
          </a:xfrm>
          <a:gradFill>
            <a:gsLst>
              <a:gs pos="0">
                <a:schemeClr val="accent2"/>
              </a:gs>
              <a:gs pos="98000">
                <a:schemeClr val="accent2"/>
              </a:gs>
              <a:gs pos="98000">
                <a:schemeClr val="accent1"/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457200" tIns="457200" rIns="594360" bIns="457200"/>
          <a:lstStyle>
            <a:lvl1pPr>
              <a:defRPr sz="1600">
                <a:solidFill>
                  <a:schemeClr val="bg1"/>
                </a:solidFill>
              </a:defRPr>
            </a:lvl1pPr>
            <a:lvl2pPr marL="171450" indent="-171450"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 marL="342900" indent="-171450"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 marL="51435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 marL="68580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/>
              <a:t>Sixth level</a:t>
            </a:r>
            <a:endParaRPr lang="en-US" dirty="0"/>
          </a:p>
          <a:p>
            <a:pPr lvl="6"/>
            <a:r>
              <a:rPr lang="en-US"/>
              <a:t>Seventh level</a:t>
            </a:r>
            <a:endParaRPr lang="en-US" dirty="0"/>
          </a:p>
          <a:p>
            <a:pPr lvl="7"/>
            <a:r>
              <a:rPr lang="en-US" dirty="0"/>
              <a:t> </a:t>
            </a:r>
            <a:r>
              <a:rPr lang="en-US"/>
              <a:t>Eight level</a:t>
            </a:r>
            <a:endParaRPr lang="en-US" dirty="0"/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54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Rectangle 814">
            <a:extLst>
              <a:ext uri="{FF2B5EF4-FFF2-40B4-BE49-F238E27FC236}">
                <a16:creationId xmlns:a16="http://schemas.microsoft.com/office/drawing/2014/main" id="{7B16AAE1-F978-4FC7-959F-05998D9FBD85}"/>
              </a:ext>
            </a:extLst>
          </p:cNvPr>
          <p:cNvSpPr/>
          <p:nvPr userDrawn="1"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 userDrawn="1">
            <p:ph sz="quarter" idx="14"/>
          </p:nvPr>
        </p:nvSpPr>
        <p:spPr bwMode="gray">
          <a:xfrm>
            <a:off x="616504" y="2515154"/>
            <a:ext cx="3346929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Level two</a:t>
            </a:r>
          </a:p>
          <a:p>
            <a:pPr lvl="2"/>
            <a:r>
              <a:rPr lang="en-US" dirty="0"/>
              <a:t>Level three</a:t>
            </a:r>
          </a:p>
          <a:p>
            <a:pPr lvl="3"/>
            <a:r>
              <a:rPr lang="en-US" dirty="0"/>
              <a:t>Level four</a:t>
            </a:r>
          </a:p>
          <a:p>
            <a:pPr lvl="4"/>
            <a:r>
              <a:rPr lang="en-US" dirty="0"/>
              <a:t>Level Five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 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  <a:p>
            <a:pPr lvl="1"/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 userDrawn="1">
            <p:ph sz="quarter" idx="16"/>
          </p:nvPr>
        </p:nvSpPr>
        <p:spPr bwMode="gray">
          <a:xfrm>
            <a:off x="4419676" y="2515154"/>
            <a:ext cx="3349473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Level two</a:t>
            </a:r>
          </a:p>
          <a:p>
            <a:pPr lvl="2"/>
            <a:r>
              <a:rPr lang="en-US" dirty="0"/>
              <a:t>Level three</a:t>
            </a:r>
          </a:p>
          <a:p>
            <a:pPr lvl="3"/>
            <a:r>
              <a:rPr lang="en-US" dirty="0"/>
              <a:t>Level four</a:t>
            </a:r>
          </a:p>
          <a:p>
            <a:pPr lvl="4"/>
            <a:r>
              <a:rPr lang="en-US" dirty="0"/>
              <a:t>Level Five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 Level Seven 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  <a:p>
            <a:pPr lvl="3"/>
            <a:endParaRPr lang="en-US" dirty="0"/>
          </a:p>
          <a:p>
            <a:pPr lvl="1"/>
            <a:endParaRPr lang="en-US" dirty="0"/>
          </a:p>
        </p:txBody>
      </p:sp>
      <p:sp>
        <p:nvSpPr>
          <p:cNvPr id="73" name="Content Placeholder 17">
            <a:extLst>
              <a:ext uri="{FF2B5EF4-FFF2-40B4-BE49-F238E27FC236}">
                <a16:creationId xmlns:a16="http://schemas.microsoft.com/office/drawing/2014/main" id="{9C016467-4262-4DAA-9B43-A02E57530676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 bwMode="gray">
          <a:xfrm>
            <a:off x="8236361" y="2515154"/>
            <a:ext cx="3346704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Level two</a:t>
            </a:r>
          </a:p>
          <a:p>
            <a:pPr lvl="2"/>
            <a:r>
              <a:rPr lang="en-US" dirty="0"/>
              <a:t>Level three</a:t>
            </a:r>
          </a:p>
          <a:p>
            <a:pPr lvl="3"/>
            <a:r>
              <a:rPr lang="en-US" dirty="0"/>
              <a:t>Level four</a:t>
            </a:r>
          </a:p>
          <a:p>
            <a:pPr lvl="4"/>
            <a:r>
              <a:rPr lang="en-US" dirty="0"/>
              <a:t>Level five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  <a:p>
            <a:pPr lvl="1"/>
            <a:endParaRPr lang="en-US" dirty="0"/>
          </a:p>
        </p:txBody>
      </p:sp>
      <p:sp>
        <p:nvSpPr>
          <p:cNvPr id="818" name="TextBox 817">
            <a:extLst>
              <a:ext uri="{FF2B5EF4-FFF2-40B4-BE49-F238E27FC236}">
                <a16:creationId xmlns:a16="http://schemas.microsoft.com/office/drawing/2014/main" id="{0B7E1504-B128-423C-AA77-E7FED5DC3B7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F76230-C445-499C-A0B0-95162966FD8E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F2C94F-DA57-4BDB-8E5C-E4A0C752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C59F98B-A991-4DEC-A409-289E778CB84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92189-2D4C-4618-9072-F26EE557FD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6504" y="1600200"/>
            <a:ext cx="3346704" cy="914400"/>
          </a:xfrm>
          <a:gradFill>
            <a:gsLst>
              <a:gs pos="100000">
                <a:schemeClr val="accent6"/>
              </a:gs>
              <a:gs pos="92000">
                <a:schemeClr val="accent4"/>
              </a:gs>
              <a:gs pos="92000">
                <a:schemeClr val="accent6"/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65955AB-F417-4DCB-8CC3-98BAC90A9AF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9676" y="1600200"/>
            <a:ext cx="3346704" cy="914400"/>
          </a:xfrm>
          <a:gradFill>
            <a:gsLst>
              <a:gs pos="92000">
                <a:schemeClr val="accent1"/>
              </a:gs>
              <a:gs pos="92000">
                <a:schemeClr val="accent3"/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AFB5407-642C-468A-81DB-F0C5C485F6F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36361" y="1600200"/>
            <a:ext cx="3346704" cy="914400"/>
          </a:xfrm>
          <a:gradFill>
            <a:gsLst>
              <a:gs pos="92000">
                <a:schemeClr val="accent2"/>
              </a:gs>
              <a:gs pos="92000">
                <a:schemeClr val="accent2">
                  <a:lumMod val="50000"/>
                </a:schemeClr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53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0CD733-93DE-4793-929B-26E6DBA7592D}"/>
              </a:ext>
            </a:extLst>
          </p:cNvPr>
          <p:cNvSpPr/>
          <p:nvPr userDrawn="1"/>
        </p:nvSpPr>
        <p:spPr bwMode="ltGray">
          <a:xfrm>
            <a:off x="1" y="1600202"/>
            <a:ext cx="7923212" cy="457094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17EA1E-A574-444B-9004-45836D98DAD0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4242A8-4032-4A28-A182-432918B4416C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57BCD9-063B-4ED4-B68C-092EC2C3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7496CC-9DD2-4299-850C-005958FB65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80413" y="1600200"/>
            <a:ext cx="3808412" cy="4572000"/>
          </a:xfrm>
        </p:spPr>
        <p:txBody>
          <a:bodyPr tIns="457200" rIns="594360" bIns="45720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/>
              <a:t>Sixth level</a:t>
            </a:r>
            <a:endParaRPr lang="en-US" dirty="0"/>
          </a:p>
          <a:p>
            <a:pPr lvl="6"/>
            <a:r>
              <a:rPr lang="en-US" dirty="0"/>
              <a:t> </a:t>
            </a:r>
            <a:r>
              <a:rPr lang="en-US"/>
              <a:t>Seventh level</a:t>
            </a:r>
            <a:endParaRPr lang="en-US" dirty="0"/>
          </a:p>
          <a:p>
            <a:pPr lvl="7"/>
            <a:r>
              <a:rPr lang="en-US" dirty="0"/>
              <a:t> </a:t>
            </a:r>
            <a:r>
              <a:rPr lang="en-US"/>
              <a:t>Eighth level</a:t>
            </a:r>
            <a:endParaRPr lang="en-US" dirty="0"/>
          </a:p>
          <a:p>
            <a:pPr lvl="8"/>
            <a:r>
              <a:rPr lang="en-US"/>
              <a:t>Ninth level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0D276D7-17CD-46AB-99B2-97FD34FEEFF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5399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come / Benef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B1458BF-96C1-46C6-A67F-AD0FB4B4E5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78825" y="4347904"/>
            <a:ext cx="3201988" cy="16002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81D19-2DDB-4D83-983D-3D159A7DE7C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78825" y="2063048"/>
            <a:ext cx="3201988" cy="16002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/>
              <a:t>Third level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3" y="1699688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Outcome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8380413" y="3872441"/>
            <a:ext cx="38084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0413" y="3972469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Benefit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4AED19-1A93-4830-A01C-4FF2CFC6A0C6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15888C-CFB4-4BEC-9B94-46E698DF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EE86E2-0F2F-484B-8170-3AEBA1DDEB2D}"/>
              </a:ext>
            </a:extLst>
          </p:cNvPr>
          <p:cNvSpPr/>
          <p:nvPr userDrawn="1"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6D4D92B-574E-4F63-A5BA-8F7282B54C27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>
            <a:extLst>
              <a:ext uri="{FF2B5EF4-FFF2-40B4-BE49-F238E27FC236}">
                <a16:creationId xmlns:a16="http://schemas.microsoft.com/office/drawing/2014/main" id="{E9D6A872-88BD-4DFC-AFFD-1E9BEEB6533B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4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09367CD-64CE-4B7B-91B1-53B17F8F693D}"/>
              </a:ext>
            </a:extLst>
          </p:cNvPr>
          <p:cNvSpPr/>
          <p:nvPr userDrawn="1"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1645" y="2409552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0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About</a:t>
            </a:r>
          </a:p>
        </p:txBody>
      </p:sp>
      <p:sp>
        <p:nvSpPr>
          <p:cNvPr id="74" name="Content Placeholder 17">
            <a:extLst>
              <a:ext uri="{FF2B5EF4-FFF2-40B4-BE49-F238E27FC236}">
                <a16:creationId xmlns:a16="http://schemas.microsoft.com/office/drawing/2014/main" id="{F00013B6-2241-400E-9E61-946C485F8D5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16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64843"/>
            <a:ext cx="31988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609600" y="3547676"/>
            <a:ext cx="3198812" cy="0"/>
          </a:xfrm>
          <a:prstGeom prst="line">
            <a:avLst/>
          </a:prstGeom>
          <a:ln w="25400">
            <a:solidFill>
              <a:schemeClr val="accent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6130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Challenges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100000"/>
                </a:lnSpc>
                <a:spcBef>
                  <a:spcPts val="0"/>
                </a:spcBef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4AED19-1A93-4830-A01C-4FF2CFC6A0C6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7" name="Content Placeholder 17">
            <a:extLst>
              <a:ext uri="{FF2B5EF4-FFF2-40B4-BE49-F238E27FC236}">
                <a16:creationId xmlns:a16="http://schemas.microsoft.com/office/drawing/2014/main" id="{CB3B18B9-1B70-4F2B-86D9-C5183A845D1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269245" y="2409552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45C2837B-EA55-4186-A2EA-1E7FB5B122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706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Solution</a:t>
            </a:r>
          </a:p>
        </p:txBody>
      </p:sp>
      <p:sp>
        <p:nvSpPr>
          <p:cNvPr id="89" name="Content Placeholder 17">
            <a:extLst>
              <a:ext uri="{FF2B5EF4-FFF2-40B4-BE49-F238E27FC236}">
                <a16:creationId xmlns:a16="http://schemas.microsoft.com/office/drawing/2014/main" id="{00A3A11C-EA43-4ACC-83B9-C4C7C1080E3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692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AAB5B3C-AE89-4605-BB4B-0C07DE733C40}"/>
              </a:ext>
            </a:extLst>
          </p:cNvPr>
          <p:cNvCxnSpPr>
            <a:cxnSpLocks/>
          </p:cNvCxnSpPr>
          <p:nvPr userDrawn="1"/>
        </p:nvCxnSpPr>
        <p:spPr>
          <a:xfrm>
            <a:off x="4267200" y="1964843"/>
            <a:ext cx="31988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709593A-BC10-40A3-842E-346F6E0EE30C}"/>
              </a:ext>
            </a:extLst>
          </p:cNvPr>
          <p:cNvCxnSpPr>
            <a:cxnSpLocks/>
          </p:cNvCxnSpPr>
          <p:nvPr userDrawn="1"/>
        </p:nvCxnSpPr>
        <p:spPr>
          <a:xfrm>
            <a:off x="4267200" y="3547676"/>
            <a:ext cx="3198812" cy="0"/>
          </a:xfrm>
          <a:prstGeom prst="line">
            <a:avLst/>
          </a:prstGeom>
          <a:ln w="25400">
            <a:solidFill>
              <a:schemeClr val="accent6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48CE9E08-388B-4458-B1F4-453A8413D6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706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6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Impact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D909953-1B24-4C7D-A173-A53DF3FC7EC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382000" y="2971800"/>
            <a:ext cx="3194050" cy="18288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ED48B1-3A1C-41E2-BEC6-E8E6B54A07B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959850" y="1600200"/>
            <a:ext cx="1841500" cy="660399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 dirty="0"/>
              <a:t>Insert Logo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A78DDD-5F83-4940-98A7-CF6D7FB814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82000" y="5022214"/>
            <a:ext cx="3200400" cy="1153795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1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None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3" name="Text Placeholder 10">
            <a:extLst>
              <a:ext uri="{FF2B5EF4-FFF2-40B4-BE49-F238E27FC236}">
                <a16:creationId xmlns:a16="http://schemas.microsoft.com/office/drawing/2014/main" id="{356F2006-5264-4FEB-8EBA-8BA6A55D19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5650" y="2347933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Location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F7F59A-4C67-4F41-A6E0-906850EDF3F1}"/>
              </a:ext>
            </a:extLst>
          </p:cNvPr>
          <p:cNvSpPr/>
          <p:nvPr userDrawn="1"/>
        </p:nvSpPr>
        <p:spPr>
          <a:xfrm>
            <a:off x="608739" y="4978399"/>
            <a:ext cx="3204753" cy="879645"/>
          </a:xfrm>
          <a:prstGeom prst="rect">
            <a:avLst/>
          </a:prstGeom>
          <a:gradFill>
            <a:gsLst>
              <a:gs pos="0">
                <a:schemeClr val="accent4"/>
              </a:gs>
              <a:gs pos="98000">
                <a:schemeClr val="accent4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5779326-D874-4DC4-BA73-C7157B414B05}"/>
              </a:ext>
            </a:extLst>
          </p:cNvPr>
          <p:cNvSpPr/>
          <p:nvPr userDrawn="1"/>
        </p:nvSpPr>
        <p:spPr>
          <a:xfrm>
            <a:off x="4267199" y="4978400"/>
            <a:ext cx="3203893" cy="878840"/>
          </a:xfrm>
          <a:prstGeom prst="rect">
            <a:avLst/>
          </a:prstGeom>
          <a:gradFill>
            <a:gsLst>
              <a:gs pos="0">
                <a:schemeClr val="accent1"/>
              </a:gs>
              <a:gs pos="98000">
                <a:schemeClr val="accent1"/>
              </a:gs>
            </a:gsLst>
            <a:lin ang="5400000" scaled="1"/>
          </a:gradFill>
        </p:spPr>
        <p:txBody>
          <a:bodyPr vert="horz" lIns="457200" tIns="457200" rIns="594360" bIns="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FD359B-DBB1-4A58-B3A5-88DBD360EF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Name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9A29AA74-2865-4B6A-BD11-7A351A336A6C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09C7727F-F570-4AF1-856D-98544836237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650" y="2647290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F13DC67D-58A2-45BD-A728-B6ECDD8B5A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093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Products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3D9F0A4-74F4-4BA6-AD21-4791EF0A20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73995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Strategic Priorities</a:t>
            </a:r>
          </a:p>
        </p:txBody>
      </p:sp>
    </p:spTree>
    <p:extLst>
      <p:ext uri="{BB962C8B-B14F-4D97-AF65-F5344CB8AC3E}">
        <p14:creationId xmlns:p14="http://schemas.microsoft.com/office/powerpoint/2010/main" val="381481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Bleed Photo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CA3525-8B20-40AA-8585-C1CB9D293B68}"/>
              </a:ext>
            </a:extLst>
          </p:cNvPr>
          <p:cNvSpPr txBox="1"/>
          <p:nvPr userDrawn="1"/>
        </p:nvSpPr>
        <p:spPr bwMode="white"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bg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bg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045A585-C5E4-4DFF-AE3A-0EA9773E9130}"/>
              </a:ext>
            </a:extLst>
          </p:cNvPr>
          <p:cNvGrpSpPr/>
          <p:nvPr userDrawn="1"/>
        </p:nvGrpSpPr>
        <p:grpSpPr>
          <a:xfrm>
            <a:off x="617878" y="6446044"/>
            <a:ext cx="1099793" cy="173355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8FDE86E-66A8-45FE-8B59-41FB9D05B2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7AA4155-9310-415A-B110-0BF9DA5E5D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3B3DCE9-C445-4A41-B77E-F198E3BADD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182E788-22A0-496F-849F-FCC9079CB6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71C5B7A-6EBF-488F-86A0-39A4A325FC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ECC2199-8BE0-4BE3-8039-08C58860B28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A5DFC5A-1DCA-4CC1-8322-583C069B4BD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F5379A2-B049-4A1C-A18D-79A1F237E82B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1406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B1C210DC-5DBB-4F0D-875F-CD8AAAB938CE}"/>
              </a:ext>
            </a:extLst>
          </p:cNvPr>
          <p:cNvSpPr/>
          <p:nvPr userDrawn="1"/>
        </p:nvSpPr>
        <p:spPr bwMode="gray">
          <a:xfrm>
            <a:off x="1981877" y="2055429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46F04B0-7860-407F-85B7-42E38FAFE34B}"/>
              </a:ext>
            </a:extLst>
          </p:cNvPr>
          <p:cNvSpPr/>
          <p:nvPr userDrawn="1"/>
        </p:nvSpPr>
        <p:spPr bwMode="gray">
          <a:xfrm>
            <a:off x="8389301" y="2055429"/>
            <a:ext cx="1828959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FECF9D0-D7A8-43DD-B38D-E1090C0B322F}"/>
              </a:ext>
            </a:extLst>
          </p:cNvPr>
          <p:cNvSpPr/>
          <p:nvPr userDrawn="1"/>
        </p:nvSpPr>
        <p:spPr bwMode="gray">
          <a:xfrm>
            <a:off x="5184924" y="2055429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23688F-2550-4740-B5D6-C78F74FDE08D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683A08-B3B7-4685-8917-A5E3B284CDF5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C5A99F-0678-4DC4-A266-1AD031E9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EBF1472-E940-4CC7-B5D3-349346A425A8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C9B40-9AF4-4EF7-8384-2ACE79EA95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25905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69CA39A-E967-4A68-A944-35C345A456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21225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1A16A22-350B-4B24-A3CD-4D5DE470DEE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23213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1634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085441A7-EBA5-4ABB-8D29-CE4338F0F9B5}"/>
              </a:ext>
            </a:extLst>
          </p:cNvPr>
          <p:cNvSpPr/>
          <p:nvPr userDrawn="1"/>
        </p:nvSpPr>
        <p:spPr bwMode="gray">
          <a:xfrm>
            <a:off x="1065749" y="2060872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019BB56-AE7C-42CA-A8FF-432F4F176B8B}"/>
              </a:ext>
            </a:extLst>
          </p:cNvPr>
          <p:cNvSpPr/>
          <p:nvPr userDrawn="1"/>
        </p:nvSpPr>
        <p:spPr bwMode="gray">
          <a:xfrm>
            <a:off x="9302132" y="2060872"/>
            <a:ext cx="1828959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670C03F-6336-45E3-A9F4-0CD130D80D1B}"/>
              </a:ext>
            </a:extLst>
          </p:cNvPr>
          <p:cNvSpPr/>
          <p:nvPr userDrawn="1"/>
        </p:nvSpPr>
        <p:spPr bwMode="gray">
          <a:xfrm>
            <a:off x="6562100" y="2060872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5D908EF-1F96-4808-A8DB-F55AB9E8E436}"/>
              </a:ext>
            </a:extLst>
          </p:cNvPr>
          <p:cNvSpPr/>
          <p:nvPr userDrawn="1"/>
        </p:nvSpPr>
        <p:spPr bwMode="gray">
          <a:xfrm>
            <a:off x="3806932" y="2060872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AAF357F-A1D5-401D-94D2-9C67E6AEDA0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272F82-E4B3-4DBD-BC4F-768FE7F95038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6ED71B-2619-4816-B753-5E850ED0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B679D5C-AEFA-4052-96E3-7DF67D7C105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3A73281-E5F0-4C3B-BE4E-A12D56CC10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267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0078EAE-661A-4C72-917B-F0225239F68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7981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6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66D6B40-9CB0-4B56-A3E1-9A7F945F094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2301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6F5CA9C-E491-4F70-B6EE-A506410601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6621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6890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A1FDF9D3-5B68-4A75-97BF-2C5113CFAA66}"/>
              </a:ext>
            </a:extLst>
          </p:cNvPr>
          <p:cNvSpPr/>
          <p:nvPr userDrawn="1"/>
        </p:nvSpPr>
        <p:spPr bwMode="gray">
          <a:xfrm>
            <a:off x="609800" y="2064663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EAB1992-E472-4489-8A4E-A8FE45DE10CF}"/>
              </a:ext>
            </a:extLst>
          </p:cNvPr>
          <p:cNvSpPr/>
          <p:nvPr userDrawn="1"/>
        </p:nvSpPr>
        <p:spPr bwMode="gray">
          <a:xfrm>
            <a:off x="9744473" y="2064663"/>
            <a:ext cx="1828959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51C90A-573F-4E4A-9359-5C7B0F546BF9}"/>
              </a:ext>
            </a:extLst>
          </p:cNvPr>
          <p:cNvSpPr/>
          <p:nvPr userDrawn="1"/>
        </p:nvSpPr>
        <p:spPr bwMode="gray">
          <a:xfrm>
            <a:off x="5201380" y="2064663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79E162-3D8F-4829-A4AD-02A03597B11A}"/>
              </a:ext>
            </a:extLst>
          </p:cNvPr>
          <p:cNvSpPr/>
          <p:nvPr userDrawn="1"/>
        </p:nvSpPr>
        <p:spPr bwMode="gray">
          <a:xfrm>
            <a:off x="2892452" y="2064663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26B9B36-08E7-4664-970C-13123F24C793}"/>
              </a:ext>
            </a:extLst>
          </p:cNvPr>
          <p:cNvSpPr/>
          <p:nvPr userDrawn="1"/>
        </p:nvSpPr>
        <p:spPr bwMode="gray">
          <a:xfrm>
            <a:off x="7464921" y="2064663"/>
            <a:ext cx="1828959" cy="182895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E19ACAF-9401-49DF-ACFF-2BA2129506AB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DA61FB-62DC-49AD-9B92-29AA7966F747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A8A47F-2243-412F-A1A8-FA8E3475F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EA64E97-C31D-49B1-B8E1-20E5F404F51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2E201879-B985-4ADE-8AD6-6C3E14CE0AF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0850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495BAAB-E860-4075-9DA3-ABA7C32D23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89401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6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2D3946B-F2F1-42AF-8E89-00761A7745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8509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2F84664-2E68-46AE-AE2C-E8D2B6C9A1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70001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3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DC9B65E-8BAA-4676-9F32-44EC3772D34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201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504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6567F8-257F-483B-B2D4-ACC66C513D8B}"/>
              </a:ext>
            </a:extLst>
          </p:cNvPr>
          <p:cNvSpPr/>
          <p:nvPr userDrawn="1"/>
        </p:nvSpPr>
        <p:spPr bwMode="gray">
          <a:xfrm>
            <a:off x="4846201" y="-27162"/>
            <a:ext cx="7374601" cy="6793722"/>
          </a:xfrm>
          <a:prstGeom prst="rect">
            <a:avLst/>
          </a:prstGeom>
          <a:solidFill>
            <a:srgbClr val="C6C6C8">
              <a:lumMod val="40000"/>
              <a:lumOff val="6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664" name="Right Triangle 663">
            <a:extLst>
              <a:ext uri="{FF2B5EF4-FFF2-40B4-BE49-F238E27FC236}">
                <a16:creationId xmlns:a16="http://schemas.microsoft.com/office/drawing/2014/main" id="{2C5A75DF-B9C1-4A5D-8693-A417E8858D63}"/>
              </a:ext>
            </a:extLst>
          </p:cNvPr>
          <p:cNvSpPr/>
          <p:nvPr/>
        </p:nvSpPr>
        <p:spPr bwMode="gray">
          <a:xfrm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5" name="Right Triangle 664">
            <a:extLst>
              <a:ext uri="{FF2B5EF4-FFF2-40B4-BE49-F238E27FC236}">
                <a16:creationId xmlns:a16="http://schemas.microsoft.com/office/drawing/2014/main" id="{A90A1136-1EEB-4C77-AFF4-9E0972EF13B5}"/>
              </a:ext>
            </a:extLst>
          </p:cNvPr>
          <p:cNvSpPr/>
          <p:nvPr/>
        </p:nvSpPr>
        <p:spPr bwMode="gray">
          <a:xfrm rot="10800000"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6" name="Right Triangle 665">
            <a:extLst>
              <a:ext uri="{FF2B5EF4-FFF2-40B4-BE49-F238E27FC236}">
                <a16:creationId xmlns:a16="http://schemas.microsoft.com/office/drawing/2014/main" id="{B4FDC405-07DE-49A2-92C3-22D7CCC2B1FD}"/>
              </a:ext>
            </a:extLst>
          </p:cNvPr>
          <p:cNvSpPr/>
          <p:nvPr/>
        </p:nvSpPr>
        <p:spPr bwMode="gray">
          <a:xfrm flipV="1">
            <a:off x="6785686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7" name="Right Triangle 666">
            <a:extLst>
              <a:ext uri="{FF2B5EF4-FFF2-40B4-BE49-F238E27FC236}">
                <a16:creationId xmlns:a16="http://schemas.microsoft.com/office/drawing/2014/main" id="{317C1343-52C5-4AAB-A6B1-5E64545CFC16}"/>
              </a:ext>
            </a:extLst>
          </p:cNvPr>
          <p:cNvSpPr/>
          <p:nvPr/>
        </p:nvSpPr>
        <p:spPr bwMode="gray">
          <a:xfrm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8" name="Right Triangle 667">
            <a:extLst>
              <a:ext uri="{FF2B5EF4-FFF2-40B4-BE49-F238E27FC236}">
                <a16:creationId xmlns:a16="http://schemas.microsoft.com/office/drawing/2014/main" id="{180F82F4-4FF4-4115-A2EE-359EF0AAF35B}"/>
              </a:ext>
            </a:extLst>
          </p:cNvPr>
          <p:cNvSpPr/>
          <p:nvPr/>
        </p:nvSpPr>
        <p:spPr bwMode="gray">
          <a:xfrm rot="10800000"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9" name="Right Triangle 668">
            <a:extLst>
              <a:ext uri="{FF2B5EF4-FFF2-40B4-BE49-F238E27FC236}">
                <a16:creationId xmlns:a16="http://schemas.microsoft.com/office/drawing/2014/main" id="{D31F4E0E-C07A-465F-A7E0-9B67B9FBB38F}"/>
              </a:ext>
            </a:extLst>
          </p:cNvPr>
          <p:cNvSpPr/>
          <p:nvPr/>
        </p:nvSpPr>
        <p:spPr bwMode="gray">
          <a:xfrm>
            <a:off x="6785686" y="2882357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0" name="Right Triangle 669">
            <a:extLst>
              <a:ext uri="{FF2B5EF4-FFF2-40B4-BE49-F238E27FC236}">
                <a16:creationId xmlns:a16="http://schemas.microsoft.com/office/drawing/2014/main" id="{9660FF54-EE5F-469D-A717-B169EBB5113A}"/>
              </a:ext>
            </a:extLst>
          </p:cNvPr>
          <p:cNvSpPr/>
          <p:nvPr/>
        </p:nvSpPr>
        <p:spPr bwMode="gray">
          <a:xfrm flipV="1">
            <a:off x="6785686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1" name="Right Triangle 670">
            <a:extLst>
              <a:ext uri="{FF2B5EF4-FFF2-40B4-BE49-F238E27FC236}">
                <a16:creationId xmlns:a16="http://schemas.microsoft.com/office/drawing/2014/main" id="{A262CDFD-0FF1-428E-96C5-E87AE98B3FAB}"/>
              </a:ext>
            </a:extLst>
          </p:cNvPr>
          <p:cNvSpPr/>
          <p:nvPr/>
        </p:nvSpPr>
        <p:spPr bwMode="gray">
          <a:xfrm>
            <a:off x="6785686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2" name="Right Triangle 671">
            <a:extLst>
              <a:ext uri="{FF2B5EF4-FFF2-40B4-BE49-F238E27FC236}">
                <a16:creationId xmlns:a16="http://schemas.microsoft.com/office/drawing/2014/main" id="{9FB9B9C6-14C5-44EC-8357-E491F4166AC7}"/>
              </a:ext>
            </a:extLst>
          </p:cNvPr>
          <p:cNvSpPr/>
          <p:nvPr/>
        </p:nvSpPr>
        <p:spPr bwMode="gray">
          <a:xfrm rot="10800000">
            <a:off x="6785687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3" name="Right Triangle 672">
            <a:extLst>
              <a:ext uri="{FF2B5EF4-FFF2-40B4-BE49-F238E27FC236}">
                <a16:creationId xmlns:a16="http://schemas.microsoft.com/office/drawing/2014/main" id="{D115A183-5DEE-4557-906C-841E8BF4AD8A}"/>
              </a:ext>
            </a:extLst>
          </p:cNvPr>
          <p:cNvSpPr/>
          <p:nvPr/>
        </p:nvSpPr>
        <p:spPr bwMode="gray">
          <a:xfrm>
            <a:off x="6785686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4" name="Right Triangle 673">
            <a:extLst>
              <a:ext uri="{FF2B5EF4-FFF2-40B4-BE49-F238E27FC236}">
                <a16:creationId xmlns:a16="http://schemas.microsoft.com/office/drawing/2014/main" id="{D4CB3AC0-7B72-4B5F-9C38-87217C5E0053}"/>
              </a:ext>
            </a:extLst>
          </p:cNvPr>
          <p:cNvSpPr/>
          <p:nvPr/>
        </p:nvSpPr>
        <p:spPr bwMode="gray">
          <a:xfrm rot="10800000">
            <a:off x="6785686" y="-22208"/>
            <a:ext cx="971203" cy="971203"/>
          </a:xfrm>
          <a:prstGeom prst="rtTriangle">
            <a:avLst/>
          </a:prstGeom>
          <a:solidFill>
            <a:sysClr val="window" lastClr="FFFFFF">
              <a:alpha val="1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6" name="Right Triangle 675">
            <a:extLst>
              <a:ext uri="{FF2B5EF4-FFF2-40B4-BE49-F238E27FC236}">
                <a16:creationId xmlns:a16="http://schemas.microsoft.com/office/drawing/2014/main" id="{070D0D90-434D-4A79-8FAF-A28B596E8BA5}"/>
              </a:ext>
            </a:extLst>
          </p:cNvPr>
          <p:cNvSpPr/>
          <p:nvPr/>
        </p:nvSpPr>
        <p:spPr bwMode="gray">
          <a:xfrm flipH="1">
            <a:off x="7756889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7" name="Right Triangle 676">
            <a:extLst>
              <a:ext uri="{FF2B5EF4-FFF2-40B4-BE49-F238E27FC236}">
                <a16:creationId xmlns:a16="http://schemas.microsoft.com/office/drawing/2014/main" id="{E0272DA3-CBE0-4928-B3BE-526A7132B020}"/>
              </a:ext>
            </a:extLst>
          </p:cNvPr>
          <p:cNvSpPr/>
          <p:nvPr/>
        </p:nvSpPr>
        <p:spPr bwMode="gray">
          <a:xfrm flipH="1" flipV="1">
            <a:off x="7756889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8" name="Right Triangle 677">
            <a:extLst>
              <a:ext uri="{FF2B5EF4-FFF2-40B4-BE49-F238E27FC236}">
                <a16:creationId xmlns:a16="http://schemas.microsoft.com/office/drawing/2014/main" id="{2B259B49-A833-4074-9BC3-732A6ADC9E90}"/>
              </a:ext>
            </a:extLst>
          </p:cNvPr>
          <p:cNvSpPr/>
          <p:nvPr/>
        </p:nvSpPr>
        <p:spPr bwMode="gray">
          <a:xfrm rot="10800000" flipH="1" flipV="1">
            <a:off x="7756890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79" name="Right Triangle 678">
            <a:extLst>
              <a:ext uri="{FF2B5EF4-FFF2-40B4-BE49-F238E27FC236}">
                <a16:creationId xmlns:a16="http://schemas.microsoft.com/office/drawing/2014/main" id="{9DA52803-4D1C-4646-A426-92E685974004}"/>
              </a:ext>
            </a:extLst>
          </p:cNvPr>
          <p:cNvSpPr/>
          <p:nvPr/>
        </p:nvSpPr>
        <p:spPr bwMode="gray">
          <a:xfrm flipH="1">
            <a:off x="7756889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0" name="Right Triangle 679">
            <a:extLst>
              <a:ext uri="{FF2B5EF4-FFF2-40B4-BE49-F238E27FC236}">
                <a16:creationId xmlns:a16="http://schemas.microsoft.com/office/drawing/2014/main" id="{44F2694C-C7FB-42C2-A130-87A3444CDB1A}"/>
              </a:ext>
            </a:extLst>
          </p:cNvPr>
          <p:cNvSpPr/>
          <p:nvPr/>
        </p:nvSpPr>
        <p:spPr bwMode="gray">
          <a:xfrm flipH="1">
            <a:off x="7756889" y="288235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1" name="Right Triangle 680">
            <a:extLst>
              <a:ext uri="{FF2B5EF4-FFF2-40B4-BE49-F238E27FC236}">
                <a16:creationId xmlns:a16="http://schemas.microsoft.com/office/drawing/2014/main" id="{0C0C2D22-DB2D-42C3-9C39-02B032BE37E1}"/>
              </a:ext>
            </a:extLst>
          </p:cNvPr>
          <p:cNvSpPr/>
          <p:nvPr/>
        </p:nvSpPr>
        <p:spPr bwMode="gray">
          <a:xfrm rot="10800000" flipH="1">
            <a:off x="775689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2" name="Right Triangle 681">
            <a:extLst>
              <a:ext uri="{FF2B5EF4-FFF2-40B4-BE49-F238E27FC236}">
                <a16:creationId xmlns:a16="http://schemas.microsoft.com/office/drawing/2014/main" id="{2B091DFD-235A-4F82-8400-3D2D23513EED}"/>
              </a:ext>
            </a:extLst>
          </p:cNvPr>
          <p:cNvSpPr/>
          <p:nvPr/>
        </p:nvSpPr>
        <p:spPr bwMode="gray">
          <a:xfrm flipH="1" flipV="1">
            <a:off x="7756889" y="941662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3" name="Right Triangle 682">
            <a:extLst>
              <a:ext uri="{FF2B5EF4-FFF2-40B4-BE49-F238E27FC236}">
                <a16:creationId xmlns:a16="http://schemas.microsoft.com/office/drawing/2014/main" id="{9F1ACCCB-E98E-4873-86E7-F06C490CFDAF}"/>
              </a:ext>
            </a:extLst>
          </p:cNvPr>
          <p:cNvSpPr/>
          <p:nvPr/>
        </p:nvSpPr>
        <p:spPr bwMode="gray">
          <a:xfrm rot="10800000" flipH="1" flipV="1">
            <a:off x="7756889" y="9416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4" name="Right Triangle 683">
            <a:extLst>
              <a:ext uri="{FF2B5EF4-FFF2-40B4-BE49-F238E27FC236}">
                <a16:creationId xmlns:a16="http://schemas.microsoft.com/office/drawing/2014/main" id="{4E5AC737-AE04-405D-9369-4528A38149C6}"/>
              </a:ext>
            </a:extLst>
          </p:cNvPr>
          <p:cNvSpPr/>
          <p:nvPr/>
        </p:nvSpPr>
        <p:spPr bwMode="gray">
          <a:xfrm flipH="1">
            <a:off x="7756889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5" name="Right Triangle 684">
            <a:extLst>
              <a:ext uri="{FF2B5EF4-FFF2-40B4-BE49-F238E27FC236}">
                <a16:creationId xmlns:a16="http://schemas.microsoft.com/office/drawing/2014/main" id="{5075BADC-B414-49AE-AD6B-CCF5D545CD37}"/>
              </a:ext>
            </a:extLst>
          </p:cNvPr>
          <p:cNvSpPr/>
          <p:nvPr/>
        </p:nvSpPr>
        <p:spPr bwMode="gray">
          <a:xfrm rot="10800000" flipH="1">
            <a:off x="7756890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6" name="Right Triangle 685">
            <a:extLst>
              <a:ext uri="{FF2B5EF4-FFF2-40B4-BE49-F238E27FC236}">
                <a16:creationId xmlns:a16="http://schemas.microsoft.com/office/drawing/2014/main" id="{14A93DDE-9D44-4F70-94E3-4445B9184CD9}"/>
              </a:ext>
            </a:extLst>
          </p:cNvPr>
          <p:cNvSpPr/>
          <p:nvPr/>
        </p:nvSpPr>
        <p:spPr bwMode="gray">
          <a:xfrm flipH="1">
            <a:off x="7756889" y="-2716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7" name="Right Triangle 686">
            <a:extLst>
              <a:ext uri="{FF2B5EF4-FFF2-40B4-BE49-F238E27FC236}">
                <a16:creationId xmlns:a16="http://schemas.microsoft.com/office/drawing/2014/main" id="{A592FFE6-CF46-4EBE-BA58-E0E350F196F9}"/>
              </a:ext>
            </a:extLst>
          </p:cNvPr>
          <p:cNvSpPr/>
          <p:nvPr/>
        </p:nvSpPr>
        <p:spPr bwMode="gray">
          <a:xfrm rot="10800000" flipH="1">
            <a:off x="7756889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89" name="Right Triangle 688">
            <a:extLst>
              <a:ext uri="{FF2B5EF4-FFF2-40B4-BE49-F238E27FC236}">
                <a16:creationId xmlns:a16="http://schemas.microsoft.com/office/drawing/2014/main" id="{173D5322-E331-4813-93EC-69B856F13151}"/>
              </a:ext>
            </a:extLst>
          </p:cNvPr>
          <p:cNvSpPr/>
          <p:nvPr/>
        </p:nvSpPr>
        <p:spPr bwMode="gray">
          <a:xfrm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0" name="Right Triangle 689">
            <a:extLst>
              <a:ext uri="{FF2B5EF4-FFF2-40B4-BE49-F238E27FC236}">
                <a16:creationId xmlns:a16="http://schemas.microsoft.com/office/drawing/2014/main" id="{7087EB5C-B6C9-40F5-AAA9-8BF7A0F05F2D}"/>
              </a:ext>
            </a:extLst>
          </p:cNvPr>
          <p:cNvSpPr/>
          <p:nvPr/>
        </p:nvSpPr>
        <p:spPr bwMode="gray">
          <a:xfrm rot="10800000"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1" name="Right Triangle 690">
            <a:extLst>
              <a:ext uri="{FF2B5EF4-FFF2-40B4-BE49-F238E27FC236}">
                <a16:creationId xmlns:a16="http://schemas.microsoft.com/office/drawing/2014/main" id="{6AB551A9-231E-452E-95A3-E890EF780EB2}"/>
              </a:ext>
            </a:extLst>
          </p:cNvPr>
          <p:cNvSpPr/>
          <p:nvPr/>
        </p:nvSpPr>
        <p:spPr bwMode="gray">
          <a:xfrm flipV="1">
            <a:off x="8728091" y="385098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2" name="Right Triangle 691">
            <a:extLst>
              <a:ext uri="{FF2B5EF4-FFF2-40B4-BE49-F238E27FC236}">
                <a16:creationId xmlns:a16="http://schemas.microsoft.com/office/drawing/2014/main" id="{21F04599-4599-4390-A8BB-A75F20BA9AF8}"/>
              </a:ext>
            </a:extLst>
          </p:cNvPr>
          <p:cNvSpPr/>
          <p:nvPr/>
        </p:nvSpPr>
        <p:spPr bwMode="gray">
          <a:xfrm>
            <a:off x="8728091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3" name="Right Triangle 692">
            <a:extLst>
              <a:ext uri="{FF2B5EF4-FFF2-40B4-BE49-F238E27FC236}">
                <a16:creationId xmlns:a16="http://schemas.microsoft.com/office/drawing/2014/main" id="{F1BB26B7-3C77-4B97-82F4-557B9675DD69}"/>
              </a:ext>
            </a:extLst>
          </p:cNvPr>
          <p:cNvSpPr/>
          <p:nvPr/>
        </p:nvSpPr>
        <p:spPr bwMode="gray">
          <a:xfrm rot="10800000">
            <a:off x="8728092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4" name="Right Triangle 693">
            <a:extLst>
              <a:ext uri="{FF2B5EF4-FFF2-40B4-BE49-F238E27FC236}">
                <a16:creationId xmlns:a16="http://schemas.microsoft.com/office/drawing/2014/main" id="{0776ED34-7278-4000-8E07-3C3FCCF35AD1}"/>
              </a:ext>
            </a:extLst>
          </p:cNvPr>
          <p:cNvSpPr/>
          <p:nvPr/>
        </p:nvSpPr>
        <p:spPr bwMode="gray">
          <a:xfrm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5" name="Right Triangle 694">
            <a:extLst>
              <a:ext uri="{FF2B5EF4-FFF2-40B4-BE49-F238E27FC236}">
                <a16:creationId xmlns:a16="http://schemas.microsoft.com/office/drawing/2014/main" id="{86D8E87C-B42C-4B03-8D84-C3999BCAC26C}"/>
              </a:ext>
            </a:extLst>
          </p:cNvPr>
          <p:cNvSpPr/>
          <p:nvPr/>
        </p:nvSpPr>
        <p:spPr bwMode="gray">
          <a:xfrm rot="10800000"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6" name="Right Triangle 695">
            <a:extLst>
              <a:ext uri="{FF2B5EF4-FFF2-40B4-BE49-F238E27FC236}">
                <a16:creationId xmlns:a16="http://schemas.microsoft.com/office/drawing/2014/main" id="{9445DD0C-B2B3-493E-82CD-A24EF1FA983A}"/>
              </a:ext>
            </a:extLst>
          </p:cNvPr>
          <p:cNvSpPr/>
          <p:nvPr/>
        </p:nvSpPr>
        <p:spPr bwMode="gray">
          <a:xfrm flipV="1">
            <a:off x="872809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7" name="Right Triangle 696">
            <a:extLst>
              <a:ext uri="{FF2B5EF4-FFF2-40B4-BE49-F238E27FC236}">
                <a16:creationId xmlns:a16="http://schemas.microsoft.com/office/drawing/2014/main" id="{BC80C5D1-DF00-4032-B44A-1F21057F0197}"/>
              </a:ext>
            </a:extLst>
          </p:cNvPr>
          <p:cNvSpPr/>
          <p:nvPr/>
        </p:nvSpPr>
        <p:spPr bwMode="gray">
          <a:xfrm rot="10800000">
            <a:off x="872809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8" name="Right Triangle 697">
            <a:extLst>
              <a:ext uri="{FF2B5EF4-FFF2-40B4-BE49-F238E27FC236}">
                <a16:creationId xmlns:a16="http://schemas.microsoft.com/office/drawing/2014/main" id="{C14A4699-BC04-4EE4-8BAA-34ED5DF9C577}"/>
              </a:ext>
            </a:extLst>
          </p:cNvPr>
          <p:cNvSpPr/>
          <p:nvPr/>
        </p:nvSpPr>
        <p:spPr bwMode="gray">
          <a:xfrm>
            <a:off x="8728091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99" name="Right Triangle 698">
            <a:extLst>
              <a:ext uri="{FF2B5EF4-FFF2-40B4-BE49-F238E27FC236}">
                <a16:creationId xmlns:a16="http://schemas.microsoft.com/office/drawing/2014/main" id="{925537A2-4317-4E47-9FE1-6B7803BBDE5F}"/>
              </a:ext>
            </a:extLst>
          </p:cNvPr>
          <p:cNvSpPr/>
          <p:nvPr/>
        </p:nvSpPr>
        <p:spPr bwMode="gray">
          <a:xfrm rot="10800000">
            <a:off x="8728091" y="-22208"/>
            <a:ext cx="971203" cy="971203"/>
          </a:xfrm>
          <a:prstGeom prst="rtTriangle">
            <a:avLst/>
          </a:prstGeom>
          <a:solidFill>
            <a:sysClr val="window" lastClr="FFFFFF">
              <a:alpha val="1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1" name="Right Triangle 700">
            <a:extLst>
              <a:ext uri="{FF2B5EF4-FFF2-40B4-BE49-F238E27FC236}">
                <a16:creationId xmlns:a16="http://schemas.microsoft.com/office/drawing/2014/main" id="{1B607426-67FE-42D5-BCD6-19FDC482EA97}"/>
              </a:ext>
            </a:extLst>
          </p:cNvPr>
          <p:cNvSpPr/>
          <p:nvPr/>
        </p:nvSpPr>
        <p:spPr bwMode="gray">
          <a:xfrm flipH="1">
            <a:off x="9699295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2" name="Right Triangle 701">
            <a:extLst>
              <a:ext uri="{FF2B5EF4-FFF2-40B4-BE49-F238E27FC236}">
                <a16:creationId xmlns:a16="http://schemas.microsoft.com/office/drawing/2014/main" id="{3721A5D6-FDD8-486E-A763-9ECC7183A88C}"/>
              </a:ext>
            </a:extLst>
          </p:cNvPr>
          <p:cNvSpPr/>
          <p:nvPr/>
        </p:nvSpPr>
        <p:spPr bwMode="gray">
          <a:xfrm rot="10800000" flipH="1">
            <a:off x="9699296" y="5795355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3" name="Right Triangle 702">
            <a:extLst>
              <a:ext uri="{FF2B5EF4-FFF2-40B4-BE49-F238E27FC236}">
                <a16:creationId xmlns:a16="http://schemas.microsoft.com/office/drawing/2014/main" id="{A205A44E-E520-43E2-8A45-05DA297D7B05}"/>
              </a:ext>
            </a:extLst>
          </p:cNvPr>
          <p:cNvSpPr/>
          <p:nvPr/>
        </p:nvSpPr>
        <p:spPr bwMode="gray">
          <a:xfrm flipH="1" flipV="1">
            <a:off x="9699295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4" name="Right Triangle 703">
            <a:extLst>
              <a:ext uri="{FF2B5EF4-FFF2-40B4-BE49-F238E27FC236}">
                <a16:creationId xmlns:a16="http://schemas.microsoft.com/office/drawing/2014/main" id="{0D2B5A27-66BF-44F5-9BEE-BC124D04F6EC}"/>
              </a:ext>
            </a:extLst>
          </p:cNvPr>
          <p:cNvSpPr/>
          <p:nvPr/>
        </p:nvSpPr>
        <p:spPr bwMode="gray">
          <a:xfrm rot="10800000" flipH="1" flipV="1">
            <a:off x="9699296" y="3850989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5" name="Right Triangle 704">
            <a:extLst>
              <a:ext uri="{FF2B5EF4-FFF2-40B4-BE49-F238E27FC236}">
                <a16:creationId xmlns:a16="http://schemas.microsoft.com/office/drawing/2014/main" id="{9376A22E-84F0-4927-B75A-C1A44EA47339}"/>
              </a:ext>
            </a:extLst>
          </p:cNvPr>
          <p:cNvSpPr/>
          <p:nvPr/>
        </p:nvSpPr>
        <p:spPr bwMode="gray">
          <a:xfrm flipH="1">
            <a:off x="9699295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6" name="Right Triangle 705">
            <a:extLst>
              <a:ext uri="{FF2B5EF4-FFF2-40B4-BE49-F238E27FC236}">
                <a16:creationId xmlns:a16="http://schemas.microsoft.com/office/drawing/2014/main" id="{10F437FB-B6F2-45B7-A64E-69C77E695654}"/>
              </a:ext>
            </a:extLst>
          </p:cNvPr>
          <p:cNvSpPr/>
          <p:nvPr/>
        </p:nvSpPr>
        <p:spPr bwMode="gray">
          <a:xfrm rot="10800000" flipH="1">
            <a:off x="9699295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7" name="Right Triangle 706">
            <a:extLst>
              <a:ext uri="{FF2B5EF4-FFF2-40B4-BE49-F238E27FC236}">
                <a16:creationId xmlns:a16="http://schemas.microsoft.com/office/drawing/2014/main" id="{AC0CD031-0B0F-423B-97C9-EE39FA3BFA61}"/>
              </a:ext>
            </a:extLst>
          </p:cNvPr>
          <p:cNvSpPr/>
          <p:nvPr/>
        </p:nvSpPr>
        <p:spPr bwMode="gray">
          <a:xfrm flipH="1" flipV="1">
            <a:off x="9699295" y="941662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8" name="Right Triangle 707">
            <a:extLst>
              <a:ext uri="{FF2B5EF4-FFF2-40B4-BE49-F238E27FC236}">
                <a16:creationId xmlns:a16="http://schemas.microsoft.com/office/drawing/2014/main" id="{EAF64B36-3319-4C74-9AB7-FEAB06B37641}"/>
              </a:ext>
            </a:extLst>
          </p:cNvPr>
          <p:cNvSpPr/>
          <p:nvPr/>
        </p:nvSpPr>
        <p:spPr bwMode="gray">
          <a:xfrm rot="10800000" flipH="1" flipV="1">
            <a:off x="9699295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09" name="Right Triangle 708">
            <a:extLst>
              <a:ext uri="{FF2B5EF4-FFF2-40B4-BE49-F238E27FC236}">
                <a16:creationId xmlns:a16="http://schemas.microsoft.com/office/drawing/2014/main" id="{E3C54209-D8C1-426E-9A8A-A542770AD73F}"/>
              </a:ext>
            </a:extLst>
          </p:cNvPr>
          <p:cNvSpPr/>
          <p:nvPr/>
        </p:nvSpPr>
        <p:spPr bwMode="gray">
          <a:xfrm flipH="1">
            <a:off x="9699295" y="1913743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10" name="Right Triangle 709">
            <a:extLst>
              <a:ext uri="{FF2B5EF4-FFF2-40B4-BE49-F238E27FC236}">
                <a16:creationId xmlns:a16="http://schemas.microsoft.com/office/drawing/2014/main" id="{CE48EDDD-15A2-4179-9723-EF0790D9AB7A}"/>
              </a:ext>
            </a:extLst>
          </p:cNvPr>
          <p:cNvSpPr/>
          <p:nvPr/>
        </p:nvSpPr>
        <p:spPr bwMode="gray">
          <a:xfrm rot="10800000" flipH="1">
            <a:off x="9699295" y="191374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11" name="Right Triangle 710">
            <a:extLst>
              <a:ext uri="{FF2B5EF4-FFF2-40B4-BE49-F238E27FC236}">
                <a16:creationId xmlns:a16="http://schemas.microsoft.com/office/drawing/2014/main" id="{AEB1B8E3-1301-4A21-AFF8-2369AF3E5025}"/>
              </a:ext>
            </a:extLst>
          </p:cNvPr>
          <p:cNvSpPr/>
          <p:nvPr/>
        </p:nvSpPr>
        <p:spPr bwMode="gray">
          <a:xfrm flipH="1">
            <a:off x="9699295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12" name="Right Triangle 711">
            <a:extLst>
              <a:ext uri="{FF2B5EF4-FFF2-40B4-BE49-F238E27FC236}">
                <a16:creationId xmlns:a16="http://schemas.microsoft.com/office/drawing/2014/main" id="{22321A31-BBD8-4021-8D12-DD2AD359ACB7}"/>
              </a:ext>
            </a:extLst>
          </p:cNvPr>
          <p:cNvSpPr/>
          <p:nvPr/>
        </p:nvSpPr>
        <p:spPr bwMode="gray">
          <a:xfrm rot="10800000" flipH="1">
            <a:off x="9699295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06" name="Freeform: Shape 805">
            <a:extLst>
              <a:ext uri="{FF2B5EF4-FFF2-40B4-BE49-F238E27FC236}">
                <a16:creationId xmlns:a16="http://schemas.microsoft.com/office/drawing/2014/main" id="{1A9DA018-B052-4202-B3DD-762545F3AC9F}"/>
              </a:ext>
            </a:extLst>
          </p:cNvPr>
          <p:cNvSpPr/>
          <p:nvPr/>
        </p:nvSpPr>
        <p:spPr bwMode="gray">
          <a:xfrm flipH="1">
            <a:off x="11642605" y="942851"/>
            <a:ext cx="2377" cy="1189"/>
          </a:xfrm>
          <a:custGeom>
            <a:avLst/>
            <a:gdLst>
              <a:gd name="connsiteX0" fmla="*/ 1188 w 2377"/>
              <a:gd name="connsiteY0" fmla="*/ 0 h 1189"/>
              <a:gd name="connsiteX1" fmla="*/ 0 w 2377"/>
              <a:gd name="connsiteY1" fmla="*/ 1189 h 1189"/>
              <a:gd name="connsiteX2" fmla="*/ 2377 w 2377"/>
              <a:gd name="connsiteY2" fmla="*/ 1189 h 1189"/>
              <a:gd name="connsiteX3" fmla="*/ 1188 w 2377"/>
              <a:gd name="connsiteY3" fmla="*/ 0 h 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" h="1189">
                <a:moveTo>
                  <a:pt x="1188" y="0"/>
                </a:moveTo>
                <a:lnTo>
                  <a:pt x="0" y="1189"/>
                </a:lnTo>
                <a:lnTo>
                  <a:pt x="2377" y="1189"/>
                </a:lnTo>
                <a:lnTo>
                  <a:pt x="1188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05" name="Freeform: Shape 804">
            <a:extLst>
              <a:ext uri="{FF2B5EF4-FFF2-40B4-BE49-F238E27FC236}">
                <a16:creationId xmlns:a16="http://schemas.microsoft.com/office/drawing/2014/main" id="{0B30A448-CF71-4D0C-BABB-85036722715B}"/>
              </a:ext>
            </a:extLst>
          </p:cNvPr>
          <p:cNvSpPr/>
          <p:nvPr/>
        </p:nvSpPr>
        <p:spPr bwMode="gray">
          <a:xfrm flipH="1">
            <a:off x="11644982" y="944040"/>
            <a:ext cx="547018" cy="547018"/>
          </a:xfrm>
          <a:custGeom>
            <a:avLst/>
            <a:gdLst>
              <a:gd name="connsiteX0" fmla="*/ 547018 w 547018"/>
              <a:gd name="connsiteY0" fmla="*/ 0 h 547018"/>
              <a:gd name="connsiteX1" fmla="*/ 0 w 547018"/>
              <a:gd name="connsiteY1" fmla="*/ 0 h 547018"/>
              <a:gd name="connsiteX2" fmla="*/ 0 w 547018"/>
              <a:gd name="connsiteY2" fmla="*/ 547018 h 547018"/>
              <a:gd name="connsiteX3" fmla="*/ 547018 w 547018"/>
              <a:gd name="connsiteY3" fmla="*/ 0 h 54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18" h="547018">
                <a:moveTo>
                  <a:pt x="547018" y="0"/>
                </a:moveTo>
                <a:lnTo>
                  <a:pt x="0" y="0"/>
                </a:lnTo>
                <a:lnTo>
                  <a:pt x="0" y="547018"/>
                </a:lnTo>
                <a:lnTo>
                  <a:pt x="547018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01" name="Freeform: Shape 800">
            <a:extLst>
              <a:ext uri="{FF2B5EF4-FFF2-40B4-BE49-F238E27FC236}">
                <a16:creationId xmlns:a16="http://schemas.microsoft.com/office/drawing/2014/main" id="{D9357F95-7EF6-4C2E-AA16-1B5306D68394}"/>
              </a:ext>
            </a:extLst>
          </p:cNvPr>
          <p:cNvSpPr/>
          <p:nvPr/>
        </p:nvSpPr>
        <p:spPr bwMode="gray">
          <a:xfrm flipH="1">
            <a:off x="11642606" y="3852274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00" name="Freeform: Shape 799">
            <a:extLst>
              <a:ext uri="{FF2B5EF4-FFF2-40B4-BE49-F238E27FC236}">
                <a16:creationId xmlns:a16="http://schemas.microsoft.com/office/drawing/2014/main" id="{D3D62801-9D5B-4629-ADE5-11D828E45A92}"/>
              </a:ext>
            </a:extLst>
          </p:cNvPr>
          <p:cNvSpPr/>
          <p:nvPr/>
        </p:nvSpPr>
        <p:spPr bwMode="gray">
          <a:xfrm flipH="1">
            <a:off x="11645177" y="3853560"/>
            <a:ext cx="546823" cy="546823"/>
          </a:xfrm>
          <a:custGeom>
            <a:avLst/>
            <a:gdLst>
              <a:gd name="connsiteX0" fmla="*/ 546823 w 546823"/>
              <a:gd name="connsiteY0" fmla="*/ 0 h 546823"/>
              <a:gd name="connsiteX1" fmla="*/ 0 w 546823"/>
              <a:gd name="connsiteY1" fmla="*/ 0 h 546823"/>
              <a:gd name="connsiteX2" fmla="*/ 0 w 546823"/>
              <a:gd name="connsiteY2" fmla="*/ 546823 h 546823"/>
              <a:gd name="connsiteX3" fmla="*/ 546823 w 546823"/>
              <a:gd name="connsiteY3" fmla="*/ 0 h 5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823" h="546823">
                <a:moveTo>
                  <a:pt x="546823" y="0"/>
                </a:moveTo>
                <a:lnTo>
                  <a:pt x="0" y="0"/>
                </a:lnTo>
                <a:lnTo>
                  <a:pt x="0" y="546823"/>
                </a:lnTo>
                <a:lnTo>
                  <a:pt x="546823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94" name="Freeform: Shape 793">
            <a:extLst>
              <a:ext uri="{FF2B5EF4-FFF2-40B4-BE49-F238E27FC236}">
                <a16:creationId xmlns:a16="http://schemas.microsoft.com/office/drawing/2014/main" id="{8D8B5F7D-87DB-4F9D-AEEA-3B88E754EC16}"/>
              </a:ext>
            </a:extLst>
          </p:cNvPr>
          <p:cNvSpPr/>
          <p:nvPr/>
        </p:nvSpPr>
        <p:spPr bwMode="gray">
          <a:xfrm flipH="1">
            <a:off x="11643794" y="394645"/>
            <a:ext cx="548206" cy="549395"/>
          </a:xfrm>
          <a:custGeom>
            <a:avLst/>
            <a:gdLst>
              <a:gd name="connsiteX0" fmla="*/ 0 w 548206"/>
              <a:gd name="connsiteY0" fmla="*/ 0 h 549395"/>
              <a:gd name="connsiteX1" fmla="*/ 0 w 548206"/>
              <a:gd name="connsiteY1" fmla="*/ 549395 h 549395"/>
              <a:gd name="connsiteX2" fmla="*/ 547018 w 548206"/>
              <a:gd name="connsiteY2" fmla="*/ 549395 h 549395"/>
              <a:gd name="connsiteX3" fmla="*/ 548206 w 548206"/>
              <a:gd name="connsiteY3" fmla="*/ 548206 h 549395"/>
              <a:gd name="connsiteX4" fmla="*/ 0 w 548206"/>
              <a:gd name="connsiteY4" fmla="*/ 0 h 54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206" h="549395">
                <a:moveTo>
                  <a:pt x="0" y="0"/>
                </a:moveTo>
                <a:lnTo>
                  <a:pt x="0" y="549395"/>
                </a:lnTo>
                <a:lnTo>
                  <a:pt x="547018" y="549395"/>
                </a:lnTo>
                <a:lnTo>
                  <a:pt x="548206" y="548206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93" name="Freeform: Shape 792">
            <a:extLst>
              <a:ext uri="{FF2B5EF4-FFF2-40B4-BE49-F238E27FC236}">
                <a16:creationId xmlns:a16="http://schemas.microsoft.com/office/drawing/2014/main" id="{C7A3549D-BEA0-4C50-BDBF-D6C0E332EB04}"/>
              </a:ext>
            </a:extLst>
          </p:cNvPr>
          <p:cNvSpPr/>
          <p:nvPr/>
        </p:nvSpPr>
        <p:spPr bwMode="gray">
          <a:xfrm flipH="1">
            <a:off x="11642605" y="941663"/>
            <a:ext cx="1189" cy="2377"/>
          </a:xfrm>
          <a:custGeom>
            <a:avLst/>
            <a:gdLst>
              <a:gd name="connsiteX0" fmla="*/ 1189 w 1189"/>
              <a:gd name="connsiteY0" fmla="*/ 0 h 2377"/>
              <a:gd name="connsiteX1" fmla="*/ 0 w 1189"/>
              <a:gd name="connsiteY1" fmla="*/ 1188 h 2377"/>
              <a:gd name="connsiteX2" fmla="*/ 1189 w 1189"/>
              <a:gd name="connsiteY2" fmla="*/ 2377 h 2377"/>
              <a:gd name="connsiteX3" fmla="*/ 1189 w 1189"/>
              <a:gd name="connsiteY3" fmla="*/ 0 h 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2377">
                <a:moveTo>
                  <a:pt x="1189" y="0"/>
                </a:moveTo>
                <a:lnTo>
                  <a:pt x="0" y="1188"/>
                </a:lnTo>
                <a:lnTo>
                  <a:pt x="1189" y="2377"/>
                </a:lnTo>
                <a:lnTo>
                  <a:pt x="1189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92" name="Freeform: Shape 791">
            <a:extLst>
              <a:ext uri="{FF2B5EF4-FFF2-40B4-BE49-F238E27FC236}">
                <a16:creationId xmlns:a16="http://schemas.microsoft.com/office/drawing/2014/main" id="{0BC61484-2257-4430-87EA-EEE20C384D6C}"/>
              </a:ext>
            </a:extLst>
          </p:cNvPr>
          <p:cNvSpPr/>
          <p:nvPr/>
        </p:nvSpPr>
        <p:spPr bwMode="gray">
          <a:xfrm flipH="1">
            <a:off x="11642605" y="944040"/>
            <a:ext cx="549395" cy="968826"/>
          </a:xfrm>
          <a:custGeom>
            <a:avLst/>
            <a:gdLst>
              <a:gd name="connsiteX0" fmla="*/ 549395 w 549395"/>
              <a:gd name="connsiteY0" fmla="*/ 0 h 968826"/>
              <a:gd name="connsiteX1" fmla="*/ 547018 w 549395"/>
              <a:gd name="connsiteY1" fmla="*/ 0 h 968826"/>
              <a:gd name="connsiteX2" fmla="*/ 0 w 549395"/>
              <a:gd name="connsiteY2" fmla="*/ 547018 h 968826"/>
              <a:gd name="connsiteX3" fmla="*/ 0 w 549395"/>
              <a:gd name="connsiteY3" fmla="*/ 968826 h 968826"/>
              <a:gd name="connsiteX4" fmla="*/ 549395 w 549395"/>
              <a:gd name="connsiteY4" fmla="*/ 968826 h 968826"/>
              <a:gd name="connsiteX5" fmla="*/ 549395 w 549395"/>
              <a:gd name="connsiteY5" fmla="*/ 0 h 96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395" h="968826">
                <a:moveTo>
                  <a:pt x="549395" y="0"/>
                </a:moveTo>
                <a:lnTo>
                  <a:pt x="547018" y="0"/>
                </a:lnTo>
                <a:lnTo>
                  <a:pt x="0" y="547018"/>
                </a:lnTo>
                <a:lnTo>
                  <a:pt x="0" y="968826"/>
                </a:lnTo>
                <a:lnTo>
                  <a:pt x="549395" y="968826"/>
                </a:lnTo>
                <a:lnTo>
                  <a:pt x="54939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91" name="Freeform: Shape 790">
            <a:extLst>
              <a:ext uri="{FF2B5EF4-FFF2-40B4-BE49-F238E27FC236}">
                <a16:creationId xmlns:a16="http://schemas.microsoft.com/office/drawing/2014/main" id="{CD105FDE-FEDD-4E5E-875E-2568BD2BC3E8}"/>
              </a:ext>
            </a:extLst>
          </p:cNvPr>
          <p:cNvSpPr/>
          <p:nvPr/>
        </p:nvSpPr>
        <p:spPr bwMode="gray">
          <a:xfrm flipH="1">
            <a:off x="11642605" y="1913743"/>
            <a:ext cx="549395" cy="971203"/>
          </a:xfrm>
          <a:custGeom>
            <a:avLst/>
            <a:gdLst>
              <a:gd name="connsiteX0" fmla="*/ 549395 w 549395"/>
              <a:gd name="connsiteY0" fmla="*/ 0 h 971203"/>
              <a:gd name="connsiteX1" fmla="*/ 0 w 549395"/>
              <a:gd name="connsiteY1" fmla="*/ 0 h 971203"/>
              <a:gd name="connsiteX2" fmla="*/ 0 w 549395"/>
              <a:gd name="connsiteY2" fmla="*/ 421808 h 971203"/>
              <a:gd name="connsiteX3" fmla="*/ 0 w 549395"/>
              <a:gd name="connsiteY3" fmla="*/ 971203 h 971203"/>
              <a:gd name="connsiteX4" fmla="*/ 549395 w 549395"/>
              <a:gd name="connsiteY4" fmla="*/ 971203 h 971203"/>
              <a:gd name="connsiteX5" fmla="*/ 549395 w 549395"/>
              <a:gd name="connsiteY5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395" h="971203">
                <a:moveTo>
                  <a:pt x="549395" y="0"/>
                </a:moveTo>
                <a:lnTo>
                  <a:pt x="0" y="0"/>
                </a:lnTo>
                <a:lnTo>
                  <a:pt x="0" y="421808"/>
                </a:lnTo>
                <a:lnTo>
                  <a:pt x="0" y="971203"/>
                </a:lnTo>
                <a:lnTo>
                  <a:pt x="549395" y="971203"/>
                </a:lnTo>
                <a:lnTo>
                  <a:pt x="54939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9" name="Freeform: Shape 788">
            <a:extLst>
              <a:ext uri="{FF2B5EF4-FFF2-40B4-BE49-F238E27FC236}">
                <a16:creationId xmlns:a16="http://schemas.microsoft.com/office/drawing/2014/main" id="{A8D9DDDF-0B40-4665-9080-ECDF9D052859}"/>
              </a:ext>
            </a:extLst>
          </p:cNvPr>
          <p:cNvSpPr/>
          <p:nvPr/>
        </p:nvSpPr>
        <p:spPr bwMode="gray">
          <a:xfrm flipH="1">
            <a:off x="11643891" y="3304165"/>
            <a:ext cx="548109" cy="549395"/>
          </a:xfrm>
          <a:custGeom>
            <a:avLst/>
            <a:gdLst>
              <a:gd name="connsiteX0" fmla="*/ 0 w 548109"/>
              <a:gd name="connsiteY0" fmla="*/ 0 h 549395"/>
              <a:gd name="connsiteX1" fmla="*/ 0 w 548109"/>
              <a:gd name="connsiteY1" fmla="*/ 549395 h 549395"/>
              <a:gd name="connsiteX2" fmla="*/ 546823 w 548109"/>
              <a:gd name="connsiteY2" fmla="*/ 549395 h 549395"/>
              <a:gd name="connsiteX3" fmla="*/ 548109 w 548109"/>
              <a:gd name="connsiteY3" fmla="*/ 548109 h 549395"/>
              <a:gd name="connsiteX4" fmla="*/ 0 w 548109"/>
              <a:gd name="connsiteY4" fmla="*/ 0 h 54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09" h="549395">
                <a:moveTo>
                  <a:pt x="0" y="0"/>
                </a:moveTo>
                <a:lnTo>
                  <a:pt x="0" y="549395"/>
                </a:lnTo>
                <a:lnTo>
                  <a:pt x="546823" y="549395"/>
                </a:lnTo>
                <a:lnTo>
                  <a:pt x="548109" y="548109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8" name="Freeform: Shape 787">
            <a:extLst>
              <a:ext uri="{FF2B5EF4-FFF2-40B4-BE49-F238E27FC236}">
                <a16:creationId xmlns:a16="http://schemas.microsoft.com/office/drawing/2014/main" id="{6E6077E7-70AA-4E3D-98F5-AD19E37C253F}"/>
              </a:ext>
            </a:extLst>
          </p:cNvPr>
          <p:cNvSpPr/>
          <p:nvPr/>
        </p:nvSpPr>
        <p:spPr bwMode="gray">
          <a:xfrm flipH="1">
            <a:off x="11642606" y="3850989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6" name="Freeform: Shape 785">
            <a:extLst>
              <a:ext uri="{FF2B5EF4-FFF2-40B4-BE49-F238E27FC236}">
                <a16:creationId xmlns:a16="http://schemas.microsoft.com/office/drawing/2014/main" id="{356C6A63-581D-4DEB-A13F-469034B75B77}"/>
              </a:ext>
            </a:extLst>
          </p:cNvPr>
          <p:cNvSpPr/>
          <p:nvPr/>
        </p:nvSpPr>
        <p:spPr bwMode="gray">
          <a:xfrm flipH="1">
            <a:off x="11642606" y="3853560"/>
            <a:ext cx="549394" cy="968632"/>
          </a:xfrm>
          <a:custGeom>
            <a:avLst/>
            <a:gdLst>
              <a:gd name="connsiteX0" fmla="*/ 549394 w 549394"/>
              <a:gd name="connsiteY0" fmla="*/ 0 h 968632"/>
              <a:gd name="connsiteX1" fmla="*/ 546823 w 549394"/>
              <a:gd name="connsiteY1" fmla="*/ 0 h 968632"/>
              <a:gd name="connsiteX2" fmla="*/ 0 w 549394"/>
              <a:gd name="connsiteY2" fmla="*/ 546823 h 968632"/>
              <a:gd name="connsiteX3" fmla="*/ 0 w 549394"/>
              <a:gd name="connsiteY3" fmla="*/ 968632 h 968632"/>
              <a:gd name="connsiteX4" fmla="*/ 549394 w 549394"/>
              <a:gd name="connsiteY4" fmla="*/ 968632 h 968632"/>
              <a:gd name="connsiteX5" fmla="*/ 549394 w 549394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394" h="968632">
                <a:moveTo>
                  <a:pt x="549394" y="0"/>
                </a:moveTo>
                <a:lnTo>
                  <a:pt x="546823" y="0"/>
                </a:lnTo>
                <a:lnTo>
                  <a:pt x="0" y="546823"/>
                </a:lnTo>
                <a:lnTo>
                  <a:pt x="0" y="968632"/>
                </a:lnTo>
                <a:lnTo>
                  <a:pt x="549394" y="968632"/>
                </a:lnTo>
                <a:lnTo>
                  <a:pt x="549394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5" name="Freeform: Shape 784">
            <a:extLst>
              <a:ext uri="{FF2B5EF4-FFF2-40B4-BE49-F238E27FC236}">
                <a16:creationId xmlns:a16="http://schemas.microsoft.com/office/drawing/2014/main" id="{B88F2A3E-8794-4A6F-B8EC-468CF9A9C7CF}"/>
              </a:ext>
            </a:extLst>
          </p:cNvPr>
          <p:cNvSpPr/>
          <p:nvPr/>
        </p:nvSpPr>
        <p:spPr bwMode="gray">
          <a:xfrm flipH="1">
            <a:off x="11642606" y="4823069"/>
            <a:ext cx="549394" cy="971203"/>
          </a:xfrm>
          <a:custGeom>
            <a:avLst/>
            <a:gdLst>
              <a:gd name="connsiteX0" fmla="*/ 549394 w 549394"/>
              <a:gd name="connsiteY0" fmla="*/ 0 h 971203"/>
              <a:gd name="connsiteX1" fmla="*/ 0 w 549394"/>
              <a:gd name="connsiteY1" fmla="*/ 0 h 971203"/>
              <a:gd name="connsiteX2" fmla="*/ 0 w 549394"/>
              <a:gd name="connsiteY2" fmla="*/ 421809 h 971203"/>
              <a:gd name="connsiteX3" fmla="*/ 549394 w 549394"/>
              <a:gd name="connsiteY3" fmla="*/ 971203 h 971203"/>
              <a:gd name="connsiteX4" fmla="*/ 549394 w 549394"/>
              <a:gd name="connsiteY4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394" h="971203">
                <a:moveTo>
                  <a:pt x="549394" y="0"/>
                </a:moveTo>
                <a:lnTo>
                  <a:pt x="0" y="0"/>
                </a:lnTo>
                <a:lnTo>
                  <a:pt x="0" y="421809"/>
                </a:lnTo>
                <a:lnTo>
                  <a:pt x="549394" y="971203"/>
                </a:lnTo>
                <a:lnTo>
                  <a:pt x="549394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4" name="Freeform: Shape 783">
            <a:extLst>
              <a:ext uri="{FF2B5EF4-FFF2-40B4-BE49-F238E27FC236}">
                <a16:creationId xmlns:a16="http://schemas.microsoft.com/office/drawing/2014/main" id="{B08AAEAD-23A2-452F-8325-9F54FD378B43}"/>
              </a:ext>
            </a:extLst>
          </p:cNvPr>
          <p:cNvSpPr/>
          <p:nvPr/>
        </p:nvSpPr>
        <p:spPr bwMode="gray">
          <a:xfrm flipH="1">
            <a:off x="11642605" y="6217163"/>
            <a:ext cx="549395" cy="549395"/>
          </a:xfrm>
          <a:custGeom>
            <a:avLst/>
            <a:gdLst>
              <a:gd name="connsiteX0" fmla="*/ 0 w 549395"/>
              <a:gd name="connsiteY0" fmla="*/ 0 h 549395"/>
              <a:gd name="connsiteX1" fmla="*/ 0 w 549395"/>
              <a:gd name="connsiteY1" fmla="*/ 549395 h 549395"/>
              <a:gd name="connsiteX2" fmla="*/ 549395 w 549395"/>
              <a:gd name="connsiteY2" fmla="*/ 549395 h 549395"/>
              <a:gd name="connsiteX3" fmla="*/ 0 w 549395"/>
              <a:gd name="connsiteY3" fmla="*/ 0 h 54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395" h="549395">
                <a:moveTo>
                  <a:pt x="0" y="0"/>
                </a:moveTo>
                <a:lnTo>
                  <a:pt x="0" y="549395"/>
                </a:lnTo>
                <a:lnTo>
                  <a:pt x="549395" y="549395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3" name="Right Triangle 722">
            <a:extLst>
              <a:ext uri="{FF2B5EF4-FFF2-40B4-BE49-F238E27FC236}">
                <a16:creationId xmlns:a16="http://schemas.microsoft.com/office/drawing/2014/main" id="{3E22D31F-5380-4036-9107-1B9960149930}"/>
              </a:ext>
            </a:extLst>
          </p:cNvPr>
          <p:cNvSpPr/>
          <p:nvPr/>
        </p:nvSpPr>
        <p:spPr bwMode="gray">
          <a:xfrm>
            <a:off x="10670951" y="5795355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4" name="Right Triangle 723">
            <a:extLst>
              <a:ext uri="{FF2B5EF4-FFF2-40B4-BE49-F238E27FC236}">
                <a16:creationId xmlns:a16="http://schemas.microsoft.com/office/drawing/2014/main" id="{B9E47E7A-CBF3-4332-A2F1-DBDD0013A86B}"/>
              </a:ext>
            </a:extLst>
          </p:cNvPr>
          <p:cNvSpPr/>
          <p:nvPr/>
        </p:nvSpPr>
        <p:spPr bwMode="gray">
          <a:xfrm rot="10800000">
            <a:off x="10670952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5" name="Right Triangle 724">
            <a:extLst>
              <a:ext uri="{FF2B5EF4-FFF2-40B4-BE49-F238E27FC236}">
                <a16:creationId xmlns:a16="http://schemas.microsoft.com/office/drawing/2014/main" id="{46E98528-7204-4F8D-877D-54A607318DF3}"/>
              </a:ext>
            </a:extLst>
          </p:cNvPr>
          <p:cNvSpPr/>
          <p:nvPr/>
        </p:nvSpPr>
        <p:spPr bwMode="gray">
          <a:xfrm flipV="1">
            <a:off x="1067095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6" name="Right Triangle 725">
            <a:extLst>
              <a:ext uri="{FF2B5EF4-FFF2-40B4-BE49-F238E27FC236}">
                <a16:creationId xmlns:a16="http://schemas.microsoft.com/office/drawing/2014/main" id="{D8E6B450-C85D-4039-BF6C-FAA4C9AA3DFD}"/>
              </a:ext>
            </a:extLst>
          </p:cNvPr>
          <p:cNvSpPr/>
          <p:nvPr/>
        </p:nvSpPr>
        <p:spPr bwMode="gray">
          <a:xfrm rot="10800000" flipV="1">
            <a:off x="10670952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7" name="Right Triangle 726">
            <a:extLst>
              <a:ext uri="{FF2B5EF4-FFF2-40B4-BE49-F238E27FC236}">
                <a16:creationId xmlns:a16="http://schemas.microsoft.com/office/drawing/2014/main" id="{4F10CD0C-5955-4F69-BA2B-9F496ADA4C4F}"/>
              </a:ext>
            </a:extLst>
          </p:cNvPr>
          <p:cNvSpPr/>
          <p:nvPr/>
        </p:nvSpPr>
        <p:spPr bwMode="gray">
          <a:xfrm rot="10800000">
            <a:off x="10670952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8" name="Right Triangle 727">
            <a:extLst>
              <a:ext uri="{FF2B5EF4-FFF2-40B4-BE49-F238E27FC236}">
                <a16:creationId xmlns:a16="http://schemas.microsoft.com/office/drawing/2014/main" id="{272E5C83-ED67-45FE-8643-CE688AB10F22}"/>
              </a:ext>
            </a:extLst>
          </p:cNvPr>
          <p:cNvSpPr/>
          <p:nvPr/>
        </p:nvSpPr>
        <p:spPr bwMode="gray">
          <a:xfrm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9" name="Right Triangle 728">
            <a:extLst>
              <a:ext uri="{FF2B5EF4-FFF2-40B4-BE49-F238E27FC236}">
                <a16:creationId xmlns:a16="http://schemas.microsoft.com/office/drawing/2014/main" id="{F6B1467E-B931-4E40-A0C6-CC1147CC382E}"/>
              </a:ext>
            </a:extLst>
          </p:cNvPr>
          <p:cNvSpPr/>
          <p:nvPr/>
        </p:nvSpPr>
        <p:spPr bwMode="gray">
          <a:xfrm rot="10800000"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0" name="Right Triangle 729">
            <a:extLst>
              <a:ext uri="{FF2B5EF4-FFF2-40B4-BE49-F238E27FC236}">
                <a16:creationId xmlns:a16="http://schemas.microsoft.com/office/drawing/2014/main" id="{B188300A-D890-40C0-82A2-6D5C1B3211FB}"/>
              </a:ext>
            </a:extLst>
          </p:cNvPr>
          <p:cNvSpPr/>
          <p:nvPr/>
        </p:nvSpPr>
        <p:spPr bwMode="gray">
          <a:xfrm flipV="1">
            <a:off x="1067095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1" name="Right Triangle 730">
            <a:extLst>
              <a:ext uri="{FF2B5EF4-FFF2-40B4-BE49-F238E27FC236}">
                <a16:creationId xmlns:a16="http://schemas.microsoft.com/office/drawing/2014/main" id="{B650832F-3E4C-436F-A241-1885D9DBD00A}"/>
              </a:ext>
            </a:extLst>
          </p:cNvPr>
          <p:cNvSpPr/>
          <p:nvPr/>
        </p:nvSpPr>
        <p:spPr bwMode="gray">
          <a:xfrm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2" name="Right Triangle 731">
            <a:extLst>
              <a:ext uri="{FF2B5EF4-FFF2-40B4-BE49-F238E27FC236}">
                <a16:creationId xmlns:a16="http://schemas.microsoft.com/office/drawing/2014/main" id="{E6BE1D67-5968-40F8-8DFC-636F0BAB83FB}"/>
              </a:ext>
            </a:extLst>
          </p:cNvPr>
          <p:cNvSpPr/>
          <p:nvPr/>
        </p:nvSpPr>
        <p:spPr bwMode="gray">
          <a:xfrm rot="10800000"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3" name="Right Triangle 732">
            <a:extLst>
              <a:ext uri="{FF2B5EF4-FFF2-40B4-BE49-F238E27FC236}">
                <a16:creationId xmlns:a16="http://schemas.microsoft.com/office/drawing/2014/main" id="{9BEE8E88-559E-405B-AC1E-936C66C7DE89}"/>
              </a:ext>
            </a:extLst>
          </p:cNvPr>
          <p:cNvSpPr/>
          <p:nvPr/>
        </p:nvSpPr>
        <p:spPr bwMode="gray">
          <a:xfrm>
            <a:off x="10670951" y="-2716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4" name="Right Triangle 733">
            <a:extLst>
              <a:ext uri="{FF2B5EF4-FFF2-40B4-BE49-F238E27FC236}">
                <a16:creationId xmlns:a16="http://schemas.microsoft.com/office/drawing/2014/main" id="{B165E6C6-C6A9-4E1E-8261-1001059E47A8}"/>
              </a:ext>
            </a:extLst>
          </p:cNvPr>
          <p:cNvSpPr/>
          <p:nvPr/>
        </p:nvSpPr>
        <p:spPr bwMode="gray">
          <a:xfrm rot="10800000">
            <a:off x="10670951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7" name="Right Triangle 736">
            <a:extLst>
              <a:ext uri="{FF2B5EF4-FFF2-40B4-BE49-F238E27FC236}">
                <a16:creationId xmlns:a16="http://schemas.microsoft.com/office/drawing/2014/main" id="{0C6887A0-AF09-41E0-B426-CF82BC98B0E8}"/>
              </a:ext>
            </a:extLst>
          </p:cNvPr>
          <p:cNvSpPr/>
          <p:nvPr/>
        </p:nvSpPr>
        <p:spPr bwMode="gray">
          <a:xfrm>
            <a:off x="4846200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8" name="Right Triangle 737">
            <a:extLst>
              <a:ext uri="{FF2B5EF4-FFF2-40B4-BE49-F238E27FC236}">
                <a16:creationId xmlns:a16="http://schemas.microsoft.com/office/drawing/2014/main" id="{A2B1D576-0511-448B-A9F8-017BFA62DCAD}"/>
              </a:ext>
            </a:extLst>
          </p:cNvPr>
          <p:cNvSpPr/>
          <p:nvPr/>
        </p:nvSpPr>
        <p:spPr bwMode="gray">
          <a:xfrm flipV="1">
            <a:off x="4846200" y="3850989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9" name="Right Triangle 738">
            <a:extLst>
              <a:ext uri="{FF2B5EF4-FFF2-40B4-BE49-F238E27FC236}">
                <a16:creationId xmlns:a16="http://schemas.microsoft.com/office/drawing/2014/main" id="{66B18D9F-B012-4FC2-A44F-D8096D86070C}"/>
              </a:ext>
            </a:extLst>
          </p:cNvPr>
          <p:cNvSpPr/>
          <p:nvPr/>
        </p:nvSpPr>
        <p:spPr bwMode="gray">
          <a:xfrm rot="10800000" flipV="1">
            <a:off x="484620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0" name="Right Triangle 739">
            <a:extLst>
              <a:ext uri="{FF2B5EF4-FFF2-40B4-BE49-F238E27FC236}">
                <a16:creationId xmlns:a16="http://schemas.microsoft.com/office/drawing/2014/main" id="{4C415472-B385-447B-AC0A-59F7EF1F7640}"/>
              </a:ext>
            </a:extLst>
          </p:cNvPr>
          <p:cNvSpPr/>
          <p:nvPr/>
        </p:nvSpPr>
        <p:spPr bwMode="gray">
          <a:xfrm>
            <a:off x="484620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1" name="Right Triangle 740">
            <a:extLst>
              <a:ext uri="{FF2B5EF4-FFF2-40B4-BE49-F238E27FC236}">
                <a16:creationId xmlns:a16="http://schemas.microsoft.com/office/drawing/2014/main" id="{D618D2F0-5040-4487-9320-BF03512CB652}"/>
              </a:ext>
            </a:extLst>
          </p:cNvPr>
          <p:cNvSpPr/>
          <p:nvPr/>
        </p:nvSpPr>
        <p:spPr bwMode="gray">
          <a:xfrm rot="10800000">
            <a:off x="4846201" y="482306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2" name="Right Triangle 741">
            <a:extLst>
              <a:ext uri="{FF2B5EF4-FFF2-40B4-BE49-F238E27FC236}">
                <a16:creationId xmlns:a16="http://schemas.microsoft.com/office/drawing/2014/main" id="{13EC3D77-2DA3-4DE4-B637-B6E1E9245641}"/>
              </a:ext>
            </a:extLst>
          </p:cNvPr>
          <p:cNvSpPr/>
          <p:nvPr/>
        </p:nvSpPr>
        <p:spPr bwMode="gray">
          <a:xfrm>
            <a:off x="4846200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3" name="Right Triangle 742">
            <a:extLst>
              <a:ext uri="{FF2B5EF4-FFF2-40B4-BE49-F238E27FC236}">
                <a16:creationId xmlns:a16="http://schemas.microsoft.com/office/drawing/2014/main" id="{22098F0C-2982-4134-A5D2-3A88C1AD8653}"/>
              </a:ext>
            </a:extLst>
          </p:cNvPr>
          <p:cNvSpPr/>
          <p:nvPr/>
        </p:nvSpPr>
        <p:spPr bwMode="gray">
          <a:xfrm rot="10800000">
            <a:off x="4846201" y="288235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4" name="Right Triangle 743">
            <a:extLst>
              <a:ext uri="{FF2B5EF4-FFF2-40B4-BE49-F238E27FC236}">
                <a16:creationId xmlns:a16="http://schemas.microsoft.com/office/drawing/2014/main" id="{CE367989-B41E-4AC6-B6A6-5E304F9566FE}"/>
              </a:ext>
            </a:extLst>
          </p:cNvPr>
          <p:cNvSpPr/>
          <p:nvPr/>
        </p:nvSpPr>
        <p:spPr bwMode="gray">
          <a:xfrm flipV="1">
            <a:off x="4846200" y="941662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5" name="Right Triangle 744">
            <a:extLst>
              <a:ext uri="{FF2B5EF4-FFF2-40B4-BE49-F238E27FC236}">
                <a16:creationId xmlns:a16="http://schemas.microsoft.com/office/drawing/2014/main" id="{CA89A69F-22F4-4B64-9236-CF8BC7181072}"/>
              </a:ext>
            </a:extLst>
          </p:cNvPr>
          <p:cNvSpPr/>
          <p:nvPr/>
        </p:nvSpPr>
        <p:spPr bwMode="gray">
          <a:xfrm rot="10800000" flipV="1">
            <a:off x="4846201" y="941662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6" name="Right Triangle 745">
            <a:extLst>
              <a:ext uri="{FF2B5EF4-FFF2-40B4-BE49-F238E27FC236}">
                <a16:creationId xmlns:a16="http://schemas.microsoft.com/office/drawing/2014/main" id="{2CBB5DB4-6118-4872-9054-2F5A896E1FFC}"/>
              </a:ext>
            </a:extLst>
          </p:cNvPr>
          <p:cNvSpPr/>
          <p:nvPr/>
        </p:nvSpPr>
        <p:spPr bwMode="gray">
          <a:xfrm>
            <a:off x="4846200" y="1906998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7" name="Right Triangle 746">
            <a:extLst>
              <a:ext uri="{FF2B5EF4-FFF2-40B4-BE49-F238E27FC236}">
                <a16:creationId xmlns:a16="http://schemas.microsoft.com/office/drawing/2014/main" id="{4E35E85A-DD92-4A15-AE9E-1039AF4B06AD}"/>
              </a:ext>
            </a:extLst>
          </p:cNvPr>
          <p:cNvSpPr/>
          <p:nvPr/>
        </p:nvSpPr>
        <p:spPr bwMode="gray">
          <a:xfrm rot="10800000">
            <a:off x="4846201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8" name="Right Triangle 747">
            <a:extLst>
              <a:ext uri="{FF2B5EF4-FFF2-40B4-BE49-F238E27FC236}">
                <a16:creationId xmlns:a16="http://schemas.microsoft.com/office/drawing/2014/main" id="{E3FBAB74-79E7-4890-B1D2-5DD21B297B7D}"/>
              </a:ext>
            </a:extLst>
          </p:cNvPr>
          <p:cNvSpPr/>
          <p:nvPr/>
        </p:nvSpPr>
        <p:spPr bwMode="gray">
          <a:xfrm>
            <a:off x="4846200" y="-2716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49" name="Right Triangle 748">
            <a:extLst>
              <a:ext uri="{FF2B5EF4-FFF2-40B4-BE49-F238E27FC236}">
                <a16:creationId xmlns:a16="http://schemas.microsoft.com/office/drawing/2014/main" id="{4061B251-6E80-4362-89D2-7324515AC2B4}"/>
              </a:ext>
            </a:extLst>
          </p:cNvPr>
          <p:cNvSpPr/>
          <p:nvPr/>
        </p:nvSpPr>
        <p:spPr bwMode="gray">
          <a:xfrm rot="10800000">
            <a:off x="4846201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1" name="Right Triangle 750">
            <a:extLst>
              <a:ext uri="{FF2B5EF4-FFF2-40B4-BE49-F238E27FC236}">
                <a16:creationId xmlns:a16="http://schemas.microsoft.com/office/drawing/2014/main" id="{81605547-D2F9-4FED-8C34-F1FE73878546}"/>
              </a:ext>
            </a:extLst>
          </p:cNvPr>
          <p:cNvSpPr/>
          <p:nvPr/>
        </p:nvSpPr>
        <p:spPr bwMode="gray">
          <a:xfrm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2" name="Right Triangle 751">
            <a:extLst>
              <a:ext uri="{FF2B5EF4-FFF2-40B4-BE49-F238E27FC236}">
                <a16:creationId xmlns:a16="http://schemas.microsoft.com/office/drawing/2014/main" id="{1DD05993-48BF-4BF0-A9C2-AC47240F4908}"/>
              </a:ext>
            </a:extLst>
          </p:cNvPr>
          <p:cNvSpPr/>
          <p:nvPr/>
        </p:nvSpPr>
        <p:spPr bwMode="gray">
          <a:xfrm rot="10800000"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3" name="Right Triangle 752">
            <a:extLst>
              <a:ext uri="{FF2B5EF4-FFF2-40B4-BE49-F238E27FC236}">
                <a16:creationId xmlns:a16="http://schemas.microsoft.com/office/drawing/2014/main" id="{AFAA0356-99BA-4C4D-AE54-6D41F5F6342C}"/>
              </a:ext>
            </a:extLst>
          </p:cNvPr>
          <p:cNvSpPr/>
          <p:nvPr/>
        </p:nvSpPr>
        <p:spPr bwMode="gray">
          <a:xfrm flipH="1" flipV="1">
            <a:off x="5814360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4" name="Right Triangle 753">
            <a:extLst>
              <a:ext uri="{FF2B5EF4-FFF2-40B4-BE49-F238E27FC236}">
                <a16:creationId xmlns:a16="http://schemas.microsoft.com/office/drawing/2014/main" id="{FEB49CD0-624F-4EFF-BB66-50522379056E}"/>
              </a:ext>
            </a:extLst>
          </p:cNvPr>
          <p:cNvSpPr/>
          <p:nvPr/>
        </p:nvSpPr>
        <p:spPr bwMode="gray">
          <a:xfrm rot="10800000" flipH="1">
            <a:off x="581436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5" name="Right Triangle 754">
            <a:extLst>
              <a:ext uri="{FF2B5EF4-FFF2-40B4-BE49-F238E27FC236}">
                <a16:creationId xmlns:a16="http://schemas.microsoft.com/office/drawing/2014/main" id="{ABB47E31-296D-449A-9434-91EB835C1BDC}"/>
              </a:ext>
            </a:extLst>
          </p:cNvPr>
          <p:cNvSpPr/>
          <p:nvPr/>
        </p:nvSpPr>
        <p:spPr bwMode="gray">
          <a:xfrm flipH="1">
            <a:off x="5814360" y="2882357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6" name="Right Triangle 755">
            <a:extLst>
              <a:ext uri="{FF2B5EF4-FFF2-40B4-BE49-F238E27FC236}">
                <a16:creationId xmlns:a16="http://schemas.microsoft.com/office/drawing/2014/main" id="{784EA560-CDD0-4FE9-99D1-F442AAEAAA07}"/>
              </a:ext>
            </a:extLst>
          </p:cNvPr>
          <p:cNvSpPr/>
          <p:nvPr/>
        </p:nvSpPr>
        <p:spPr bwMode="gray">
          <a:xfrm rot="10800000" flipH="1">
            <a:off x="581436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7" name="Right Triangle 756">
            <a:extLst>
              <a:ext uri="{FF2B5EF4-FFF2-40B4-BE49-F238E27FC236}">
                <a16:creationId xmlns:a16="http://schemas.microsoft.com/office/drawing/2014/main" id="{CA1EEF65-B6C8-492C-8986-AA06DD0ECF0F}"/>
              </a:ext>
            </a:extLst>
          </p:cNvPr>
          <p:cNvSpPr/>
          <p:nvPr/>
        </p:nvSpPr>
        <p:spPr bwMode="gray">
          <a:xfrm flipH="1" flipV="1">
            <a:off x="5814360" y="941662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8" name="Right Triangle 757">
            <a:extLst>
              <a:ext uri="{FF2B5EF4-FFF2-40B4-BE49-F238E27FC236}">
                <a16:creationId xmlns:a16="http://schemas.microsoft.com/office/drawing/2014/main" id="{C9A9CF9C-19E8-404A-B473-E5BE50486F39}"/>
              </a:ext>
            </a:extLst>
          </p:cNvPr>
          <p:cNvSpPr/>
          <p:nvPr/>
        </p:nvSpPr>
        <p:spPr bwMode="gray">
          <a:xfrm flipH="1">
            <a:off x="5814360" y="1913743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9" name="Right Triangle 758">
            <a:extLst>
              <a:ext uri="{FF2B5EF4-FFF2-40B4-BE49-F238E27FC236}">
                <a16:creationId xmlns:a16="http://schemas.microsoft.com/office/drawing/2014/main" id="{16B57B36-B749-411E-8280-ED23ACD33E7B}"/>
              </a:ext>
            </a:extLst>
          </p:cNvPr>
          <p:cNvSpPr/>
          <p:nvPr/>
        </p:nvSpPr>
        <p:spPr bwMode="gray">
          <a:xfrm rot="10800000" flipH="1">
            <a:off x="5814361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0" name="Right Triangle 759">
            <a:extLst>
              <a:ext uri="{FF2B5EF4-FFF2-40B4-BE49-F238E27FC236}">
                <a16:creationId xmlns:a16="http://schemas.microsoft.com/office/drawing/2014/main" id="{6D770A62-A527-4B7D-BB9D-B46CACB9F370}"/>
              </a:ext>
            </a:extLst>
          </p:cNvPr>
          <p:cNvSpPr/>
          <p:nvPr/>
        </p:nvSpPr>
        <p:spPr bwMode="gray">
          <a:xfrm flipH="1">
            <a:off x="5814360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1" name="Right Triangle 760">
            <a:extLst>
              <a:ext uri="{FF2B5EF4-FFF2-40B4-BE49-F238E27FC236}">
                <a16:creationId xmlns:a16="http://schemas.microsoft.com/office/drawing/2014/main" id="{B15B1A1A-39C0-4529-A83A-437B5EEA4CD0}"/>
              </a:ext>
            </a:extLst>
          </p:cNvPr>
          <p:cNvSpPr/>
          <p:nvPr/>
        </p:nvSpPr>
        <p:spPr bwMode="gray">
          <a:xfrm rot="10800000" flipH="1">
            <a:off x="5814360" y="-22208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5" name="Right Triangle 564">
            <a:extLst>
              <a:ext uri="{FF2B5EF4-FFF2-40B4-BE49-F238E27FC236}">
                <a16:creationId xmlns:a16="http://schemas.microsoft.com/office/drawing/2014/main" id="{5A4E746D-3C3B-4D53-959F-C836AF227DE2}"/>
              </a:ext>
            </a:extLst>
          </p:cNvPr>
          <p:cNvSpPr/>
          <p:nvPr/>
        </p:nvSpPr>
        <p:spPr bwMode="gray">
          <a:xfrm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6" name="Right Triangle 565">
            <a:extLst>
              <a:ext uri="{FF2B5EF4-FFF2-40B4-BE49-F238E27FC236}">
                <a16:creationId xmlns:a16="http://schemas.microsoft.com/office/drawing/2014/main" id="{8C99A34E-1530-4A70-BEA6-13365FBFCF62}"/>
              </a:ext>
            </a:extLst>
          </p:cNvPr>
          <p:cNvSpPr/>
          <p:nvPr/>
        </p:nvSpPr>
        <p:spPr bwMode="gray">
          <a:xfrm rot="10800000"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7" name="Right Triangle 566">
            <a:extLst>
              <a:ext uri="{FF2B5EF4-FFF2-40B4-BE49-F238E27FC236}">
                <a16:creationId xmlns:a16="http://schemas.microsoft.com/office/drawing/2014/main" id="{6C86787E-4B1E-4795-8F01-302C1EAA7C5E}"/>
              </a:ext>
            </a:extLst>
          </p:cNvPr>
          <p:cNvSpPr/>
          <p:nvPr/>
        </p:nvSpPr>
        <p:spPr bwMode="gray">
          <a:xfrm flipV="1">
            <a:off x="6785686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8" name="Right Triangle 567">
            <a:extLst>
              <a:ext uri="{FF2B5EF4-FFF2-40B4-BE49-F238E27FC236}">
                <a16:creationId xmlns:a16="http://schemas.microsoft.com/office/drawing/2014/main" id="{0557DA40-0B50-4571-ADB7-E92D5ED30F3C}"/>
              </a:ext>
            </a:extLst>
          </p:cNvPr>
          <p:cNvSpPr/>
          <p:nvPr/>
        </p:nvSpPr>
        <p:spPr bwMode="gray">
          <a:xfrm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9" name="Right Triangle 568">
            <a:extLst>
              <a:ext uri="{FF2B5EF4-FFF2-40B4-BE49-F238E27FC236}">
                <a16:creationId xmlns:a16="http://schemas.microsoft.com/office/drawing/2014/main" id="{4BAB721F-0FF5-4B2B-AEE5-E236A274AAA8}"/>
              </a:ext>
            </a:extLst>
          </p:cNvPr>
          <p:cNvSpPr/>
          <p:nvPr/>
        </p:nvSpPr>
        <p:spPr bwMode="gray">
          <a:xfrm rot="10800000"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0" name="Right Triangle 569">
            <a:extLst>
              <a:ext uri="{FF2B5EF4-FFF2-40B4-BE49-F238E27FC236}">
                <a16:creationId xmlns:a16="http://schemas.microsoft.com/office/drawing/2014/main" id="{5FCB2851-552E-4894-923D-149F0F822D81}"/>
              </a:ext>
            </a:extLst>
          </p:cNvPr>
          <p:cNvSpPr/>
          <p:nvPr/>
        </p:nvSpPr>
        <p:spPr bwMode="gray">
          <a:xfrm>
            <a:off x="6785686" y="2882357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1" name="Right Triangle 570">
            <a:extLst>
              <a:ext uri="{FF2B5EF4-FFF2-40B4-BE49-F238E27FC236}">
                <a16:creationId xmlns:a16="http://schemas.microsoft.com/office/drawing/2014/main" id="{C07F9D48-01DA-475D-A1E1-D985899851A9}"/>
              </a:ext>
            </a:extLst>
          </p:cNvPr>
          <p:cNvSpPr/>
          <p:nvPr/>
        </p:nvSpPr>
        <p:spPr bwMode="gray">
          <a:xfrm flipV="1">
            <a:off x="6785686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2" name="Right Triangle 571">
            <a:extLst>
              <a:ext uri="{FF2B5EF4-FFF2-40B4-BE49-F238E27FC236}">
                <a16:creationId xmlns:a16="http://schemas.microsoft.com/office/drawing/2014/main" id="{5F7940E6-B49A-4E60-80BF-DDE5F67A6B36}"/>
              </a:ext>
            </a:extLst>
          </p:cNvPr>
          <p:cNvSpPr/>
          <p:nvPr/>
        </p:nvSpPr>
        <p:spPr bwMode="gray">
          <a:xfrm>
            <a:off x="6785686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3" name="Right Triangle 572">
            <a:extLst>
              <a:ext uri="{FF2B5EF4-FFF2-40B4-BE49-F238E27FC236}">
                <a16:creationId xmlns:a16="http://schemas.microsoft.com/office/drawing/2014/main" id="{3A51084D-A503-43F3-8B18-24A6F76FFCCF}"/>
              </a:ext>
            </a:extLst>
          </p:cNvPr>
          <p:cNvSpPr/>
          <p:nvPr/>
        </p:nvSpPr>
        <p:spPr bwMode="gray">
          <a:xfrm rot="10800000">
            <a:off x="6785687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4" name="Right Triangle 573">
            <a:extLst>
              <a:ext uri="{FF2B5EF4-FFF2-40B4-BE49-F238E27FC236}">
                <a16:creationId xmlns:a16="http://schemas.microsoft.com/office/drawing/2014/main" id="{C829B06F-934B-4B81-8FEA-32B7C2215111}"/>
              </a:ext>
            </a:extLst>
          </p:cNvPr>
          <p:cNvSpPr/>
          <p:nvPr/>
        </p:nvSpPr>
        <p:spPr bwMode="gray">
          <a:xfrm>
            <a:off x="6785686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5" name="Right Triangle 574">
            <a:extLst>
              <a:ext uri="{FF2B5EF4-FFF2-40B4-BE49-F238E27FC236}">
                <a16:creationId xmlns:a16="http://schemas.microsoft.com/office/drawing/2014/main" id="{7E1BDC98-52A0-4FD1-8421-75555F93D09B}"/>
              </a:ext>
            </a:extLst>
          </p:cNvPr>
          <p:cNvSpPr/>
          <p:nvPr/>
        </p:nvSpPr>
        <p:spPr bwMode="gray">
          <a:xfrm rot="10800000">
            <a:off x="6785686" y="-22208"/>
            <a:ext cx="971203" cy="971203"/>
          </a:xfrm>
          <a:prstGeom prst="rtTriangle">
            <a:avLst/>
          </a:prstGeom>
          <a:solidFill>
            <a:sysClr val="window" lastClr="FFFFFF">
              <a:alpha val="1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7" name="Right Triangle 576">
            <a:extLst>
              <a:ext uri="{FF2B5EF4-FFF2-40B4-BE49-F238E27FC236}">
                <a16:creationId xmlns:a16="http://schemas.microsoft.com/office/drawing/2014/main" id="{ACC2949E-3286-486B-8D95-976F7FBB128F}"/>
              </a:ext>
            </a:extLst>
          </p:cNvPr>
          <p:cNvSpPr/>
          <p:nvPr/>
        </p:nvSpPr>
        <p:spPr bwMode="gray">
          <a:xfrm flipH="1">
            <a:off x="7756889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8" name="Right Triangle 577">
            <a:extLst>
              <a:ext uri="{FF2B5EF4-FFF2-40B4-BE49-F238E27FC236}">
                <a16:creationId xmlns:a16="http://schemas.microsoft.com/office/drawing/2014/main" id="{F5C5469C-7098-4CB6-B030-6646E4D1375B}"/>
              </a:ext>
            </a:extLst>
          </p:cNvPr>
          <p:cNvSpPr/>
          <p:nvPr/>
        </p:nvSpPr>
        <p:spPr bwMode="gray">
          <a:xfrm flipH="1" flipV="1">
            <a:off x="7756889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9" name="Right Triangle 578">
            <a:extLst>
              <a:ext uri="{FF2B5EF4-FFF2-40B4-BE49-F238E27FC236}">
                <a16:creationId xmlns:a16="http://schemas.microsoft.com/office/drawing/2014/main" id="{5A8390C4-7D9D-46DB-91DF-DBD8210FE02A}"/>
              </a:ext>
            </a:extLst>
          </p:cNvPr>
          <p:cNvSpPr/>
          <p:nvPr/>
        </p:nvSpPr>
        <p:spPr bwMode="gray">
          <a:xfrm rot="10800000" flipH="1" flipV="1">
            <a:off x="7756890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0" name="Right Triangle 579">
            <a:extLst>
              <a:ext uri="{FF2B5EF4-FFF2-40B4-BE49-F238E27FC236}">
                <a16:creationId xmlns:a16="http://schemas.microsoft.com/office/drawing/2014/main" id="{9BE8B15B-B597-415C-A142-DF74AF30D270}"/>
              </a:ext>
            </a:extLst>
          </p:cNvPr>
          <p:cNvSpPr/>
          <p:nvPr/>
        </p:nvSpPr>
        <p:spPr bwMode="gray">
          <a:xfrm flipH="1">
            <a:off x="7756889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1" name="Right Triangle 580">
            <a:extLst>
              <a:ext uri="{FF2B5EF4-FFF2-40B4-BE49-F238E27FC236}">
                <a16:creationId xmlns:a16="http://schemas.microsoft.com/office/drawing/2014/main" id="{014BFE1E-1C83-488E-AB5A-C86F60E83A3C}"/>
              </a:ext>
            </a:extLst>
          </p:cNvPr>
          <p:cNvSpPr/>
          <p:nvPr/>
        </p:nvSpPr>
        <p:spPr bwMode="gray">
          <a:xfrm flipH="1">
            <a:off x="7756889" y="288235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2" name="Right Triangle 581">
            <a:extLst>
              <a:ext uri="{FF2B5EF4-FFF2-40B4-BE49-F238E27FC236}">
                <a16:creationId xmlns:a16="http://schemas.microsoft.com/office/drawing/2014/main" id="{B645A53D-B562-4695-8BE3-743EC71DCD51}"/>
              </a:ext>
            </a:extLst>
          </p:cNvPr>
          <p:cNvSpPr/>
          <p:nvPr/>
        </p:nvSpPr>
        <p:spPr bwMode="gray">
          <a:xfrm rot="10800000" flipH="1">
            <a:off x="775689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3" name="Right Triangle 582">
            <a:extLst>
              <a:ext uri="{FF2B5EF4-FFF2-40B4-BE49-F238E27FC236}">
                <a16:creationId xmlns:a16="http://schemas.microsoft.com/office/drawing/2014/main" id="{26B694A6-38A4-4A66-B185-881741507569}"/>
              </a:ext>
            </a:extLst>
          </p:cNvPr>
          <p:cNvSpPr/>
          <p:nvPr/>
        </p:nvSpPr>
        <p:spPr bwMode="gray">
          <a:xfrm flipH="1" flipV="1">
            <a:off x="7756889" y="941662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4" name="Right Triangle 583">
            <a:extLst>
              <a:ext uri="{FF2B5EF4-FFF2-40B4-BE49-F238E27FC236}">
                <a16:creationId xmlns:a16="http://schemas.microsoft.com/office/drawing/2014/main" id="{19790F5C-E85E-4C2A-9603-F6D7F4DB5048}"/>
              </a:ext>
            </a:extLst>
          </p:cNvPr>
          <p:cNvSpPr/>
          <p:nvPr/>
        </p:nvSpPr>
        <p:spPr bwMode="gray">
          <a:xfrm rot="10800000" flipH="1" flipV="1">
            <a:off x="7756889" y="9416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5" name="Right Triangle 584">
            <a:extLst>
              <a:ext uri="{FF2B5EF4-FFF2-40B4-BE49-F238E27FC236}">
                <a16:creationId xmlns:a16="http://schemas.microsoft.com/office/drawing/2014/main" id="{FDA733CF-B68A-4988-A22A-19CA08EEC040}"/>
              </a:ext>
            </a:extLst>
          </p:cNvPr>
          <p:cNvSpPr/>
          <p:nvPr/>
        </p:nvSpPr>
        <p:spPr bwMode="gray">
          <a:xfrm flipH="1">
            <a:off x="7756889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6" name="Right Triangle 585">
            <a:extLst>
              <a:ext uri="{FF2B5EF4-FFF2-40B4-BE49-F238E27FC236}">
                <a16:creationId xmlns:a16="http://schemas.microsoft.com/office/drawing/2014/main" id="{863AEBA4-A4D5-483D-9761-26EDD8E2A3FF}"/>
              </a:ext>
            </a:extLst>
          </p:cNvPr>
          <p:cNvSpPr/>
          <p:nvPr/>
        </p:nvSpPr>
        <p:spPr bwMode="gray">
          <a:xfrm rot="10800000" flipH="1">
            <a:off x="7756890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7" name="Right Triangle 586">
            <a:extLst>
              <a:ext uri="{FF2B5EF4-FFF2-40B4-BE49-F238E27FC236}">
                <a16:creationId xmlns:a16="http://schemas.microsoft.com/office/drawing/2014/main" id="{969145DD-B3E4-41B3-8A07-3897749C603F}"/>
              </a:ext>
            </a:extLst>
          </p:cNvPr>
          <p:cNvSpPr/>
          <p:nvPr/>
        </p:nvSpPr>
        <p:spPr bwMode="gray">
          <a:xfrm flipH="1">
            <a:off x="7756889" y="-2716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8" name="Right Triangle 587">
            <a:extLst>
              <a:ext uri="{FF2B5EF4-FFF2-40B4-BE49-F238E27FC236}">
                <a16:creationId xmlns:a16="http://schemas.microsoft.com/office/drawing/2014/main" id="{2F2E4CE1-A94F-469A-9822-1A2BAC9250D2}"/>
              </a:ext>
            </a:extLst>
          </p:cNvPr>
          <p:cNvSpPr/>
          <p:nvPr/>
        </p:nvSpPr>
        <p:spPr bwMode="gray">
          <a:xfrm rot="10800000" flipH="1">
            <a:off x="7756889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0" name="Right Triangle 589">
            <a:extLst>
              <a:ext uri="{FF2B5EF4-FFF2-40B4-BE49-F238E27FC236}">
                <a16:creationId xmlns:a16="http://schemas.microsoft.com/office/drawing/2014/main" id="{3D349ECB-4D4E-4674-89A7-3371E74A6B88}"/>
              </a:ext>
            </a:extLst>
          </p:cNvPr>
          <p:cNvSpPr/>
          <p:nvPr/>
        </p:nvSpPr>
        <p:spPr bwMode="gray">
          <a:xfrm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1" name="Right Triangle 590">
            <a:extLst>
              <a:ext uri="{FF2B5EF4-FFF2-40B4-BE49-F238E27FC236}">
                <a16:creationId xmlns:a16="http://schemas.microsoft.com/office/drawing/2014/main" id="{38A51940-A5AB-4D31-88AA-13A45187A635}"/>
              </a:ext>
            </a:extLst>
          </p:cNvPr>
          <p:cNvSpPr/>
          <p:nvPr/>
        </p:nvSpPr>
        <p:spPr bwMode="gray">
          <a:xfrm rot="10800000"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2" name="Right Triangle 591">
            <a:extLst>
              <a:ext uri="{FF2B5EF4-FFF2-40B4-BE49-F238E27FC236}">
                <a16:creationId xmlns:a16="http://schemas.microsoft.com/office/drawing/2014/main" id="{3F8D1F62-2A9C-441E-B6D5-05E44562485B}"/>
              </a:ext>
            </a:extLst>
          </p:cNvPr>
          <p:cNvSpPr/>
          <p:nvPr/>
        </p:nvSpPr>
        <p:spPr bwMode="gray">
          <a:xfrm flipV="1">
            <a:off x="8728091" y="385098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3" name="Right Triangle 592">
            <a:extLst>
              <a:ext uri="{FF2B5EF4-FFF2-40B4-BE49-F238E27FC236}">
                <a16:creationId xmlns:a16="http://schemas.microsoft.com/office/drawing/2014/main" id="{114C1A95-27CA-4FFE-B58E-B536C9EDF6AD}"/>
              </a:ext>
            </a:extLst>
          </p:cNvPr>
          <p:cNvSpPr/>
          <p:nvPr/>
        </p:nvSpPr>
        <p:spPr bwMode="gray">
          <a:xfrm>
            <a:off x="8728091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4" name="Right Triangle 593">
            <a:extLst>
              <a:ext uri="{FF2B5EF4-FFF2-40B4-BE49-F238E27FC236}">
                <a16:creationId xmlns:a16="http://schemas.microsoft.com/office/drawing/2014/main" id="{D6FD7AED-8728-49AC-94C2-C029A2F9638E}"/>
              </a:ext>
            </a:extLst>
          </p:cNvPr>
          <p:cNvSpPr/>
          <p:nvPr/>
        </p:nvSpPr>
        <p:spPr bwMode="gray">
          <a:xfrm rot="10800000">
            <a:off x="8728092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5" name="Right Triangle 594">
            <a:extLst>
              <a:ext uri="{FF2B5EF4-FFF2-40B4-BE49-F238E27FC236}">
                <a16:creationId xmlns:a16="http://schemas.microsoft.com/office/drawing/2014/main" id="{0606A9DF-ACC9-4A4C-B675-12B943DC9FCB}"/>
              </a:ext>
            </a:extLst>
          </p:cNvPr>
          <p:cNvSpPr/>
          <p:nvPr/>
        </p:nvSpPr>
        <p:spPr bwMode="gray">
          <a:xfrm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6" name="Right Triangle 595">
            <a:extLst>
              <a:ext uri="{FF2B5EF4-FFF2-40B4-BE49-F238E27FC236}">
                <a16:creationId xmlns:a16="http://schemas.microsoft.com/office/drawing/2014/main" id="{7088B477-E571-4EC6-9B97-7EBBE23A71CA}"/>
              </a:ext>
            </a:extLst>
          </p:cNvPr>
          <p:cNvSpPr/>
          <p:nvPr/>
        </p:nvSpPr>
        <p:spPr bwMode="gray">
          <a:xfrm rot="10800000"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7" name="Right Triangle 596">
            <a:extLst>
              <a:ext uri="{FF2B5EF4-FFF2-40B4-BE49-F238E27FC236}">
                <a16:creationId xmlns:a16="http://schemas.microsoft.com/office/drawing/2014/main" id="{FF332D33-D87E-48D6-81F9-B58461D0FAC0}"/>
              </a:ext>
            </a:extLst>
          </p:cNvPr>
          <p:cNvSpPr/>
          <p:nvPr/>
        </p:nvSpPr>
        <p:spPr bwMode="gray">
          <a:xfrm flipV="1">
            <a:off x="872809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8" name="Right Triangle 597">
            <a:extLst>
              <a:ext uri="{FF2B5EF4-FFF2-40B4-BE49-F238E27FC236}">
                <a16:creationId xmlns:a16="http://schemas.microsoft.com/office/drawing/2014/main" id="{10A4BEDF-822E-493D-8C68-D93DC3A59A95}"/>
              </a:ext>
            </a:extLst>
          </p:cNvPr>
          <p:cNvSpPr/>
          <p:nvPr/>
        </p:nvSpPr>
        <p:spPr bwMode="gray">
          <a:xfrm rot="10800000">
            <a:off x="872809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99" name="Right Triangle 598">
            <a:extLst>
              <a:ext uri="{FF2B5EF4-FFF2-40B4-BE49-F238E27FC236}">
                <a16:creationId xmlns:a16="http://schemas.microsoft.com/office/drawing/2014/main" id="{721158A8-0A83-4839-AFE5-A2FB46C65CD2}"/>
              </a:ext>
            </a:extLst>
          </p:cNvPr>
          <p:cNvSpPr/>
          <p:nvPr/>
        </p:nvSpPr>
        <p:spPr bwMode="gray">
          <a:xfrm>
            <a:off x="8728091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0" name="Right Triangle 599">
            <a:extLst>
              <a:ext uri="{FF2B5EF4-FFF2-40B4-BE49-F238E27FC236}">
                <a16:creationId xmlns:a16="http://schemas.microsoft.com/office/drawing/2014/main" id="{FCFF0ED6-8CEE-4916-94EA-58287DA44637}"/>
              </a:ext>
            </a:extLst>
          </p:cNvPr>
          <p:cNvSpPr/>
          <p:nvPr/>
        </p:nvSpPr>
        <p:spPr bwMode="gray">
          <a:xfrm rot="10800000">
            <a:off x="8728091" y="-22208"/>
            <a:ext cx="971203" cy="971203"/>
          </a:xfrm>
          <a:prstGeom prst="rtTriangle">
            <a:avLst/>
          </a:prstGeom>
          <a:solidFill>
            <a:sysClr val="window" lastClr="FFFFFF">
              <a:alpha val="1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2" name="Right Triangle 601">
            <a:extLst>
              <a:ext uri="{FF2B5EF4-FFF2-40B4-BE49-F238E27FC236}">
                <a16:creationId xmlns:a16="http://schemas.microsoft.com/office/drawing/2014/main" id="{D4A3D2C0-19E0-484B-A18A-7CF98583F1DA}"/>
              </a:ext>
            </a:extLst>
          </p:cNvPr>
          <p:cNvSpPr/>
          <p:nvPr/>
        </p:nvSpPr>
        <p:spPr bwMode="gray">
          <a:xfrm flipH="1">
            <a:off x="9699295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3" name="Right Triangle 602">
            <a:extLst>
              <a:ext uri="{FF2B5EF4-FFF2-40B4-BE49-F238E27FC236}">
                <a16:creationId xmlns:a16="http://schemas.microsoft.com/office/drawing/2014/main" id="{3DF88E98-26D2-4302-A744-DDA542D17B20}"/>
              </a:ext>
            </a:extLst>
          </p:cNvPr>
          <p:cNvSpPr/>
          <p:nvPr/>
        </p:nvSpPr>
        <p:spPr bwMode="gray">
          <a:xfrm rot="10800000" flipH="1">
            <a:off x="9699296" y="5795355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4" name="Right Triangle 603">
            <a:extLst>
              <a:ext uri="{FF2B5EF4-FFF2-40B4-BE49-F238E27FC236}">
                <a16:creationId xmlns:a16="http://schemas.microsoft.com/office/drawing/2014/main" id="{93C48F64-3482-4BDB-A108-68D4378FEBEB}"/>
              </a:ext>
            </a:extLst>
          </p:cNvPr>
          <p:cNvSpPr/>
          <p:nvPr/>
        </p:nvSpPr>
        <p:spPr bwMode="gray">
          <a:xfrm flipH="1" flipV="1">
            <a:off x="9699295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5" name="Right Triangle 604">
            <a:extLst>
              <a:ext uri="{FF2B5EF4-FFF2-40B4-BE49-F238E27FC236}">
                <a16:creationId xmlns:a16="http://schemas.microsoft.com/office/drawing/2014/main" id="{ABB07820-1CE7-42A8-9BBE-63EDD698AB21}"/>
              </a:ext>
            </a:extLst>
          </p:cNvPr>
          <p:cNvSpPr/>
          <p:nvPr/>
        </p:nvSpPr>
        <p:spPr bwMode="gray">
          <a:xfrm rot="10800000" flipH="1" flipV="1">
            <a:off x="9699296" y="3850989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6" name="Right Triangle 605">
            <a:extLst>
              <a:ext uri="{FF2B5EF4-FFF2-40B4-BE49-F238E27FC236}">
                <a16:creationId xmlns:a16="http://schemas.microsoft.com/office/drawing/2014/main" id="{6CEBF25F-D078-409C-878D-434CDD99CD5D}"/>
              </a:ext>
            </a:extLst>
          </p:cNvPr>
          <p:cNvSpPr/>
          <p:nvPr/>
        </p:nvSpPr>
        <p:spPr bwMode="gray">
          <a:xfrm flipH="1">
            <a:off x="9699295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7" name="Right Triangle 606">
            <a:extLst>
              <a:ext uri="{FF2B5EF4-FFF2-40B4-BE49-F238E27FC236}">
                <a16:creationId xmlns:a16="http://schemas.microsoft.com/office/drawing/2014/main" id="{173257F4-F956-4D4B-A1CB-9E6C42F3E7DF}"/>
              </a:ext>
            </a:extLst>
          </p:cNvPr>
          <p:cNvSpPr/>
          <p:nvPr/>
        </p:nvSpPr>
        <p:spPr bwMode="gray">
          <a:xfrm rot="10800000" flipH="1">
            <a:off x="9699295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8" name="Right Triangle 607">
            <a:extLst>
              <a:ext uri="{FF2B5EF4-FFF2-40B4-BE49-F238E27FC236}">
                <a16:creationId xmlns:a16="http://schemas.microsoft.com/office/drawing/2014/main" id="{FCA80B17-8EF0-4269-A5DC-65FC994A07D6}"/>
              </a:ext>
            </a:extLst>
          </p:cNvPr>
          <p:cNvSpPr/>
          <p:nvPr/>
        </p:nvSpPr>
        <p:spPr bwMode="gray">
          <a:xfrm flipH="1" flipV="1">
            <a:off x="9699295" y="941662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9" name="Right Triangle 608">
            <a:extLst>
              <a:ext uri="{FF2B5EF4-FFF2-40B4-BE49-F238E27FC236}">
                <a16:creationId xmlns:a16="http://schemas.microsoft.com/office/drawing/2014/main" id="{BA93F188-C05D-49BB-9FD7-44F3728C6E90}"/>
              </a:ext>
            </a:extLst>
          </p:cNvPr>
          <p:cNvSpPr/>
          <p:nvPr/>
        </p:nvSpPr>
        <p:spPr bwMode="gray">
          <a:xfrm rot="10800000" flipH="1" flipV="1">
            <a:off x="9699295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10" name="Right Triangle 609">
            <a:extLst>
              <a:ext uri="{FF2B5EF4-FFF2-40B4-BE49-F238E27FC236}">
                <a16:creationId xmlns:a16="http://schemas.microsoft.com/office/drawing/2014/main" id="{9710117D-F93E-47A3-8EFB-5CEB246728A9}"/>
              </a:ext>
            </a:extLst>
          </p:cNvPr>
          <p:cNvSpPr/>
          <p:nvPr/>
        </p:nvSpPr>
        <p:spPr bwMode="gray">
          <a:xfrm flipH="1">
            <a:off x="9699295" y="1913743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11" name="Right Triangle 610">
            <a:extLst>
              <a:ext uri="{FF2B5EF4-FFF2-40B4-BE49-F238E27FC236}">
                <a16:creationId xmlns:a16="http://schemas.microsoft.com/office/drawing/2014/main" id="{672F5F86-9AA5-48AC-BD91-3F43EBC6D04F}"/>
              </a:ext>
            </a:extLst>
          </p:cNvPr>
          <p:cNvSpPr/>
          <p:nvPr/>
        </p:nvSpPr>
        <p:spPr bwMode="gray">
          <a:xfrm rot="10800000" flipH="1">
            <a:off x="9699295" y="191374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12" name="Right Triangle 611">
            <a:extLst>
              <a:ext uri="{FF2B5EF4-FFF2-40B4-BE49-F238E27FC236}">
                <a16:creationId xmlns:a16="http://schemas.microsoft.com/office/drawing/2014/main" id="{76A36320-41F0-4B98-A447-B0C52DC91416}"/>
              </a:ext>
            </a:extLst>
          </p:cNvPr>
          <p:cNvSpPr/>
          <p:nvPr/>
        </p:nvSpPr>
        <p:spPr bwMode="gray">
          <a:xfrm flipH="1">
            <a:off x="9699295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13" name="Right Triangle 612">
            <a:extLst>
              <a:ext uri="{FF2B5EF4-FFF2-40B4-BE49-F238E27FC236}">
                <a16:creationId xmlns:a16="http://schemas.microsoft.com/office/drawing/2014/main" id="{54040EA7-3181-4C0F-AFA5-EE70CCF6B9E3}"/>
              </a:ext>
            </a:extLst>
          </p:cNvPr>
          <p:cNvSpPr/>
          <p:nvPr/>
        </p:nvSpPr>
        <p:spPr bwMode="gray">
          <a:xfrm rot="10800000" flipH="1">
            <a:off x="9699295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2" name="Freeform: Shape 781">
            <a:extLst>
              <a:ext uri="{FF2B5EF4-FFF2-40B4-BE49-F238E27FC236}">
                <a16:creationId xmlns:a16="http://schemas.microsoft.com/office/drawing/2014/main" id="{B12F08D0-D5A0-4DFF-89E5-169FC6D31EE9}"/>
              </a:ext>
            </a:extLst>
          </p:cNvPr>
          <p:cNvSpPr/>
          <p:nvPr/>
        </p:nvSpPr>
        <p:spPr bwMode="gray">
          <a:xfrm flipH="1">
            <a:off x="11642605" y="942851"/>
            <a:ext cx="2377" cy="1189"/>
          </a:xfrm>
          <a:custGeom>
            <a:avLst/>
            <a:gdLst>
              <a:gd name="connsiteX0" fmla="*/ 1188 w 2377"/>
              <a:gd name="connsiteY0" fmla="*/ 0 h 1189"/>
              <a:gd name="connsiteX1" fmla="*/ 0 w 2377"/>
              <a:gd name="connsiteY1" fmla="*/ 1189 h 1189"/>
              <a:gd name="connsiteX2" fmla="*/ 2377 w 2377"/>
              <a:gd name="connsiteY2" fmla="*/ 1189 h 1189"/>
              <a:gd name="connsiteX3" fmla="*/ 1188 w 2377"/>
              <a:gd name="connsiteY3" fmla="*/ 0 h 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" h="1189">
                <a:moveTo>
                  <a:pt x="1188" y="0"/>
                </a:moveTo>
                <a:lnTo>
                  <a:pt x="0" y="1189"/>
                </a:lnTo>
                <a:lnTo>
                  <a:pt x="2377" y="1189"/>
                </a:lnTo>
                <a:lnTo>
                  <a:pt x="1188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1" name="Freeform: Shape 780">
            <a:extLst>
              <a:ext uri="{FF2B5EF4-FFF2-40B4-BE49-F238E27FC236}">
                <a16:creationId xmlns:a16="http://schemas.microsoft.com/office/drawing/2014/main" id="{3AB2B29B-B849-46BF-97FE-3C163CD81959}"/>
              </a:ext>
            </a:extLst>
          </p:cNvPr>
          <p:cNvSpPr/>
          <p:nvPr/>
        </p:nvSpPr>
        <p:spPr bwMode="gray">
          <a:xfrm flipH="1">
            <a:off x="11644982" y="944040"/>
            <a:ext cx="550193" cy="550193"/>
          </a:xfrm>
          <a:custGeom>
            <a:avLst/>
            <a:gdLst>
              <a:gd name="connsiteX0" fmla="*/ 550193 w 550193"/>
              <a:gd name="connsiteY0" fmla="*/ 0 h 550193"/>
              <a:gd name="connsiteX1" fmla="*/ 0 w 550193"/>
              <a:gd name="connsiteY1" fmla="*/ 0 h 550193"/>
              <a:gd name="connsiteX2" fmla="*/ 0 w 550193"/>
              <a:gd name="connsiteY2" fmla="*/ 550193 h 550193"/>
              <a:gd name="connsiteX3" fmla="*/ 550193 w 550193"/>
              <a:gd name="connsiteY3" fmla="*/ 0 h 55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193" h="550193">
                <a:moveTo>
                  <a:pt x="550193" y="0"/>
                </a:moveTo>
                <a:lnTo>
                  <a:pt x="0" y="0"/>
                </a:lnTo>
                <a:lnTo>
                  <a:pt x="0" y="550193"/>
                </a:lnTo>
                <a:lnTo>
                  <a:pt x="550193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77" name="Freeform: Shape 776">
            <a:extLst>
              <a:ext uri="{FF2B5EF4-FFF2-40B4-BE49-F238E27FC236}">
                <a16:creationId xmlns:a16="http://schemas.microsoft.com/office/drawing/2014/main" id="{A7B22A32-000A-4BAB-B5C4-7CAF40CF0F0F}"/>
              </a:ext>
            </a:extLst>
          </p:cNvPr>
          <p:cNvSpPr/>
          <p:nvPr/>
        </p:nvSpPr>
        <p:spPr bwMode="gray">
          <a:xfrm flipH="1">
            <a:off x="11642606" y="3852274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76" name="Freeform: Shape 775">
            <a:extLst>
              <a:ext uri="{FF2B5EF4-FFF2-40B4-BE49-F238E27FC236}">
                <a16:creationId xmlns:a16="http://schemas.microsoft.com/office/drawing/2014/main" id="{D27DEB13-3665-4799-ADF6-AB82FB081509}"/>
              </a:ext>
            </a:extLst>
          </p:cNvPr>
          <p:cNvSpPr/>
          <p:nvPr/>
        </p:nvSpPr>
        <p:spPr bwMode="gray">
          <a:xfrm flipH="1">
            <a:off x="11645177" y="3853560"/>
            <a:ext cx="549998" cy="549998"/>
          </a:xfrm>
          <a:custGeom>
            <a:avLst/>
            <a:gdLst>
              <a:gd name="connsiteX0" fmla="*/ 549998 w 549998"/>
              <a:gd name="connsiteY0" fmla="*/ 0 h 549998"/>
              <a:gd name="connsiteX1" fmla="*/ 0 w 549998"/>
              <a:gd name="connsiteY1" fmla="*/ 0 h 549998"/>
              <a:gd name="connsiteX2" fmla="*/ 0 w 549998"/>
              <a:gd name="connsiteY2" fmla="*/ 549998 h 549998"/>
              <a:gd name="connsiteX3" fmla="*/ 549998 w 549998"/>
              <a:gd name="connsiteY3" fmla="*/ 0 h 54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998" h="549998">
                <a:moveTo>
                  <a:pt x="549998" y="0"/>
                </a:moveTo>
                <a:lnTo>
                  <a:pt x="0" y="0"/>
                </a:lnTo>
                <a:lnTo>
                  <a:pt x="0" y="549998"/>
                </a:lnTo>
                <a:lnTo>
                  <a:pt x="549998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70" name="Freeform: Shape 769">
            <a:extLst>
              <a:ext uri="{FF2B5EF4-FFF2-40B4-BE49-F238E27FC236}">
                <a16:creationId xmlns:a16="http://schemas.microsoft.com/office/drawing/2014/main" id="{65B04691-30CF-421C-831C-67C2B03EAB1A}"/>
              </a:ext>
            </a:extLst>
          </p:cNvPr>
          <p:cNvSpPr/>
          <p:nvPr/>
        </p:nvSpPr>
        <p:spPr bwMode="gray">
          <a:xfrm flipH="1">
            <a:off x="11643794" y="391470"/>
            <a:ext cx="551381" cy="552570"/>
          </a:xfrm>
          <a:custGeom>
            <a:avLst/>
            <a:gdLst>
              <a:gd name="connsiteX0" fmla="*/ 0 w 551381"/>
              <a:gd name="connsiteY0" fmla="*/ 0 h 552570"/>
              <a:gd name="connsiteX1" fmla="*/ 0 w 551381"/>
              <a:gd name="connsiteY1" fmla="*/ 552570 h 552570"/>
              <a:gd name="connsiteX2" fmla="*/ 550193 w 551381"/>
              <a:gd name="connsiteY2" fmla="*/ 552570 h 552570"/>
              <a:gd name="connsiteX3" fmla="*/ 551381 w 551381"/>
              <a:gd name="connsiteY3" fmla="*/ 551381 h 552570"/>
              <a:gd name="connsiteX4" fmla="*/ 0 w 551381"/>
              <a:gd name="connsiteY4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381" h="552570">
                <a:moveTo>
                  <a:pt x="0" y="0"/>
                </a:moveTo>
                <a:lnTo>
                  <a:pt x="0" y="552570"/>
                </a:lnTo>
                <a:lnTo>
                  <a:pt x="550193" y="552570"/>
                </a:lnTo>
                <a:lnTo>
                  <a:pt x="551381" y="551381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9" name="Freeform: Shape 768">
            <a:extLst>
              <a:ext uri="{FF2B5EF4-FFF2-40B4-BE49-F238E27FC236}">
                <a16:creationId xmlns:a16="http://schemas.microsoft.com/office/drawing/2014/main" id="{6DB3C075-8135-4F90-AA2E-6FB264F5FD17}"/>
              </a:ext>
            </a:extLst>
          </p:cNvPr>
          <p:cNvSpPr/>
          <p:nvPr/>
        </p:nvSpPr>
        <p:spPr bwMode="gray">
          <a:xfrm flipH="1">
            <a:off x="11642605" y="941663"/>
            <a:ext cx="1189" cy="2377"/>
          </a:xfrm>
          <a:custGeom>
            <a:avLst/>
            <a:gdLst>
              <a:gd name="connsiteX0" fmla="*/ 1189 w 1189"/>
              <a:gd name="connsiteY0" fmla="*/ 0 h 2377"/>
              <a:gd name="connsiteX1" fmla="*/ 0 w 1189"/>
              <a:gd name="connsiteY1" fmla="*/ 1188 h 2377"/>
              <a:gd name="connsiteX2" fmla="*/ 1189 w 1189"/>
              <a:gd name="connsiteY2" fmla="*/ 2377 h 2377"/>
              <a:gd name="connsiteX3" fmla="*/ 1189 w 1189"/>
              <a:gd name="connsiteY3" fmla="*/ 0 h 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2377">
                <a:moveTo>
                  <a:pt x="1189" y="0"/>
                </a:moveTo>
                <a:lnTo>
                  <a:pt x="0" y="1188"/>
                </a:lnTo>
                <a:lnTo>
                  <a:pt x="1189" y="2377"/>
                </a:lnTo>
                <a:lnTo>
                  <a:pt x="1189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8" name="Freeform: Shape 767">
            <a:extLst>
              <a:ext uri="{FF2B5EF4-FFF2-40B4-BE49-F238E27FC236}">
                <a16:creationId xmlns:a16="http://schemas.microsoft.com/office/drawing/2014/main" id="{ED1D2DE8-6CA3-450B-A264-9A1A84AB0BBD}"/>
              </a:ext>
            </a:extLst>
          </p:cNvPr>
          <p:cNvSpPr/>
          <p:nvPr/>
        </p:nvSpPr>
        <p:spPr bwMode="gray">
          <a:xfrm flipH="1">
            <a:off x="11642605" y="944040"/>
            <a:ext cx="552570" cy="968826"/>
          </a:xfrm>
          <a:custGeom>
            <a:avLst/>
            <a:gdLst>
              <a:gd name="connsiteX0" fmla="*/ 552570 w 552570"/>
              <a:gd name="connsiteY0" fmla="*/ 0 h 968826"/>
              <a:gd name="connsiteX1" fmla="*/ 550193 w 552570"/>
              <a:gd name="connsiteY1" fmla="*/ 0 h 968826"/>
              <a:gd name="connsiteX2" fmla="*/ 0 w 552570"/>
              <a:gd name="connsiteY2" fmla="*/ 550193 h 968826"/>
              <a:gd name="connsiteX3" fmla="*/ 0 w 552570"/>
              <a:gd name="connsiteY3" fmla="*/ 968826 h 968826"/>
              <a:gd name="connsiteX4" fmla="*/ 552570 w 552570"/>
              <a:gd name="connsiteY4" fmla="*/ 968826 h 968826"/>
              <a:gd name="connsiteX5" fmla="*/ 552570 w 552570"/>
              <a:gd name="connsiteY5" fmla="*/ 0 h 96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70" h="968826">
                <a:moveTo>
                  <a:pt x="552570" y="0"/>
                </a:moveTo>
                <a:lnTo>
                  <a:pt x="550193" y="0"/>
                </a:lnTo>
                <a:lnTo>
                  <a:pt x="0" y="550193"/>
                </a:lnTo>
                <a:lnTo>
                  <a:pt x="0" y="968826"/>
                </a:lnTo>
                <a:lnTo>
                  <a:pt x="552570" y="968826"/>
                </a:lnTo>
                <a:lnTo>
                  <a:pt x="55257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7" name="Freeform: Shape 766">
            <a:extLst>
              <a:ext uri="{FF2B5EF4-FFF2-40B4-BE49-F238E27FC236}">
                <a16:creationId xmlns:a16="http://schemas.microsoft.com/office/drawing/2014/main" id="{CB2C237D-07A4-45F6-BC8A-33DCB72C3FD5}"/>
              </a:ext>
            </a:extLst>
          </p:cNvPr>
          <p:cNvSpPr/>
          <p:nvPr/>
        </p:nvSpPr>
        <p:spPr bwMode="gray">
          <a:xfrm flipH="1">
            <a:off x="11642605" y="2332376"/>
            <a:ext cx="552570" cy="552570"/>
          </a:xfrm>
          <a:custGeom>
            <a:avLst/>
            <a:gdLst>
              <a:gd name="connsiteX0" fmla="*/ 0 w 552570"/>
              <a:gd name="connsiteY0" fmla="*/ 0 h 552570"/>
              <a:gd name="connsiteX1" fmla="*/ 0 w 552570"/>
              <a:gd name="connsiteY1" fmla="*/ 552570 h 552570"/>
              <a:gd name="connsiteX2" fmla="*/ 552570 w 552570"/>
              <a:gd name="connsiteY2" fmla="*/ 552570 h 552570"/>
              <a:gd name="connsiteX3" fmla="*/ 0 w 552570"/>
              <a:gd name="connsiteY3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70" h="552570">
                <a:moveTo>
                  <a:pt x="0" y="0"/>
                </a:moveTo>
                <a:lnTo>
                  <a:pt x="0" y="552570"/>
                </a:lnTo>
                <a:lnTo>
                  <a:pt x="552570" y="55257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5" name="Freeform: Shape 764">
            <a:extLst>
              <a:ext uri="{FF2B5EF4-FFF2-40B4-BE49-F238E27FC236}">
                <a16:creationId xmlns:a16="http://schemas.microsoft.com/office/drawing/2014/main" id="{F832255B-5F23-40E1-91D2-B0B51FA45EAE}"/>
              </a:ext>
            </a:extLst>
          </p:cNvPr>
          <p:cNvSpPr/>
          <p:nvPr/>
        </p:nvSpPr>
        <p:spPr bwMode="gray">
          <a:xfrm flipH="1">
            <a:off x="11643891" y="3300990"/>
            <a:ext cx="551284" cy="552570"/>
          </a:xfrm>
          <a:custGeom>
            <a:avLst/>
            <a:gdLst>
              <a:gd name="connsiteX0" fmla="*/ 0 w 551284"/>
              <a:gd name="connsiteY0" fmla="*/ 0 h 552570"/>
              <a:gd name="connsiteX1" fmla="*/ 0 w 551284"/>
              <a:gd name="connsiteY1" fmla="*/ 552570 h 552570"/>
              <a:gd name="connsiteX2" fmla="*/ 549998 w 551284"/>
              <a:gd name="connsiteY2" fmla="*/ 552570 h 552570"/>
              <a:gd name="connsiteX3" fmla="*/ 551284 w 551284"/>
              <a:gd name="connsiteY3" fmla="*/ 551284 h 552570"/>
              <a:gd name="connsiteX4" fmla="*/ 0 w 551284"/>
              <a:gd name="connsiteY4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284" h="552570">
                <a:moveTo>
                  <a:pt x="0" y="0"/>
                </a:moveTo>
                <a:lnTo>
                  <a:pt x="0" y="552570"/>
                </a:lnTo>
                <a:lnTo>
                  <a:pt x="549998" y="552570"/>
                </a:lnTo>
                <a:lnTo>
                  <a:pt x="551284" y="551284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4" name="Freeform: Shape 763">
            <a:extLst>
              <a:ext uri="{FF2B5EF4-FFF2-40B4-BE49-F238E27FC236}">
                <a16:creationId xmlns:a16="http://schemas.microsoft.com/office/drawing/2014/main" id="{9EDE2D83-2AB6-4E22-AB2E-EC0582BCCA8B}"/>
              </a:ext>
            </a:extLst>
          </p:cNvPr>
          <p:cNvSpPr/>
          <p:nvPr/>
        </p:nvSpPr>
        <p:spPr bwMode="gray">
          <a:xfrm flipH="1">
            <a:off x="11642606" y="3850989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63" name="Freeform: Shape 762">
            <a:extLst>
              <a:ext uri="{FF2B5EF4-FFF2-40B4-BE49-F238E27FC236}">
                <a16:creationId xmlns:a16="http://schemas.microsoft.com/office/drawing/2014/main" id="{B116261A-C69F-45CE-B83B-F7707BB0F65C}"/>
              </a:ext>
            </a:extLst>
          </p:cNvPr>
          <p:cNvSpPr/>
          <p:nvPr/>
        </p:nvSpPr>
        <p:spPr bwMode="gray">
          <a:xfrm flipH="1">
            <a:off x="11642606" y="3853560"/>
            <a:ext cx="552569" cy="968632"/>
          </a:xfrm>
          <a:custGeom>
            <a:avLst/>
            <a:gdLst>
              <a:gd name="connsiteX0" fmla="*/ 552569 w 552569"/>
              <a:gd name="connsiteY0" fmla="*/ 0 h 968632"/>
              <a:gd name="connsiteX1" fmla="*/ 549998 w 552569"/>
              <a:gd name="connsiteY1" fmla="*/ 0 h 968632"/>
              <a:gd name="connsiteX2" fmla="*/ 0 w 552569"/>
              <a:gd name="connsiteY2" fmla="*/ 549998 h 968632"/>
              <a:gd name="connsiteX3" fmla="*/ 0 w 552569"/>
              <a:gd name="connsiteY3" fmla="*/ 968632 h 968632"/>
              <a:gd name="connsiteX4" fmla="*/ 552569 w 552569"/>
              <a:gd name="connsiteY4" fmla="*/ 968632 h 968632"/>
              <a:gd name="connsiteX5" fmla="*/ 552569 w 552569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69" h="968632">
                <a:moveTo>
                  <a:pt x="552569" y="0"/>
                </a:moveTo>
                <a:lnTo>
                  <a:pt x="549998" y="0"/>
                </a:lnTo>
                <a:lnTo>
                  <a:pt x="0" y="549998"/>
                </a:lnTo>
                <a:lnTo>
                  <a:pt x="0" y="968632"/>
                </a:lnTo>
                <a:lnTo>
                  <a:pt x="552569" y="968632"/>
                </a:lnTo>
                <a:lnTo>
                  <a:pt x="552569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50" name="Freeform: Shape 749">
            <a:extLst>
              <a:ext uri="{FF2B5EF4-FFF2-40B4-BE49-F238E27FC236}">
                <a16:creationId xmlns:a16="http://schemas.microsoft.com/office/drawing/2014/main" id="{69E776B9-D5C7-4DEC-8498-132F5041A4C3}"/>
              </a:ext>
            </a:extLst>
          </p:cNvPr>
          <p:cNvSpPr/>
          <p:nvPr/>
        </p:nvSpPr>
        <p:spPr bwMode="gray">
          <a:xfrm flipH="1">
            <a:off x="11642606" y="4823069"/>
            <a:ext cx="552569" cy="971203"/>
          </a:xfrm>
          <a:custGeom>
            <a:avLst/>
            <a:gdLst>
              <a:gd name="connsiteX0" fmla="*/ 552569 w 552569"/>
              <a:gd name="connsiteY0" fmla="*/ 0 h 971203"/>
              <a:gd name="connsiteX1" fmla="*/ 0 w 552569"/>
              <a:gd name="connsiteY1" fmla="*/ 0 h 971203"/>
              <a:gd name="connsiteX2" fmla="*/ 0 w 552569"/>
              <a:gd name="connsiteY2" fmla="*/ 418634 h 971203"/>
              <a:gd name="connsiteX3" fmla="*/ 552569 w 552569"/>
              <a:gd name="connsiteY3" fmla="*/ 971203 h 971203"/>
              <a:gd name="connsiteX4" fmla="*/ 552569 w 552569"/>
              <a:gd name="connsiteY4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569" h="971203">
                <a:moveTo>
                  <a:pt x="552569" y="0"/>
                </a:moveTo>
                <a:lnTo>
                  <a:pt x="0" y="0"/>
                </a:lnTo>
                <a:lnTo>
                  <a:pt x="0" y="418634"/>
                </a:lnTo>
                <a:lnTo>
                  <a:pt x="552569" y="971203"/>
                </a:lnTo>
                <a:lnTo>
                  <a:pt x="552569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36" name="Freeform: Shape 735">
            <a:extLst>
              <a:ext uri="{FF2B5EF4-FFF2-40B4-BE49-F238E27FC236}">
                <a16:creationId xmlns:a16="http://schemas.microsoft.com/office/drawing/2014/main" id="{9E3F8C95-F194-43DA-AE72-267A2A96A623}"/>
              </a:ext>
            </a:extLst>
          </p:cNvPr>
          <p:cNvSpPr/>
          <p:nvPr/>
        </p:nvSpPr>
        <p:spPr bwMode="gray">
          <a:xfrm flipH="1">
            <a:off x="11642605" y="6213988"/>
            <a:ext cx="552570" cy="552570"/>
          </a:xfrm>
          <a:custGeom>
            <a:avLst/>
            <a:gdLst>
              <a:gd name="connsiteX0" fmla="*/ 0 w 552570"/>
              <a:gd name="connsiteY0" fmla="*/ 0 h 552570"/>
              <a:gd name="connsiteX1" fmla="*/ 0 w 552570"/>
              <a:gd name="connsiteY1" fmla="*/ 552570 h 552570"/>
              <a:gd name="connsiteX2" fmla="*/ 552570 w 552570"/>
              <a:gd name="connsiteY2" fmla="*/ 552570 h 552570"/>
              <a:gd name="connsiteX3" fmla="*/ 0 w 552570"/>
              <a:gd name="connsiteY3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70" h="552570">
                <a:moveTo>
                  <a:pt x="0" y="0"/>
                </a:moveTo>
                <a:lnTo>
                  <a:pt x="0" y="552570"/>
                </a:lnTo>
                <a:lnTo>
                  <a:pt x="552570" y="55257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4" name="Right Triangle 623">
            <a:extLst>
              <a:ext uri="{FF2B5EF4-FFF2-40B4-BE49-F238E27FC236}">
                <a16:creationId xmlns:a16="http://schemas.microsoft.com/office/drawing/2014/main" id="{D190A99F-1AD8-4B1A-A77B-A6C1192D9C83}"/>
              </a:ext>
            </a:extLst>
          </p:cNvPr>
          <p:cNvSpPr/>
          <p:nvPr/>
        </p:nvSpPr>
        <p:spPr bwMode="gray">
          <a:xfrm>
            <a:off x="10670951" y="5795355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5" name="Right Triangle 624">
            <a:extLst>
              <a:ext uri="{FF2B5EF4-FFF2-40B4-BE49-F238E27FC236}">
                <a16:creationId xmlns:a16="http://schemas.microsoft.com/office/drawing/2014/main" id="{B7D5D60B-1736-4EA6-BD19-2A34EAC3633E}"/>
              </a:ext>
            </a:extLst>
          </p:cNvPr>
          <p:cNvSpPr/>
          <p:nvPr/>
        </p:nvSpPr>
        <p:spPr bwMode="gray">
          <a:xfrm rot="10800000">
            <a:off x="10670952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6" name="Right Triangle 625">
            <a:extLst>
              <a:ext uri="{FF2B5EF4-FFF2-40B4-BE49-F238E27FC236}">
                <a16:creationId xmlns:a16="http://schemas.microsoft.com/office/drawing/2014/main" id="{C0B21947-8356-4D27-86FE-A3FAF15B9A8F}"/>
              </a:ext>
            </a:extLst>
          </p:cNvPr>
          <p:cNvSpPr/>
          <p:nvPr/>
        </p:nvSpPr>
        <p:spPr bwMode="gray">
          <a:xfrm flipV="1">
            <a:off x="1067095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7" name="Right Triangle 626">
            <a:extLst>
              <a:ext uri="{FF2B5EF4-FFF2-40B4-BE49-F238E27FC236}">
                <a16:creationId xmlns:a16="http://schemas.microsoft.com/office/drawing/2014/main" id="{2A3D7ECB-5C74-4571-81EF-FF06BB6BDF32}"/>
              </a:ext>
            </a:extLst>
          </p:cNvPr>
          <p:cNvSpPr/>
          <p:nvPr/>
        </p:nvSpPr>
        <p:spPr bwMode="gray">
          <a:xfrm rot="10800000" flipV="1">
            <a:off x="10670952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8" name="Right Triangle 627">
            <a:extLst>
              <a:ext uri="{FF2B5EF4-FFF2-40B4-BE49-F238E27FC236}">
                <a16:creationId xmlns:a16="http://schemas.microsoft.com/office/drawing/2014/main" id="{4DAAA567-2CC2-4524-BEBA-277A36E5E0A4}"/>
              </a:ext>
            </a:extLst>
          </p:cNvPr>
          <p:cNvSpPr/>
          <p:nvPr/>
        </p:nvSpPr>
        <p:spPr bwMode="gray">
          <a:xfrm rot="10800000">
            <a:off x="10670952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29" name="Right Triangle 628">
            <a:extLst>
              <a:ext uri="{FF2B5EF4-FFF2-40B4-BE49-F238E27FC236}">
                <a16:creationId xmlns:a16="http://schemas.microsoft.com/office/drawing/2014/main" id="{4D18EDF7-15D0-4830-95A5-56E121645B88}"/>
              </a:ext>
            </a:extLst>
          </p:cNvPr>
          <p:cNvSpPr/>
          <p:nvPr/>
        </p:nvSpPr>
        <p:spPr bwMode="gray">
          <a:xfrm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0" name="Right Triangle 629">
            <a:extLst>
              <a:ext uri="{FF2B5EF4-FFF2-40B4-BE49-F238E27FC236}">
                <a16:creationId xmlns:a16="http://schemas.microsoft.com/office/drawing/2014/main" id="{C1709A9A-D5FA-428D-B46E-9207AE56C3D4}"/>
              </a:ext>
            </a:extLst>
          </p:cNvPr>
          <p:cNvSpPr/>
          <p:nvPr/>
        </p:nvSpPr>
        <p:spPr bwMode="gray">
          <a:xfrm rot="10800000"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1" name="Right Triangle 630">
            <a:extLst>
              <a:ext uri="{FF2B5EF4-FFF2-40B4-BE49-F238E27FC236}">
                <a16:creationId xmlns:a16="http://schemas.microsoft.com/office/drawing/2014/main" id="{31AD2623-245F-4492-B275-854D3C61A6B9}"/>
              </a:ext>
            </a:extLst>
          </p:cNvPr>
          <p:cNvSpPr/>
          <p:nvPr/>
        </p:nvSpPr>
        <p:spPr bwMode="gray">
          <a:xfrm flipV="1">
            <a:off x="1067095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2" name="Right Triangle 631">
            <a:extLst>
              <a:ext uri="{FF2B5EF4-FFF2-40B4-BE49-F238E27FC236}">
                <a16:creationId xmlns:a16="http://schemas.microsoft.com/office/drawing/2014/main" id="{EFEA176B-48A7-4A95-B09A-4B02456802B6}"/>
              </a:ext>
            </a:extLst>
          </p:cNvPr>
          <p:cNvSpPr/>
          <p:nvPr/>
        </p:nvSpPr>
        <p:spPr bwMode="gray">
          <a:xfrm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3" name="Right Triangle 632">
            <a:extLst>
              <a:ext uri="{FF2B5EF4-FFF2-40B4-BE49-F238E27FC236}">
                <a16:creationId xmlns:a16="http://schemas.microsoft.com/office/drawing/2014/main" id="{ADED2148-7B15-4EFC-AB88-C0CED1BD7797}"/>
              </a:ext>
            </a:extLst>
          </p:cNvPr>
          <p:cNvSpPr/>
          <p:nvPr/>
        </p:nvSpPr>
        <p:spPr bwMode="gray">
          <a:xfrm rot="10800000"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4" name="Right Triangle 633">
            <a:extLst>
              <a:ext uri="{FF2B5EF4-FFF2-40B4-BE49-F238E27FC236}">
                <a16:creationId xmlns:a16="http://schemas.microsoft.com/office/drawing/2014/main" id="{4ECC73D2-A19A-462D-A54B-86E9BFCCCD4F}"/>
              </a:ext>
            </a:extLst>
          </p:cNvPr>
          <p:cNvSpPr/>
          <p:nvPr/>
        </p:nvSpPr>
        <p:spPr bwMode="gray">
          <a:xfrm>
            <a:off x="10670951" y="-2716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5" name="Right Triangle 634">
            <a:extLst>
              <a:ext uri="{FF2B5EF4-FFF2-40B4-BE49-F238E27FC236}">
                <a16:creationId xmlns:a16="http://schemas.microsoft.com/office/drawing/2014/main" id="{8A39A062-7C83-4669-9226-B79D9454814F}"/>
              </a:ext>
            </a:extLst>
          </p:cNvPr>
          <p:cNvSpPr/>
          <p:nvPr/>
        </p:nvSpPr>
        <p:spPr bwMode="gray">
          <a:xfrm rot="10800000">
            <a:off x="10670951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8" name="Right Triangle 637">
            <a:extLst>
              <a:ext uri="{FF2B5EF4-FFF2-40B4-BE49-F238E27FC236}">
                <a16:creationId xmlns:a16="http://schemas.microsoft.com/office/drawing/2014/main" id="{72F437B1-A514-4D17-B127-40A1008E6944}"/>
              </a:ext>
            </a:extLst>
          </p:cNvPr>
          <p:cNvSpPr/>
          <p:nvPr/>
        </p:nvSpPr>
        <p:spPr bwMode="gray">
          <a:xfrm>
            <a:off x="4846200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9" name="Right Triangle 638">
            <a:extLst>
              <a:ext uri="{FF2B5EF4-FFF2-40B4-BE49-F238E27FC236}">
                <a16:creationId xmlns:a16="http://schemas.microsoft.com/office/drawing/2014/main" id="{BAFE1D2F-C9E7-4490-B98B-E242819B4E88}"/>
              </a:ext>
            </a:extLst>
          </p:cNvPr>
          <p:cNvSpPr/>
          <p:nvPr/>
        </p:nvSpPr>
        <p:spPr bwMode="gray">
          <a:xfrm flipV="1">
            <a:off x="4846200" y="3850989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0" name="Right Triangle 639">
            <a:extLst>
              <a:ext uri="{FF2B5EF4-FFF2-40B4-BE49-F238E27FC236}">
                <a16:creationId xmlns:a16="http://schemas.microsoft.com/office/drawing/2014/main" id="{3E10EC6E-EC05-4F5F-8706-CD496181FAB9}"/>
              </a:ext>
            </a:extLst>
          </p:cNvPr>
          <p:cNvSpPr/>
          <p:nvPr/>
        </p:nvSpPr>
        <p:spPr bwMode="gray">
          <a:xfrm rot="10800000" flipV="1">
            <a:off x="484620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1" name="Right Triangle 640">
            <a:extLst>
              <a:ext uri="{FF2B5EF4-FFF2-40B4-BE49-F238E27FC236}">
                <a16:creationId xmlns:a16="http://schemas.microsoft.com/office/drawing/2014/main" id="{65338E3E-121C-405A-A343-75BE2348336F}"/>
              </a:ext>
            </a:extLst>
          </p:cNvPr>
          <p:cNvSpPr/>
          <p:nvPr/>
        </p:nvSpPr>
        <p:spPr bwMode="gray">
          <a:xfrm>
            <a:off x="484620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2" name="Right Triangle 641">
            <a:extLst>
              <a:ext uri="{FF2B5EF4-FFF2-40B4-BE49-F238E27FC236}">
                <a16:creationId xmlns:a16="http://schemas.microsoft.com/office/drawing/2014/main" id="{7B25D828-A849-4581-936F-B83B8C62D7FD}"/>
              </a:ext>
            </a:extLst>
          </p:cNvPr>
          <p:cNvSpPr/>
          <p:nvPr/>
        </p:nvSpPr>
        <p:spPr bwMode="gray">
          <a:xfrm rot="10800000">
            <a:off x="4846201" y="482306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3" name="Right Triangle 642">
            <a:extLst>
              <a:ext uri="{FF2B5EF4-FFF2-40B4-BE49-F238E27FC236}">
                <a16:creationId xmlns:a16="http://schemas.microsoft.com/office/drawing/2014/main" id="{6AFF7020-037C-45BB-973B-A869544DAFA3}"/>
              </a:ext>
            </a:extLst>
          </p:cNvPr>
          <p:cNvSpPr/>
          <p:nvPr/>
        </p:nvSpPr>
        <p:spPr bwMode="gray">
          <a:xfrm>
            <a:off x="4846200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4" name="Right Triangle 643">
            <a:extLst>
              <a:ext uri="{FF2B5EF4-FFF2-40B4-BE49-F238E27FC236}">
                <a16:creationId xmlns:a16="http://schemas.microsoft.com/office/drawing/2014/main" id="{93CC3375-7EE1-4993-A427-3BDBF9554C7E}"/>
              </a:ext>
            </a:extLst>
          </p:cNvPr>
          <p:cNvSpPr/>
          <p:nvPr/>
        </p:nvSpPr>
        <p:spPr bwMode="gray">
          <a:xfrm rot="10800000">
            <a:off x="4846201" y="288235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5" name="Right Triangle 644">
            <a:extLst>
              <a:ext uri="{FF2B5EF4-FFF2-40B4-BE49-F238E27FC236}">
                <a16:creationId xmlns:a16="http://schemas.microsoft.com/office/drawing/2014/main" id="{73360317-2D5C-42CA-9E6C-6AE0275B244D}"/>
              </a:ext>
            </a:extLst>
          </p:cNvPr>
          <p:cNvSpPr/>
          <p:nvPr/>
        </p:nvSpPr>
        <p:spPr bwMode="gray">
          <a:xfrm flipV="1">
            <a:off x="4846200" y="941662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6" name="Right Triangle 645">
            <a:extLst>
              <a:ext uri="{FF2B5EF4-FFF2-40B4-BE49-F238E27FC236}">
                <a16:creationId xmlns:a16="http://schemas.microsoft.com/office/drawing/2014/main" id="{0F6D717C-C3A4-4884-B059-962B2F6A2412}"/>
              </a:ext>
            </a:extLst>
          </p:cNvPr>
          <p:cNvSpPr/>
          <p:nvPr/>
        </p:nvSpPr>
        <p:spPr bwMode="gray">
          <a:xfrm rot="10800000" flipV="1">
            <a:off x="4846201" y="941662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7" name="Right Triangle 646">
            <a:extLst>
              <a:ext uri="{FF2B5EF4-FFF2-40B4-BE49-F238E27FC236}">
                <a16:creationId xmlns:a16="http://schemas.microsoft.com/office/drawing/2014/main" id="{29ED4F58-E0F8-45D3-92C8-DE4BFA539A27}"/>
              </a:ext>
            </a:extLst>
          </p:cNvPr>
          <p:cNvSpPr/>
          <p:nvPr/>
        </p:nvSpPr>
        <p:spPr bwMode="gray">
          <a:xfrm>
            <a:off x="4846200" y="1906998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8" name="Right Triangle 647">
            <a:extLst>
              <a:ext uri="{FF2B5EF4-FFF2-40B4-BE49-F238E27FC236}">
                <a16:creationId xmlns:a16="http://schemas.microsoft.com/office/drawing/2014/main" id="{EF0EF565-B25C-4643-8A60-5DC726700987}"/>
              </a:ext>
            </a:extLst>
          </p:cNvPr>
          <p:cNvSpPr/>
          <p:nvPr/>
        </p:nvSpPr>
        <p:spPr bwMode="gray">
          <a:xfrm rot="10800000">
            <a:off x="4846201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9" name="Right Triangle 648">
            <a:extLst>
              <a:ext uri="{FF2B5EF4-FFF2-40B4-BE49-F238E27FC236}">
                <a16:creationId xmlns:a16="http://schemas.microsoft.com/office/drawing/2014/main" id="{59E2DBCC-6CB4-49B1-B2E1-46BB3BAD1FC8}"/>
              </a:ext>
            </a:extLst>
          </p:cNvPr>
          <p:cNvSpPr/>
          <p:nvPr/>
        </p:nvSpPr>
        <p:spPr bwMode="gray">
          <a:xfrm>
            <a:off x="4846200" y="-2716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0" name="Right Triangle 649">
            <a:extLst>
              <a:ext uri="{FF2B5EF4-FFF2-40B4-BE49-F238E27FC236}">
                <a16:creationId xmlns:a16="http://schemas.microsoft.com/office/drawing/2014/main" id="{E1AEC6AA-86AB-461B-974D-E4D852A68BF9}"/>
              </a:ext>
            </a:extLst>
          </p:cNvPr>
          <p:cNvSpPr/>
          <p:nvPr/>
        </p:nvSpPr>
        <p:spPr bwMode="gray">
          <a:xfrm rot="10800000">
            <a:off x="4846201" y="-2220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2" name="Right Triangle 651">
            <a:extLst>
              <a:ext uri="{FF2B5EF4-FFF2-40B4-BE49-F238E27FC236}">
                <a16:creationId xmlns:a16="http://schemas.microsoft.com/office/drawing/2014/main" id="{3FFE64C0-FEBD-4FC2-92D7-8B830CB41491}"/>
              </a:ext>
            </a:extLst>
          </p:cNvPr>
          <p:cNvSpPr/>
          <p:nvPr/>
        </p:nvSpPr>
        <p:spPr bwMode="gray">
          <a:xfrm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3" name="Right Triangle 652">
            <a:extLst>
              <a:ext uri="{FF2B5EF4-FFF2-40B4-BE49-F238E27FC236}">
                <a16:creationId xmlns:a16="http://schemas.microsoft.com/office/drawing/2014/main" id="{BA3ED428-0457-4134-98E9-2701F05B7D4D}"/>
              </a:ext>
            </a:extLst>
          </p:cNvPr>
          <p:cNvSpPr/>
          <p:nvPr/>
        </p:nvSpPr>
        <p:spPr bwMode="gray">
          <a:xfrm rot="10800000"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4" name="Right Triangle 653">
            <a:extLst>
              <a:ext uri="{FF2B5EF4-FFF2-40B4-BE49-F238E27FC236}">
                <a16:creationId xmlns:a16="http://schemas.microsoft.com/office/drawing/2014/main" id="{E5A94D6A-F77C-40AE-B299-3AAAB1B39A88}"/>
              </a:ext>
            </a:extLst>
          </p:cNvPr>
          <p:cNvSpPr/>
          <p:nvPr/>
        </p:nvSpPr>
        <p:spPr bwMode="gray">
          <a:xfrm flipH="1" flipV="1">
            <a:off x="5814360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5" name="Right Triangle 654">
            <a:extLst>
              <a:ext uri="{FF2B5EF4-FFF2-40B4-BE49-F238E27FC236}">
                <a16:creationId xmlns:a16="http://schemas.microsoft.com/office/drawing/2014/main" id="{7AE041BD-6F07-45D1-929E-03EE78ECDC36}"/>
              </a:ext>
            </a:extLst>
          </p:cNvPr>
          <p:cNvSpPr/>
          <p:nvPr/>
        </p:nvSpPr>
        <p:spPr bwMode="gray">
          <a:xfrm rot="10800000" flipH="1">
            <a:off x="581436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6" name="Right Triangle 655">
            <a:extLst>
              <a:ext uri="{FF2B5EF4-FFF2-40B4-BE49-F238E27FC236}">
                <a16:creationId xmlns:a16="http://schemas.microsoft.com/office/drawing/2014/main" id="{3E161EBE-EC1C-4907-8136-1E8A9F813450}"/>
              </a:ext>
            </a:extLst>
          </p:cNvPr>
          <p:cNvSpPr/>
          <p:nvPr/>
        </p:nvSpPr>
        <p:spPr bwMode="gray">
          <a:xfrm flipH="1">
            <a:off x="5814360" y="2882357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7" name="Right Triangle 656">
            <a:extLst>
              <a:ext uri="{FF2B5EF4-FFF2-40B4-BE49-F238E27FC236}">
                <a16:creationId xmlns:a16="http://schemas.microsoft.com/office/drawing/2014/main" id="{21E9AD26-26BD-43C4-9A92-63BEF2BC3C31}"/>
              </a:ext>
            </a:extLst>
          </p:cNvPr>
          <p:cNvSpPr/>
          <p:nvPr/>
        </p:nvSpPr>
        <p:spPr bwMode="gray">
          <a:xfrm rot="10800000" flipH="1">
            <a:off x="581436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8" name="Right Triangle 657">
            <a:extLst>
              <a:ext uri="{FF2B5EF4-FFF2-40B4-BE49-F238E27FC236}">
                <a16:creationId xmlns:a16="http://schemas.microsoft.com/office/drawing/2014/main" id="{BE7402AB-16E0-4435-AD9F-5FC8744C54EA}"/>
              </a:ext>
            </a:extLst>
          </p:cNvPr>
          <p:cNvSpPr/>
          <p:nvPr/>
        </p:nvSpPr>
        <p:spPr bwMode="gray">
          <a:xfrm flipH="1" flipV="1">
            <a:off x="5814360" y="941662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9" name="Right Triangle 658">
            <a:extLst>
              <a:ext uri="{FF2B5EF4-FFF2-40B4-BE49-F238E27FC236}">
                <a16:creationId xmlns:a16="http://schemas.microsoft.com/office/drawing/2014/main" id="{E0555B24-989B-442B-AE5F-75CD46CF5F01}"/>
              </a:ext>
            </a:extLst>
          </p:cNvPr>
          <p:cNvSpPr/>
          <p:nvPr/>
        </p:nvSpPr>
        <p:spPr bwMode="gray">
          <a:xfrm flipH="1">
            <a:off x="5814360" y="1913743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0" name="Right Triangle 659">
            <a:extLst>
              <a:ext uri="{FF2B5EF4-FFF2-40B4-BE49-F238E27FC236}">
                <a16:creationId xmlns:a16="http://schemas.microsoft.com/office/drawing/2014/main" id="{145F9134-A35E-478C-8716-3A569DA90807}"/>
              </a:ext>
            </a:extLst>
          </p:cNvPr>
          <p:cNvSpPr/>
          <p:nvPr/>
        </p:nvSpPr>
        <p:spPr bwMode="gray">
          <a:xfrm rot="10800000" flipH="1">
            <a:off x="5814361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1" name="Right Triangle 660">
            <a:extLst>
              <a:ext uri="{FF2B5EF4-FFF2-40B4-BE49-F238E27FC236}">
                <a16:creationId xmlns:a16="http://schemas.microsoft.com/office/drawing/2014/main" id="{A20D862C-EB68-4AA6-864F-4D8538E8FF6B}"/>
              </a:ext>
            </a:extLst>
          </p:cNvPr>
          <p:cNvSpPr/>
          <p:nvPr/>
        </p:nvSpPr>
        <p:spPr bwMode="gray">
          <a:xfrm flipH="1">
            <a:off x="5814360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2" name="Right Triangle 661">
            <a:extLst>
              <a:ext uri="{FF2B5EF4-FFF2-40B4-BE49-F238E27FC236}">
                <a16:creationId xmlns:a16="http://schemas.microsoft.com/office/drawing/2014/main" id="{EB19E814-72CA-47E4-B527-7685D8128EF9}"/>
              </a:ext>
            </a:extLst>
          </p:cNvPr>
          <p:cNvSpPr/>
          <p:nvPr/>
        </p:nvSpPr>
        <p:spPr bwMode="gray">
          <a:xfrm rot="10800000" flipH="1">
            <a:off x="5814360" y="-22208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6" name="Right Triangle 465">
            <a:extLst>
              <a:ext uri="{FF2B5EF4-FFF2-40B4-BE49-F238E27FC236}">
                <a16:creationId xmlns:a16="http://schemas.microsoft.com/office/drawing/2014/main" id="{9D036190-EC9A-4840-852D-0BC2A23BEA38}"/>
              </a:ext>
            </a:extLst>
          </p:cNvPr>
          <p:cNvSpPr/>
          <p:nvPr/>
        </p:nvSpPr>
        <p:spPr bwMode="gray">
          <a:xfrm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7" name="Right Triangle 466">
            <a:extLst>
              <a:ext uri="{FF2B5EF4-FFF2-40B4-BE49-F238E27FC236}">
                <a16:creationId xmlns:a16="http://schemas.microsoft.com/office/drawing/2014/main" id="{C17CDE12-8EE2-4013-8ED1-101BB4623B1D}"/>
              </a:ext>
            </a:extLst>
          </p:cNvPr>
          <p:cNvSpPr/>
          <p:nvPr/>
        </p:nvSpPr>
        <p:spPr bwMode="gray">
          <a:xfrm rot="10800000">
            <a:off x="6785686" y="5795355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8" name="Right Triangle 467">
            <a:extLst>
              <a:ext uri="{FF2B5EF4-FFF2-40B4-BE49-F238E27FC236}">
                <a16:creationId xmlns:a16="http://schemas.microsoft.com/office/drawing/2014/main" id="{5A27562C-3468-4E72-B14F-2E407B9845E9}"/>
              </a:ext>
            </a:extLst>
          </p:cNvPr>
          <p:cNvSpPr/>
          <p:nvPr/>
        </p:nvSpPr>
        <p:spPr bwMode="gray">
          <a:xfrm flipV="1">
            <a:off x="6785686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9" name="Right Triangle 468">
            <a:extLst>
              <a:ext uri="{FF2B5EF4-FFF2-40B4-BE49-F238E27FC236}">
                <a16:creationId xmlns:a16="http://schemas.microsoft.com/office/drawing/2014/main" id="{9686A891-3AED-4911-B7B9-B9617BDE0702}"/>
              </a:ext>
            </a:extLst>
          </p:cNvPr>
          <p:cNvSpPr/>
          <p:nvPr/>
        </p:nvSpPr>
        <p:spPr bwMode="gray">
          <a:xfrm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0" name="Right Triangle 469">
            <a:extLst>
              <a:ext uri="{FF2B5EF4-FFF2-40B4-BE49-F238E27FC236}">
                <a16:creationId xmlns:a16="http://schemas.microsoft.com/office/drawing/2014/main" id="{DE40A533-1471-49E8-8B6B-A959B2DDA663}"/>
              </a:ext>
            </a:extLst>
          </p:cNvPr>
          <p:cNvSpPr/>
          <p:nvPr/>
        </p:nvSpPr>
        <p:spPr bwMode="gray">
          <a:xfrm rot="10800000">
            <a:off x="6785686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1" name="Right Triangle 470">
            <a:extLst>
              <a:ext uri="{FF2B5EF4-FFF2-40B4-BE49-F238E27FC236}">
                <a16:creationId xmlns:a16="http://schemas.microsoft.com/office/drawing/2014/main" id="{DB32AA39-EB38-4306-9195-841B647BAD5C}"/>
              </a:ext>
            </a:extLst>
          </p:cNvPr>
          <p:cNvSpPr/>
          <p:nvPr/>
        </p:nvSpPr>
        <p:spPr bwMode="gray">
          <a:xfrm>
            <a:off x="6785686" y="2882357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2" name="Right Triangle 471">
            <a:extLst>
              <a:ext uri="{FF2B5EF4-FFF2-40B4-BE49-F238E27FC236}">
                <a16:creationId xmlns:a16="http://schemas.microsoft.com/office/drawing/2014/main" id="{CA409C7F-AA0D-4E1C-B891-C436EE6C1C30}"/>
              </a:ext>
            </a:extLst>
          </p:cNvPr>
          <p:cNvSpPr/>
          <p:nvPr/>
        </p:nvSpPr>
        <p:spPr bwMode="gray">
          <a:xfrm flipV="1">
            <a:off x="6785686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3" name="Right Triangle 472">
            <a:extLst>
              <a:ext uri="{FF2B5EF4-FFF2-40B4-BE49-F238E27FC236}">
                <a16:creationId xmlns:a16="http://schemas.microsoft.com/office/drawing/2014/main" id="{FB146815-B2F1-46AB-87F7-711A9254586A}"/>
              </a:ext>
            </a:extLst>
          </p:cNvPr>
          <p:cNvSpPr/>
          <p:nvPr/>
        </p:nvSpPr>
        <p:spPr bwMode="gray">
          <a:xfrm>
            <a:off x="6785686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4" name="Right Triangle 473">
            <a:extLst>
              <a:ext uri="{FF2B5EF4-FFF2-40B4-BE49-F238E27FC236}">
                <a16:creationId xmlns:a16="http://schemas.microsoft.com/office/drawing/2014/main" id="{D31C6409-E63A-4DD4-96F5-56CFCE038A2A}"/>
              </a:ext>
            </a:extLst>
          </p:cNvPr>
          <p:cNvSpPr/>
          <p:nvPr/>
        </p:nvSpPr>
        <p:spPr bwMode="gray">
          <a:xfrm rot="10800000">
            <a:off x="6785687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5" name="Right Triangle 474">
            <a:extLst>
              <a:ext uri="{FF2B5EF4-FFF2-40B4-BE49-F238E27FC236}">
                <a16:creationId xmlns:a16="http://schemas.microsoft.com/office/drawing/2014/main" id="{FDF7B0C4-6C78-48FA-A7AE-C266ED8F4F63}"/>
              </a:ext>
            </a:extLst>
          </p:cNvPr>
          <p:cNvSpPr/>
          <p:nvPr/>
        </p:nvSpPr>
        <p:spPr bwMode="gray">
          <a:xfrm>
            <a:off x="6785686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6" name="Right Triangle 475">
            <a:extLst>
              <a:ext uri="{FF2B5EF4-FFF2-40B4-BE49-F238E27FC236}">
                <a16:creationId xmlns:a16="http://schemas.microsoft.com/office/drawing/2014/main" id="{B65282C9-A8EC-4391-A520-F8D6DFCB6FAD}"/>
              </a:ext>
            </a:extLst>
          </p:cNvPr>
          <p:cNvSpPr/>
          <p:nvPr/>
        </p:nvSpPr>
        <p:spPr bwMode="gray">
          <a:xfrm rot="10800000">
            <a:off x="6785686" y="-22209"/>
            <a:ext cx="971203" cy="971203"/>
          </a:xfrm>
          <a:prstGeom prst="rtTriangle">
            <a:avLst/>
          </a:prstGeom>
          <a:solidFill>
            <a:sysClr val="window" lastClr="FFFFFF">
              <a:alpha val="1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8" name="Right Triangle 477">
            <a:extLst>
              <a:ext uri="{FF2B5EF4-FFF2-40B4-BE49-F238E27FC236}">
                <a16:creationId xmlns:a16="http://schemas.microsoft.com/office/drawing/2014/main" id="{D18ED821-4CC1-48D7-9D13-F74299966B2F}"/>
              </a:ext>
            </a:extLst>
          </p:cNvPr>
          <p:cNvSpPr/>
          <p:nvPr/>
        </p:nvSpPr>
        <p:spPr bwMode="gray">
          <a:xfrm flipH="1">
            <a:off x="7756889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79" name="Right Triangle 478">
            <a:extLst>
              <a:ext uri="{FF2B5EF4-FFF2-40B4-BE49-F238E27FC236}">
                <a16:creationId xmlns:a16="http://schemas.microsoft.com/office/drawing/2014/main" id="{6F5AC38F-5EC9-465D-B0C7-2267CA284F61}"/>
              </a:ext>
            </a:extLst>
          </p:cNvPr>
          <p:cNvSpPr/>
          <p:nvPr/>
        </p:nvSpPr>
        <p:spPr bwMode="gray">
          <a:xfrm flipH="1" flipV="1">
            <a:off x="7756889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0" name="Right Triangle 479">
            <a:extLst>
              <a:ext uri="{FF2B5EF4-FFF2-40B4-BE49-F238E27FC236}">
                <a16:creationId xmlns:a16="http://schemas.microsoft.com/office/drawing/2014/main" id="{5E1430A1-84F0-4F77-99F3-ECA368425298}"/>
              </a:ext>
            </a:extLst>
          </p:cNvPr>
          <p:cNvSpPr/>
          <p:nvPr/>
        </p:nvSpPr>
        <p:spPr bwMode="gray">
          <a:xfrm rot="10800000" flipH="1" flipV="1">
            <a:off x="7756890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1" name="Right Triangle 480">
            <a:extLst>
              <a:ext uri="{FF2B5EF4-FFF2-40B4-BE49-F238E27FC236}">
                <a16:creationId xmlns:a16="http://schemas.microsoft.com/office/drawing/2014/main" id="{5E5019BA-9FCC-4C2F-8754-6196BD95997F}"/>
              </a:ext>
            </a:extLst>
          </p:cNvPr>
          <p:cNvSpPr/>
          <p:nvPr/>
        </p:nvSpPr>
        <p:spPr bwMode="gray">
          <a:xfrm flipH="1">
            <a:off x="7756889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2" name="Right Triangle 481">
            <a:extLst>
              <a:ext uri="{FF2B5EF4-FFF2-40B4-BE49-F238E27FC236}">
                <a16:creationId xmlns:a16="http://schemas.microsoft.com/office/drawing/2014/main" id="{C3F5F68C-A0C5-4E20-AE37-C80BCCB2FEC3}"/>
              </a:ext>
            </a:extLst>
          </p:cNvPr>
          <p:cNvSpPr/>
          <p:nvPr/>
        </p:nvSpPr>
        <p:spPr bwMode="gray">
          <a:xfrm flipH="1">
            <a:off x="7756889" y="288235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3" name="Right Triangle 482">
            <a:extLst>
              <a:ext uri="{FF2B5EF4-FFF2-40B4-BE49-F238E27FC236}">
                <a16:creationId xmlns:a16="http://schemas.microsoft.com/office/drawing/2014/main" id="{A493FDDB-C1AD-417F-8CFF-3000FB6BC37E}"/>
              </a:ext>
            </a:extLst>
          </p:cNvPr>
          <p:cNvSpPr/>
          <p:nvPr/>
        </p:nvSpPr>
        <p:spPr bwMode="gray">
          <a:xfrm rot="10800000" flipH="1">
            <a:off x="7756890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4" name="Right Triangle 483">
            <a:extLst>
              <a:ext uri="{FF2B5EF4-FFF2-40B4-BE49-F238E27FC236}">
                <a16:creationId xmlns:a16="http://schemas.microsoft.com/office/drawing/2014/main" id="{AD32C4F5-7244-44EE-AC85-87542D44C7E3}"/>
              </a:ext>
            </a:extLst>
          </p:cNvPr>
          <p:cNvSpPr/>
          <p:nvPr/>
        </p:nvSpPr>
        <p:spPr bwMode="gray">
          <a:xfrm flipH="1" flipV="1">
            <a:off x="7756889" y="941662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5" name="Right Triangle 484">
            <a:extLst>
              <a:ext uri="{FF2B5EF4-FFF2-40B4-BE49-F238E27FC236}">
                <a16:creationId xmlns:a16="http://schemas.microsoft.com/office/drawing/2014/main" id="{62D211CD-72BE-4103-8828-3D09CAF071F3}"/>
              </a:ext>
            </a:extLst>
          </p:cNvPr>
          <p:cNvSpPr/>
          <p:nvPr/>
        </p:nvSpPr>
        <p:spPr bwMode="gray">
          <a:xfrm rot="10800000" flipH="1" flipV="1">
            <a:off x="7756889" y="9416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6" name="Right Triangle 485">
            <a:extLst>
              <a:ext uri="{FF2B5EF4-FFF2-40B4-BE49-F238E27FC236}">
                <a16:creationId xmlns:a16="http://schemas.microsoft.com/office/drawing/2014/main" id="{E1548013-0BBF-42F9-B6A6-F8A390F676CB}"/>
              </a:ext>
            </a:extLst>
          </p:cNvPr>
          <p:cNvSpPr/>
          <p:nvPr/>
        </p:nvSpPr>
        <p:spPr bwMode="gray">
          <a:xfrm flipH="1">
            <a:off x="7756889" y="191374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7" name="Right Triangle 486">
            <a:extLst>
              <a:ext uri="{FF2B5EF4-FFF2-40B4-BE49-F238E27FC236}">
                <a16:creationId xmlns:a16="http://schemas.microsoft.com/office/drawing/2014/main" id="{0CE4FFC6-CB2F-4F51-A0AE-DE64B5C975B2}"/>
              </a:ext>
            </a:extLst>
          </p:cNvPr>
          <p:cNvSpPr/>
          <p:nvPr/>
        </p:nvSpPr>
        <p:spPr bwMode="gray">
          <a:xfrm rot="10800000" flipH="1">
            <a:off x="7756890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8" name="Right Triangle 487">
            <a:extLst>
              <a:ext uri="{FF2B5EF4-FFF2-40B4-BE49-F238E27FC236}">
                <a16:creationId xmlns:a16="http://schemas.microsoft.com/office/drawing/2014/main" id="{369D0442-7DEB-4488-8042-B8E7E70FFA5D}"/>
              </a:ext>
            </a:extLst>
          </p:cNvPr>
          <p:cNvSpPr/>
          <p:nvPr/>
        </p:nvSpPr>
        <p:spPr bwMode="gray">
          <a:xfrm flipH="1">
            <a:off x="7756889" y="-2716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9" name="Right Triangle 488">
            <a:extLst>
              <a:ext uri="{FF2B5EF4-FFF2-40B4-BE49-F238E27FC236}">
                <a16:creationId xmlns:a16="http://schemas.microsoft.com/office/drawing/2014/main" id="{4943D2F9-551F-4E96-ACE3-96173DC11611}"/>
              </a:ext>
            </a:extLst>
          </p:cNvPr>
          <p:cNvSpPr/>
          <p:nvPr/>
        </p:nvSpPr>
        <p:spPr bwMode="gray">
          <a:xfrm rot="10800000" flipH="1">
            <a:off x="7756889" y="-2220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1" name="Right Triangle 490">
            <a:extLst>
              <a:ext uri="{FF2B5EF4-FFF2-40B4-BE49-F238E27FC236}">
                <a16:creationId xmlns:a16="http://schemas.microsoft.com/office/drawing/2014/main" id="{D1EEA76D-EF09-4732-9152-3A8CEE5FD779}"/>
              </a:ext>
            </a:extLst>
          </p:cNvPr>
          <p:cNvSpPr/>
          <p:nvPr/>
        </p:nvSpPr>
        <p:spPr bwMode="gray">
          <a:xfrm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2" name="Right Triangle 491">
            <a:extLst>
              <a:ext uri="{FF2B5EF4-FFF2-40B4-BE49-F238E27FC236}">
                <a16:creationId xmlns:a16="http://schemas.microsoft.com/office/drawing/2014/main" id="{03BADBBF-37CE-45DC-87B7-4B075CDFB0A0}"/>
              </a:ext>
            </a:extLst>
          </p:cNvPr>
          <p:cNvSpPr/>
          <p:nvPr/>
        </p:nvSpPr>
        <p:spPr bwMode="gray">
          <a:xfrm rot="10800000">
            <a:off x="8728091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3" name="Right Triangle 492">
            <a:extLst>
              <a:ext uri="{FF2B5EF4-FFF2-40B4-BE49-F238E27FC236}">
                <a16:creationId xmlns:a16="http://schemas.microsoft.com/office/drawing/2014/main" id="{0CE4B2D2-CC16-4CDC-B260-C513C351588E}"/>
              </a:ext>
            </a:extLst>
          </p:cNvPr>
          <p:cNvSpPr/>
          <p:nvPr/>
        </p:nvSpPr>
        <p:spPr bwMode="gray">
          <a:xfrm flipV="1">
            <a:off x="8728091" y="385098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4" name="Right Triangle 493">
            <a:extLst>
              <a:ext uri="{FF2B5EF4-FFF2-40B4-BE49-F238E27FC236}">
                <a16:creationId xmlns:a16="http://schemas.microsoft.com/office/drawing/2014/main" id="{F196A658-B530-40AA-9B08-7330371C1F67}"/>
              </a:ext>
            </a:extLst>
          </p:cNvPr>
          <p:cNvSpPr/>
          <p:nvPr/>
        </p:nvSpPr>
        <p:spPr bwMode="gray">
          <a:xfrm>
            <a:off x="8728091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5" name="Right Triangle 494">
            <a:extLst>
              <a:ext uri="{FF2B5EF4-FFF2-40B4-BE49-F238E27FC236}">
                <a16:creationId xmlns:a16="http://schemas.microsoft.com/office/drawing/2014/main" id="{8D0A37C8-3C4D-4FF8-A4DE-36AA95A7BBC2}"/>
              </a:ext>
            </a:extLst>
          </p:cNvPr>
          <p:cNvSpPr/>
          <p:nvPr/>
        </p:nvSpPr>
        <p:spPr bwMode="gray">
          <a:xfrm rot="10800000">
            <a:off x="8728092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6" name="Right Triangle 495">
            <a:extLst>
              <a:ext uri="{FF2B5EF4-FFF2-40B4-BE49-F238E27FC236}">
                <a16:creationId xmlns:a16="http://schemas.microsoft.com/office/drawing/2014/main" id="{AFBC321F-0A27-4928-875E-0038CD529FEF}"/>
              </a:ext>
            </a:extLst>
          </p:cNvPr>
          <p:cNvSpPr/>
          <p:nvPr/>
        </p:nvSpPr>
        <p:spPr bwMode="gray">
          <a:xfrm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7" name="Right Triangle 496">
            <a:extLst>
              <a:ext uri="{FF2B5EF4-FFF2-40B4-BE49-F238E27FC236}">
                <a16:creationId xmlns:a16="http://schemas.microsoft.com/office/drawing/2014/main" id="{98D2FA77-B3F2-44F0-8395-8DEA89579ADE}"/>
              </a:ext>
            </a:extLst>
          </p:cNvPr>
          <p:cNvSpPr/>
          <p:nvPr/>
        </p:nvSpPr>
        <p:spPr bwMode="gray">
          <a:xfrm rot="10800000">
            <a:off x="8728091" y="2882357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8" name="Right Triangle 497">
            <a:extLst>
              <a:ext uri="{FF2B5EF4-FFF2-40B4-BE49-F238E27FC236}">
                <a16:creationId xmlns:a16="http://schemas.microsoft.com/office/drawing/2014/main" id="{A90026DE-8D5D-4E90-A62B-0601F0AA8C54}"/>
              </a:ext>
            </a:extLst>
          </p:cNvPr>
          <p:cNvSpPr/>
          <p:nvPr/>
        </p:nvSpPr>
        <p:spPr bwMode="gray">
          <a:xfrm flipV="1">
            <a:off x="872809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9" name="Right Triangle 498">
            <a:extLst>
              <a:ext uri="{FF2B5EF4-FFF2-40B4-BE49-F238E27FC236}">
                <a16:creationId xmlns:a16="http://schemas.microsoft.com/office/drawing/2014/main" id="{0D52872E-7204-45F1-98F0-B0B7099B7A8C}"/>
              </a:ext>
            </a:extLst>
          </p:cNvPr>
          <p:cNvSpPr/>
          <p:nvPr/>
        </p:nvSpPr>
        <p:spPr bwMode="gray">
          <a:xfrm rot="10800000">
            <a:off x="872809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0" name="Right Triangle 499">
            <a:extLst>
              <a:ext uri="{FF2B5EF4-FFF2-40B4-BE49-F238E27FC236}">
                <a16:creationId xmlns:a16="http://schemas.microsoft.com/office/drawing/2014/main" id="{3337BD41-983C-432C-A5F0-68EC85129B53}"/>
              </a:ext>
            </a:extLst>
          </p:cNvPr>
          <p:cNvSpPr/>
          <p:nvPr/>
        </p:nvSpPr>
        <p:spPr bwMode="gray">
          <a:xfrm>
            <a:off x="8728091" y="-2716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1" name="Right Triangle 500">
            <a:extLst>
              <a:ext uri="{FF2B5EF4-FFF2-40B4-BE49-F238E27FC236}">
                <a16:creationId xmlns:a16="http://schemas.microsoft.com/office/drawing/2014/main" id="{B32B1C8E-E88D-484F-A139-FDC87FA181EB}"/>
              </a:ext>
            </a:extLst>
          </p:cNvPr>
          <p:cNvSpPr/>
          <p:nvPr/>
        </p:nvSpPr>
        <p:spPr bwMode="gray">
          <a:xfrm rot="10800000">
            <a:off x="8728091" y="-22209"/>
            <a:ext cx="971203" cy="971203"/>
          </a:xfrm>
          <a:prstGeom prst="rtTriangle">
            <a:avLst/>
          </a:prstGeom>
          <a:solidFill>
            <a:sysClr val="window" lastClr="FFFFFF">
              <a:alpha val="1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3" name="Right Triangle 502">
            <a:extLst>
              <a:ext uri="{FF2B5EF4-FFF2-40B4-BE49-F238E27FC236}">
                <a16:creationId xmlns:a16="http://schemas.microsoft.com/office/drawing/2014/main" id="{85233584-A686-4DE8-A0A9-5D98438510E4}"/>
              </a:ext>
            </a:extLst>
          </p:cNvPr>
          <p:cNvSpPr/>
          <p:nvPr/>
        </p:nvSpPr>
        <p:spPr bwMode="gray">
          <a:xfrm flipH="1">
            <a:off x="9699296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4" name="Right Triangle 503">
            <a:extLst>
              <a:ext uri="{FF2B5EF4-FFF2-40B4-BE49-F238E27FC236}">
                <a16:creationId xmlns:a16="http://schemas.microsoft.com/office/drawing/2014/main" id="{718AEFD1-A4DB-47BD-8051-F4227844127D}"/>
              </a:ext>
            </a:extLst>
          </p:cNvPr>
          <p:cNvSpPr/>
          <p:nvPr/>
        </p:nvSpPr>
        <p:spPr bwMode="gray">
          <a:xfrm rot="10800000" flipH="1">
            <a:off x="9699297" y="5795355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5" name="Right Triangle 504">
            <a:extLst>
              <a:ext uri="{FF2B5EF4-FFF2-40B4-BE49-F238E27FC236}">
                <a16:creationId xmlns:a16="http://schemas.microsoft.com/office/drawing/2014/main" id="{8C5AECE4-3490-4893-BE9E-D7EA3A1631F1}"/>
              </a:ext>
            </a:extLst>
          </p:cNvPr>
          <p:cNvSpPr/>
          <p:nvPr/>
        </p:nvSpPr>
        <p:spPr bwMode="gray">
          <a:xfrm flipH="1" flipV="1">
            <a:off x="9699296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6" name="Right Triangle 505">
            <a:extLst>
              <a:ext uri="{FF2B5EF4-FFF2-40B4-BE49-F238E27FC236}">
                <a16:creationId xmlns:a16="http://schemas.microsoft.com/office/drawing/2014/main" id="{3977C785-5133-4646-8D8C-5F83AE5365BD}"/>
              </a:ext>
            </a:extLst>
          </p:cNvPr>
          <p:cNvSpPr/>
          <p:nvPr/>
        </p:nvSpPr>
        <p:spPr bwMode="gray">
          <a:xfrm rot="10800000" flipH="1" flipV="1">
            <a:off x="9699297" y="3850989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7" name="Right Triangle 506">
            <a:extLst>
              <a:ext uri="{FF2B5EF4-FFF2-40B4-BE49-F238E27FC236}">
                <a16:creationId xmlns:a16="http://schemas.microsoft.com/office/drawing/2014/main" id="{D085CF7B-38E7-4DC1-B92D-AE58F6E90A44}"/>
              </a:ext>
            </a:extLst>
          </p:cNvPr>
          <p:cNvSpPr/>
          <p:nvPr/>
        </p:nvSpPr>
        <p:spPr bwMode="gray">
          <a:xfrm flipH="1">
            <a:off x="9699296" y="482306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8" name="Right Triangle 507">
            <a:extLst>
              <a:ext uri="{FF2B5EF4-FFF2-40B4-BE49-F238E27FC236}">
                <a16:creationId xmlns:a16="http://schemas.microsoft.com/office/drawing/2014/main" id="{E16F5105-C3A3-4C9B-B19D-C0F42159BC22}"/>
              </a:ext>
            </a:extLst>
          </p:cNvPr>
          <p:cNvSpPr/>
          <p:nvPr/>
        </p:nvSpPr>
        <p:spPr bwMode="gray">
          <a:xfrm rot="10800000" flipH="1">
            <a:off x="9699296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9" name="Right Triangle 508">
            <a:extLst>
              <a:ext uri="{FF2B5EF4-FFF2-40B4-BE49-F238E27FC236}">
                <a16:creationId xmlns:a16="http://schemas.microsoft.com/office/drawing/2014/main" id="{7D3BEC77-902F-470C-A6BB-511DE99DC7B9}"/>
              </a:ext>
            </a:extLst>
          </p:cNvPr>
          <p:cNvSpPr/>
          <p:nvPr/>
        </p:nvSpPr>
        <p:spPr bwMode="gray">
          <a:xfrm flipH="1" flipV="1">
            <a:off x="9699296" y="941662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0" name="Right Triangle 509">
            <a:extLst>
              <a:ext uri="{FF2B5EF4-FFF2-40B4-BE49-F238E27FC236}">
                <a16:creationId xmlns:a16="http://schemas.microsoft.com/office/drawing/2014/main" id="{10556604-5E02-42B8-AAAE-2F74EE41B568}"/>
              </a:ext>
            </a:extLst>
          </p:cNvPr>
          <p:cNvSpPr/>
          <p:nvPr/>
        </p:nvSpPr>
        <p:spPr bwMode="gray">
          <a:xfrm rot="10800000" flipH="1" flipV="1">
            <a:off x="9699296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1" name="Right Triangle 510">
            <a:extLst>
              <a:ext uri="{FF2B5EF4-FFF2-40B4-BE49-F238E27FC236}">
                <a16:creationId xmlns:a16="http://schemas.microsoft.com/office/drawing/2014/main" id="{51C49778-A679-45B6-AEF1-4197C4A6298B}"/>
              </a:ext>
            </a:extLst>
          </p:cNvPr>
          <p:cNvSpPr/>
          <p:nvPr/>
        </p:nvSpPr>
        <p:spPr bwMode="gray">
          <a:xfrm flipH="1">
            <a:off x="9699296" y="1913743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2" name="Right Triangle 511">
            <a:extLst>
              <a:ext uri="{FF2B5EF4-FFF2-40B4-BE49-F238E27FC236}">
                <a16:creationId xmlns:a16="http://schemas.microsoft.com/office/drawing/2014/main" id="{E3465415-18F7-41F4-A4FB-EC38C5651A27}"/>
              </a:ext>
            </a:extLst>
          </p:cNvPr>
          <p:cNvSpPr/>
          <p:nvPr/>
        </p:nvSpPr>
        <p:spPr bwMode="gray">
          <a:xfrm rot="10800000" flipH="1">
            <a:off x="9699296" y="191374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3" name="Right Triangle 512">
            <a:extLst>
              <a:ext uri="{FF2B5EF4-FFF2-40B4-BE49-F238E27FC236}">
                <a16:creationId xmlns:a16="http://schemas.microsoft.com/office/drawing/2014/main" id="{EB4244E3-9048-429D-92A5-2A742CD6FB00}"/>
              </a:ext>
            </a:extLst>
          </p:cNvPr>
          <p:cNvSpPr/>
          <p:nvPr/>
        </p:nvSpPr>
        <p:spPr bwMode="gray">
          <a:xfrm flipH="1">
            <a:off x="9699296" y="-27163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4" name="Right Triangle 513">
            <a:extLst>
              <a:ext uri="{FF2B5EF4-FFF2-40B4-BE49-F238E27FC236}">
                <a16:creationId xmlns:a16="http://schemas.microsoft.com/office/drawing/2014/main" id="{64B212AA-0CC4-4ED4-897F-0B36BD05C02B}"/>
              </a:ext>
            </a:extLst>
          </p:cNvPr>
          <p:cNvSpPr/>
          <p:nvPr/>
        </p:nvSpPr>
        <p:spPr bwMode="gray">
          <a:xfrm rot="10800000" flipH="1">
            <a:off x="9699296" y="-2220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22" name="Freeform: Shape 721">
            <a:extLst>
              <a:ext uri="{FF2B5EF4-FFF2-40B4-BE49-F238E27FC236}">
                <a16:creationId xmlns:a16="http://schemas.microsoft.com/office/drawing/2014/main" id="{4198A3AE-B4AF-4107-AF2C-FFF36D289601}"/>
              </a:ext>
            </a:extLst>
          </p:cNvPr>
          <p:cNvSpPr/>
          <p:nvPr/>
        </p:nvSpPr>
        <p:spPr bwMode="gray">
          <a:xfrm flipH="1">
            <a:off x="11642605" y="942852"/>
            <a:ext cx="2377" cy="1188"/>
          </a:xfrm>
          <a:custGeom>
            <a:avLst/>
            <a:gdLst>
              <a:gd name="connsiteX0" fmla="*/ 1188 w 2377"/>
              <a:gd name="connsiteY0" fmla="*/ 0 h 1188"/>
              <a:gd name="connsiteX1" fmla="*/ 0 w 2377"/>
              <a:gd name="connsiteY1" fmla="*/ 1188 h 1188"/>
              <a:gd name="connsiteX2" fmla="*/ 2377 w 2377"/>
              <a:gd name="connsiteY2" fmla="*/ 1188 h 1188"/>
              <a:gd name="connsiteX3" fmla="*/ 1188 w 2377"/>
              <a:gd name="connsiteY3" fmla="*/ 0 h 1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" h="1188">
                <a:moveTo>
                  <a:pt x="1188" y="0"/>
                </a:moveTo>
                <a:lnTo>
                  <a:pt x="0" y="1188"/>
                </a:lnTo>
                <a:lnTo>
                  <a:pt x="2377" y="1188"/>
                </a:lnTo>
                <a:lnTo>
                  <a:pt x="1188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13" name="Freeform: Shape 712">
            <a:extLst>
              <a:ext uri="{FF2B5EF4-FFF2-40B4-BE49-F238E27FC236}">
                <a16:creationId xmlns:a16="http://schemas.microsoft.com/office/drawing/2014/main" id="{716868FE-718E-49A7-B810-29C70CC03FED}"/>
              </a:ext>
            </a:extLst>
          </p:cNvPr>
          <p:cNvSpPr/>
          <p:nvPr/>
        </p:nvSpPr>
        <p:spPr bwMode="gray">
          <a:xfrm flipH="1">
            <a:off x="11644982" y="944040"/>
            <a:ext cx="550193" cy="550193"/>
          </a:xfrm>
          <a:custGeom>
            <a:avLst/>
            <a:gdLst>
              <a:gd name="connsiteX0" fmla="*/ 550193 w 550193"/>
              <a:gd name="connsiteY0" fmla="*/ 0 h 550193"/>
              <a:gd name="connsiteX1" fmla="*/ 0 w 550193"/>
              <a:gd name="connsiteY1" fmla="*/ 0 h 550193"/>
              <a:gd name="connsiteX2" fmla="*/ 0 w 550193"/>
              <a:gd name="connsiteY2" fmla="*/ 550193 h 550193"/>
              <a:gd name="connsiteX3" fmla="*/ 550193 w 550193"/>
              <a:gd name="connsiteY3" fmla="*/ 0 h 55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193" h="550193">
                <a:moveTo>
                  <a:pt x="550193" y="0"/>
                </a:moveTo>
                <a:lnTo>
                  <a:pt x="0" y="0"/>
                </a:lnTo>
                <a:lnTo>
                  <a:pt x="0" y="550193"/>
                </a:lnTo>
                <a:lnTo>
                  <a:pt x="550193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63" name="Freeform: Shape 662">
            <a:extLst>
              <a:ext uri="{FF2B5EF4-FFF2-40B4-BE49-F238E27FC236}">
                <a16:creationId xmlns:a16="http://schemas.microsoft.com/office/drawing/2014/main" id="{F9B80112-4219-4A1E-BFEE-722CE3FBED53}"/>
              </a:ext>
            </a:extLst>
          </p:cNvPr>
          <p:cNvSpPr/>
          <p:nvPr/>
        </p:nvSpPr>
        <p:spPr bwMode="gray">
          <a:xfrm flipH="1">
            <a:off x="11642606" y="3852274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1" name="Freeform: Shape 650">
            <a:extLst>
              <a:ext uri="{FF2B5EF4-FFF2-40B4-BE49-F238E27FC236}">
                <a16:creationId xmlns:a16="http://schemas.microsoft.com/office/drawing/2014/main" id="{5B2FB309-968E-427E-B41F-D2F8E9A0A206}"/>
              </a:ext>
            </a:extLst>
          </p:cNvPr>
          <p:cNvSpPr/>
          <p:nvPr/>
        </p:nvSpPr>
        <p:spPr bwMode="gray">
          <a:xfrm flipH="1">
            <a:off x="11645177" y="3853560"/>
            <a:ext cx="549998" cy="549998"/>
          </a:xfrm>
          <a:custGeom>
            <a:avLst/>
            <a:gdLst>
              <a:gd name="connsiteX0" fmla="*/ 549998 w 549998"/>
              <a:gd name="connsiteY0" fmla="*/ 0 h 549998"/>
              <a:gd name="connsiteX1" fmla="*/ 0 w 549998"/>
              <a:gd name="connsiteY1" fmla="*/ 0 h 549998"/>
              <a:gd name="connsiteX2" fmla="*/ 0 w 549998"/>
              <a:gd name="connsiteY2" fmla="*/ 549998 h 549998"/>
              <a:gd name="connsiteX3" fmla="*/ 549998 w 549998"/>
              <a:gd name="connsiteY3" fmla="*/ 0 h 54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998" h="549998">
                <a:moveTo>
                  <a:pt x="549998" y="0"/>
                </a:moveTo>
                <a:lnTo>
                  <a:pt x="0" y="0"/>
                </a:lnTo>
                <a:lnTo>
                  <a:pt x="0" y="549998"/>
                </a:lnTo>
                <a:lnTo>
                  <a:pt x="549998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1" name="Freeform: Shape 600">
            <a:extLst>
              <a:ext uri="{FF2B5EF4-FFF2-40B4-BE49-F238E27FC236}">
                <a16:creationId xmlns:a16="http://schemas.microsoft.com/office/drawing/2014/main" id="{8237A2FE-B049-43D0-A73A-EF754A18E06D}"/>
              </a:ext>
            </a:extLst>
          </p:cNvPr>
          <p:cNvSpPr/>
          <p:nvPr/>
        </p:nvSpPr>
        <p:spPr bwMode="gray">
          <a:xfrm flipH="1">
            <a:off x="11643794" y="391470"/>
            <a:ext cx="551381" cy="552570"/>
          </a:xfrm>
          <a:custGeom>
            <a:avLst/>
            <a:gdLst>
              <a:gd name="connsiteX0" fmla="*/ 0 w 551381"/>
              <a:gd name="connsiteY0" fmla="*/ 0 h 552570"/>
              <a:gd name="connsiteX1" fmla="*/ 0 w 551381"/>
              <a:gd name="connsiteY1" fmla="*/ 552570 h 552570"/>
              <a:gd name="connsiteX2" fmla="*/ 550193 w 551381"/>
              <a:gd name="connsiteY2" fmla="*/ 552570 h 552570"/>
              <a:gd name="connsiteX3" fmla="*/ 551381 w 551381"/>
              <a:gd name="connsiteY3" fmla="*/ 551382 h 552570"/>
              <a:gd name="connsiteX4" fmla="*/ 0 w 551381"/>
              <a:gd name="connsiteY4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381" h="552570">
                <a:moveTo>
                  <a:pt x="0" y="0"/>
                </a:moveTo>
                <a:lnTo>
                  <a:pt x="0" y="552570"/>
                </a:lnTo>
                <a:lnTo>
                  <a:pt x="550193" y="552570"/>
                </a:lnTo>
                <a:lnTo>
                  <a:pt x="551381" y="551382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89" name="Freeform: Shape 588">
            <a:extLst>
              <a:ext uri="{FF2B5EF4-FFF2-40B4-BE49-F238E27FC236}">
                <a16:creationId xmlns:a16="http://schemas.microsoft.com/office/drawing/2014/main" id="{58F9A3E8-2445-4760-A551-C57A3F8ECCB5}"/>
              </a:ext>
            </a:extLst>
          </p:cNvPr>
          <p:cNvSpPr/>
          <p:nvPr/>
        </p:nvSpPr>
        <p:spPr bwMode="gray">
          <a:xfrm flipH="1">
            <a:off x="11642605" y="941663"/>
            <a:ext cx="1189" cy="2377"/>
          </a:xfrm>
          <a:custGeom>
            <a:avLst/>
            <a:gdLst>
              <a:gd name="connsiteX0" fmla="*/ 1189 w 1189"/>
              <a:gd name="connsiteY0" fmla="*/ 0 h 2377"/>
              <a:gd name="connsiteX1" fmla="*/ 0 w 1189"/>
              <a:gd name="connsiteY1" fmla="*/ 1189 h 2377"/>
              <a:gd name="connsiteX2" fmla="*/ 1189 w 1189"/>
              <a:gd name="connsiteY2" fmla="*/ 2377 h 2377"/>
              <a:gd name="connsiteX3" fmla="*/ 1189 w 1189"/>
              <a:gd name="connsiteY3" fmla="*/ 0 h 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" h="2377">
                <a:moveTo>
                  <a:pt x="1189" y="0"/>
                </a:moveTo>
                <a:lnTo>
                  <a:pt x="0" y="1189"/>
                </a:lnTo>
                <a:lnTo>
                  <a:pt x="1189" y="2377"/>
                </a:lnTo>
                <a:lnTo>
                  <a:pt x="1189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76" name="Freeform: Shape 575">
            <a:extLst>
              <a:ext uri="{FF2B5EF4-FFF2-40B4-BE49-F238E27FC236}">
                <a16:creationId xmlns:a16="http://schemas.microsoft.com/office/drawing/2014/main" id="{B1A19561-228C-49C5-9A36-376AFDEF6933}"/>
              </a:ext>
            </a:extLst>
          </p:cNvPr>
          <p:cNvSpPr/>
          <p:nvPr/>
        </p:nvSpPr>
        <p:spPr bwMode="gray">
          <a:xfrm flipH="1">
            <a:off x="11642605" y="944040"/>
            <a:ext cx="552570" cy="968826"/>
          </a:xfrm>
          <a:custGeom>
            <a:avLst/>
            <a:gdLst>
              <a:gd name="connsiteX0" fmla="*/ 552570 w 552570"/>
              <a:gd name="connsiteY0" fmla="*/ 0 h 968826"/>
              <a:gd name="connsiteX1" fmla="*/ 550193 w 552570"/>
              <a:gd name="connsiteY1" fmla="*/ 0 h 968826"/>
              <a:gd name="connsiteX2" fmla="*/ 0 w 552570"/>
              <a:gd name="connsiteY2" fmla="*/ 550193 h 968826"/>
              <a:gd name="connsiteX3" fmla="*/ 0 w 552570"/>
              <a:gd name="connsiteY3" fmla="*/ 968826 h 968826"/>
              <a:gd name="connsiteX4" fmla="*/ 552570 w 552570"/>
              <a:gd name="connsiteY4" fmla="*/ 968826 h 968826"/>
              <a:gd name="connsiteX5" fmla="*/ 552570 w 552570"/>
              <a:gd name="connsiteY5" fmla="*/ 0 h 96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70" h="968826">
                <a:moveTo>
                  <a:pt x="552570" y="0"/>
                </a:moveTo>
                <a:lnTo>
                  <a:pt x="550193" y="0"/>
                </a:lnTo>
                <a:lnTo>
                  <a:pt x="0" y="550193"/>
                </a:lnTo>
                <a:lnTo>
                  <a:pt x="0" y="968826"/>
                </a:lnTo>
                <a:lnTo>
                  <a:pt x="552570" y="968826"/>
                </a:lnTo>
                <a:lnTo>
                  <a:pt x="55257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4" name="Freeform: Shape 563">
            <a:extLst>
              <a:ext uri="{FF2B5EF4-FFF2-40B4-BE49-F238E27FC236}">
                <a16:creationId xmlns:a16="http://schemas.microsoft.com/office/drawing/2014/main" id="{6457F61D-ECFA-47EC-9078-D1AC74C3D650}"/>
              </a:ext>
            </a:extLst>
          </p:cNvPr>
          <p:cNvSpPr/>
          <p:nvPr/>
        </p:nvSpPr>
        <p:spPr bwMode="gray">
          <a:xfrm flipH="1">
            <a:off x="11642605" y="1913743"/>
            <a:ext cx="552570" cy="971203"/>
          </a:xfrm>
          <a:custGeom>
            <a:avLst/>
            <a:gdLst>
              <a:gd name="connsiteX0" fmla="*/ 552570 w 552570"/>
              <a:gd name="connsiteY0" fmla="*/ 0 h 971203"/>
              <a:gd name="connsiteX1" fmla="*/ 0 w 552570"/>
              <a:gd name="connsiteY1" fmla="*/ 0 h 971203"/>
              <a:gd name="connsiteX2" fmla="*/ 0 w 552570"/>
              <a:gd name="connsiteY2" fmla="*/ 418633 h 971203"/>
              <a:gd name="connsiteX3" fmla="*/ 0 w 552570"/>
              <a:gd name="connsiteY3" fmla="*/ 971203 h 971203"/>
              <a:gd name="connsiteX4" fmla="*/ 552570 w 552570"/>
              <a:gd name="connsiteY4" fmla="*/ 971203 h 971203"/>
              <a:gd name="connsiteX5" fmla="*/ 552570 w 552570"/>
              <a:gd name="connsiteY5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70" h="971203">
                <a:moveTo>
                  <a:pt x="552570" y="0"/>
                </a:moveTo>
                <a:lnTo>
                  <a:pt x="0" y="0"/>
                </a:lnTo>
                <a:lnTo>
                  <a:pt x="0" y="418633"/>
                </a:lnTo>
                <a:lnTo>
                  <a:pt x="0" y="971203"/>
                </a:lnTo>
                <a:lnTo>
                  <a:pt x="552570" y="971203"/>
                </a:lnTo>
                <a:lnTo>
                  <a:pt x="55257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8" name="Freeform: Shape 537">
            <a:extLst>
              <a:ext uri="{FF2B5EF4-FFF2-40B4-BE49-F238E27FC236}">
                <a16:creationId xmlns:a16="http://schemas.microsoft.com/office/drawing/2014/main" id="{EAA3E5FD-FDC6-46D5-BAAC-FD56A339878F}"/>
              </a:ext>
            </a:extLst>
          </p:cNvPr>
          <p:cNvSpPr/>
          <p:nvPr/>
        </p:nvSpPr>
        <p:spPr bwMode="gray">
          <a:xfrm flipH="1">
            <a:off x="11643891" y="3300990"/>
            <a:ext cx="551284" cy="552570"/>
          </a:xfrm>
          <a:custGeom>
            <a:avLst/>
            <a:gdLst>
              <a:gd name="connsiteX0" fmla="*/ 0 w 551284"/>
              <a:gd name="connsiteY0" fmla="*/ 0 h 552570"/>
              <a:gd name="connsiteX1" fmla="*/ 0 w 551284"/>
              <a:gd name="connsiteY1" fmla="*/ 552570 h 552570"/>
              <a:gd name="connsiteX2" fmla="*/ 549998 w 551284"/>
              <a:gd name="connsiteY2" fmla="*/ 552570 h 552570"/>
              <a:gd name="connsiteX3" fmla="*/ 551284 w 551284"/>
              <a:gd name="connsiteY3" fmla="*/ 551284 h 552570"/>
              <a:gd name="connsiteX4" fmla="*/ 0 w 551284"/>
              <a:gd name="connsiteY4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284" h="552570">
                <a:moveTo>
                  <a:pt x="0" y="0"/>
                </a:moveTo>
                <a:lnTo>
                  <a:pt x="0" y="552570"/>
                </a:lnTo>
                <a:lnTo>
                  <a:pt x="549998" y="552570"/>
                </a:lnTo>
                <a:lnTo>
                  <a:pt x="551284" y="551284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7" name="Freeform: Shape 536">
            <a:extLst>
              <a:ext uri="{FF2B5EF4-FFF2-40B4-BE49-F238E27FC236}">
                <a16:creationId xmlns:a16="http://schemas.microsoft.com/office/drawing/2014/main" id="{59D1B1CD-6EAC-4FD4-9230-BF3F51F91A7D}"/>
              </a:ext>
            </a:extLst>
          </p:cNvPr>
          <p:cNvSpPr/>
          <p:nvPr/>
        </p:nvSpPr>
        <p:spPr bwMode="gray">
          <a:xfrm flipH="1">
            <a:off x="11642606" y="3850989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4" name="Freeform: Shape 523">
            <a:extLst>
              <a:ext uri="{FF2B5EF4-FFF2-40B4-BE49-F238E27FC236}">
                <a16:creationId xmlns:a16="http://schemas.microsoft.com/office/drawing/2014/main" id="{7C426D97-31BF-491E-94FC-8AB334C51E92}"/>
              </a:ext>
            </a:extLst>
          </p:cNvPr>
          <p:cNvSpPr/>
          <p:nvPr/>
        </p:nvSpPr>
        <p:spPr bwMode="gray">
          <a:xfrm flipH="1">
            <a:off x="11642606" y="3853560"/>
            <a:ext cx="552569" cy="968632"/>
          </a:xfrm>
          <a:custGeom>
            <a:avLst/>
            <a:gdLst>
              <a:gd name="connsiteX0" fmla="*/ 552569 w 552569"/>
              <a:gd name="connsiteY0" fmla="*/ 0 h 968632"/>
              <a:gd name="connsiteX1" fmla="*/ 549998 w 552569"/>
              <a:gd name="connsiteY1" fmla="*/ 0 h 968632"/>
              <a:gd name="connsiteX2" fmla="*/ 0 w 552569"/>
              <a:gd name="connsiteY2" fmla="*/ 549998 h 968632"/>
              <a:gd name="connsiteX3" fmla="*/ 0 w 552569"/>
              <a:gd name="connsiteY3" fmla="*/ 968632 h 968632"/>
              <a:gd name="connsiteX4" fmla="*/ 552569 w 552569"/>
              <a:gd name="connsiteY4" fmla="*/ 968632 h 968632"/>
              <a:gd name="connsiteX5" fmla="*/ 552569 w 552569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69" h="968632">
                <a:moveTo>
                  <a:pt x="552569" y="0"/>
                </a:moveTo>
                <a:lnTo>
                  <a:pt x="549998" y="0"/>
                </a:lnTo>
                <a:lnTo>
                  <a:pt x="0" y="549998"/>
                </a:lnTo>
                <a:lnTo>
                  <a:pt x="0" y="968632"/>
                </a:lnTo>
                <a:lnTo>
                  <a:pt x="552569" y="968632"/>
                </a:lnTo>
                <a:lnTo>
                  <a:pt x="552569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15" name="Freeform: Shape 514">
            <a:extLst>
              <a:ext uri="{FF2B5EF4-FFF2-40B4-BE49-F238E27FC236}">
                <a16:creationId xmlns:a16="http://schemas.microsoft.com/office/drawing/2014/main" id="{4466C993-368E-4400-A803-75E54B3BFB7A}"/>
              </a:ext>
            </a:extLst>
          </p:cNvPr>
          <p:cNvSpPr/>
          <p:nvPr/>
        </p:nvSpPr>
        <p:spPr bwMode="gray">
          <a:xfrm flipH="1">
            <a:off x="11642606" y="4823069"/>
            <a:ext cx="552569" cy="971203"/>
          </a:xfrm>
          <a:custGeom>
            <a:avLst/>
            <a:gdLst>
              <a:gd name="connsiteX0" fmla="*/ 552569 w 552569"/>
              <a:gd name="connsiteY0" fmla="*/ 0 h 971203"/>
              <a:gd name="connsiteX1" fmla="*/ 0 w 552569"/>
              <a:gd name="connsiteY1" fmla="*/ 0 h 971203"/>
              <a:gd name="connsiteX2" fmla="*/ 0 w 552569"/>
              <a:gd name="connsiteY2" fmla="*/ 418634 h 971203"/>
              <a:gd name="connsiteX3" fmla="*/ 552569 w 552569"/>
              <a:gd name="connsiteY3" fmla="*/ 971203 h 971203"/>
              <a:gd name="connsiteX4" fmla="*/ 552569 w 552569"/>
              <a:gd name="connsiteY4" fmla="*/ 0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569" h="971203">
                <a:moveTo>
                  <a:pt x="552569" y="0"/>
                </a:moveTo>
                <a:lnTo>
                  <a:pt x="0" y="0"/>
                </a:lnTo>
                <a:lnTo>
                  <a:pt x="0" y="418634"/>
                </a:lnTo>
                <a:lnTo>
                  <a:pt x="552569" y="971203"/>
                </a:lnTo>
                <a:lnTo>
                  <a:pt x="552569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2" name="Freeform: Shape 501">
            <a:extLst>
              <a:ext uri="{FF2B5EF4-FFF2-40B4-BE49-F238E27FC236}">
                <a16:creationId xmlns:a16="http://schemas.microsoft.com/office/drawing/2014/main" id="{70C8C964-4B18-46FA-9C52-7AB75F871639}"/>
              </a:ext>
            </a:extLst>
          </p:cNvPr>
          <p:cNvSpPr/>
          <p:nvPr/>
        </p:nvSpPr>
        <p:spPr bwMode="gray">
          <a:xfrm flipH="1">
            <a:off x="11642605" y="6213988"/>
            <a:ext cx="552570" cy="552570"/>
          </a:xfrm>
          <a:custGeom>
            <a:avLst/>
            <a:gdLst>
              <a:gd name="connsiteX0" fmla="*/ 0 w 552570"/>
              <a:gd name="connsiteY0" fmla="*/ 0 h 552570"/>
              <a:gd name="connsiteX1" fmla="*/ 0 w 552570"/>
              <a:gd name="connsiteY1" fmla="*/ 552570 h 552570"/>
              <a:gd name="connsiteX2" fmla="*/ 552570 w 552570"/>
              <a:gd name="connsiteY2" fmla="*/ 552570 h 552570"/>
              <a:gd name="connsiteX3" fmla="*/ 0 w 552570"/>
              <a:gd name="connsiteY3" fmla="*/ 0 h 55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70" h="552570">
                <a:moveTo>
                  <a:pt x="0" y="0"/>
                </a:moveTo>
                <a:lnTo>
                  <a:pt x="0" y="552570"/>
                </a:lnTo>
                <a:lnTo>
                  <a:pt x="552570" y="55257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5" name="Right Triangle 524">
            <a:extLst>
              <a:ext uri="{FF2B5EF4-FFF2-40B4-BE49-F238E27FC236}">
                <a16:creationId xmlns:a16="http://schemas.microsoft.com/office/drawing/2014/main" id="{B6620512-2BCB-4E20-891F-C9907E9E1946}"/>
              </a:ext>
            </a:extLst>
          </p:cNvPr>
          <p:cNvSpPr/>
          <p:nvPr/>
        </p:nvSpPr>
        <p:spPr bwMode="gray">
          <a:xfrm>
            <a:off x="10670951" y="5795355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6" name="Right Triangle 525">
            <a:extLst>
              <a:ext uri="{FF2B5EF4-FFF2-40B4-BE49-F238E27FC236}">
                <a16:creationId xmlns:a16="http://schemas.microsoft.com/office/drawing/2014/main" id="{A012AC6A-9433-4824-8E8E-1B603638892F}"/>
              </a:ext>
            </a:extLst>
          </p:cNvPr>
          <p:cNvSpPr/>
          <p:nvPr/>
        </p:nvSpPr>
        <p:spPr bwMode="gray">
          <a:xfrm rot="10800000">
            <a:off x="10670952" y="5795355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7" name="Right Triangle 526">
            <a:extLst>
              <a:ext uri="{FF2B5EF4-FFF2-40B4-BE49-F238E27FC236}">
                <a16:creationId xmlns:a16="http://schemas.microsoft.com/office/drawing/2014/main" id="{40FF546B-BA7B-4A8E-8AE5-18F13B013291}"/>
              </a:ext>
            </a:extLst>
          </p:cNvPr>
          <p:cNvSpPr/>
          <p:nvPr/>
        </p:nvSpPr>
        <p:spPr bwMode="gray">
          <a:xfrm flipV="1">
            <a:off x="1067095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8" name="Right Triangle 527">
            <a:extLst>
              <a:ext uri="{FF2B5EF4-FFF2-40B4-BE49-F238E27FC236}">
                <a16:creationId xmlns:a16="http://schemas.microsoft.com/office/drawing/2014/main" id="{CE924BDC-E38E-4B30-B7A3-02BFEDECC3B3}"/>
              </a:ext>
            </a:extLst>
          </p:cNvPr>
          <p:cNvSpPr/>
          <p:nvPr/>
        </p:nvSpPr>
        <p:spPr bwMode="gray">
          <a:xfrm rot="10800000" flipV="1">
            <a:off x="10670952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9" name="Right Triangle 528">
            <a:extLst>
              <a:ext uri="{FF2B5EF4-FFF2-40B4-BE49-F238E27FC236}">
                <a16:creationId xmlns:a16="http://schemas.microsoft.com/office/drawing/2014/main" id="{777383AD-908E-42F6-BFA6-4D3B2301EE9B}"/>
              </a:ext>
            </a:extLst>
          </p:cNvPr>
          <p:cNvSpPr/>
          <p:nvPr/>
        </p:nvSpPr>
        <p:spPr bwMode="gray">
          <a:xfrm rot="10800000">
            <a:off x="10670952" y="4823069"/>
            <a:ext cx="971203" cy="971203"/>
          </a:xfrm>
          <a:prstGeom prst="rtTriangle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0" name="Right Triangle 529">
            <a:extLst>
              <a:ext uri="{FF2B5EF4-FFF2-40B4-BE49-F238E27FC236}">
                <a16:creationId xmlns:a16="http://schemas.microsoft.com/office/drawing/2014/main" id="{18B008A2-CF87-4142-9403-6B2B96B3CEEF}"/>
              </a:ext>
            </a:extLst>
          </p:cNvPr>
          <p:cNvSpPr/>
          <p:nvPr/>
        </p:nvSpPr>
        <p:spPr bwMode="gray">
          <a:xfrm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1" name="Right Triangle 530">
            <a:extLst>
              <a:ext uri="{FF2B5EF4-FFF2-40B4-BE49-F238E27FC236}">
                <a16:creationId xmlns:a16="http://schemas.microsoft.com/office/drawing/2014/main" id="{6A87CC79-EE70-44CB-BD7E-026447E65CED}"/>
              </a:ext>
            </a:extLst>
          </p:cNvPr>
          <p:cNvSpPr/>
          <p:nvPr/>
        </p:nvSpPr>
        <p:spPr bwMode="gray">
          <a:xfrm rot="10800000">
            <a:off x="10670951" y="288235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2" name="Right Triangle 531">
            <a:extLst>
              <a:ext uri="{FF2B5EF4-FFF2-40B4-BE49-F238E27FC236}">
                <a16:creationId xmlns:a16="http://schemas.microsoft.com/office/drawing/2014/main" id="{E234508A-DB70-4FE8-8858-28589D5D7400}"/>
              </a:ext>
            </a:extLst>
          </p:cNvPr>
          <p:cNvSpPr/>
          <p:nvPr/>
        </p:nvSpPr>
        <p:spPr bwMode="gray">
          <a:xfrm flipV="1">
            <a:off x="10670951" y="941662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3" name="Right Triangle 532">
            <a:extLst>
              <a:ext uri="{FF2B5EF4-FFF2-40B4-BE49-F238E27FC236}">
                <a16:creationId xmlns:a16="http://schemas.microsoft.com/office/drawing/2014/main" id="{6357B95D-1753-430E-BEA2-71E04D00BFC1}"/>
              </a:ext>
            </a:extLst>
          </p:cNvPr>
          <p:cNvSpPr/>
          <p:nvPr/>
        </p:nvSpPr>
        <p:spPr bwMode="gray">
          <a:xfrm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4" name="Right Triangle 533">
            <a:extLst>
              <a:ext uri="{FF2B5EF4-FFF2-40B4-BE49-F238E27FC236}">
                <a16:creationId xmlns:a16="http://schemas.microsoft.com/office/drawing/2014/main" id="{1FCD377A-9174-4DCC-A0BF-82D34D69D4D3}"/>
              </a:ext>
            </a:extLst>
          </p:cNvPr>
          <p:cNvSpPr/>
          <p:nvPr/>
        </p:nvSpPr>
        <p:spPr bwMode="gray">
          <a:xfrm rot="10800000">
            <a:off x="10670951" y="191374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5" name="Right Triangle 534">
            <a:extLst>
              <a:ext uri="{FF2B5EF4-FFF2-40B4-BE49-F238E27FC236}">
                <a16:creationId xmlns:a16="http://schemas.microsoft.com/office/drawing/2014/main" id="{1EBB0642-6003-4B43-B2E4-73D4C88923FA}"/>
              </a:ext>
            </a:extLst>
          </p:cNvPr>
          <p:cNvSpPr/>
          <p:nvPr/>
        </p:nvSpPr>
        <p:spPr bwMode="gray">
          <a:xfrm>
            <a:off x="10670951" y="-27163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6" name="Right Triangle 535">
            <a:extLst>
              <a:ext uri="{FF2B5EF4-FFF2-40B4-BE49-F238E27FC236}">
                <a16:creationId xmlns:a16="http://schemas.microsoft.com/office/drawing/2014/main" id="{83060F22-D7BF-463B-8DED-BBFF768599C3}"/>
              </a:ext>
            </a:extLst>
          </p:cNvPr>
          <p:cNvSpPr/>
          <p:nvPr/>
        </p:nvSpPr>
        <p:spPr bwMode="gray">
          <a:xfrm rot="10800000">
            <a:off x="10670951" y="-2220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39" name="Right Triangle 538">
            <a:extLst>
              <a:ext uri="{FF2B5EF4-FFF2-40B4-BE49-F238E27FC236}">
                <a16:creationId xmlns:a16="http://schemas.microsoft.com/office/drawing/2014/main" id="{B4F3987E-40F1-43C8-91C1-0A431325DE97}"/>
              </a:ext>
            </a:extLst>
          </p:cNvPr>
          <p:cNvSpPr/>
          <p:nvPr/>
        </p:nvSpPr>
        <p:spPr bwMode="gray">
          <a:xfrm>
            <a:off x="4846200" y="5795355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0" name="Right Triangle 539">
            <a:extLst>
              <a:ext uri="{FF2B5EF4-FFF2-40B4-BE49-F238E27FC236}">
                <a16:creationId xmlns:a16="http://schemas.microsoft.com/office/drawing/2014/main" id="{44A4DDE2-61A7-4ECB-B84D-BB8EC2599C6B}"/>
              </a:ext>
            </a:extLst>
          </p:cNvPr>
          <p:cNvSpPr/>
          <p:nvPr/>
        </p:nvSpPr>
        <p:spPr bwMode="gray">
          <a:xfrm flipV="1">
            <a:off x="4846200" y="3850989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1" name="Right Triangle 540">
            <a:extLst>
              <a:ext uri="{FF2B5EF4-FFF2-40B4-BE49-F238E27FC236}">
                <a16:creationId xmlns:a16="http://schemas.microsoft.com/office/drawing/2014/main" id="{5A5944EC-0E36-4B20-9145-03AB1262C24B}"/>
              </a:ext>
            </a:extLst>
          </p:cNvPr>
          <p:cNvSpPr/>
          <p:nvPr/>
        </p:nvSpPr>
        <p:spPr bwMode="gray">
          <a:xfrm rot="10800000" flipV="1">
            <a:off x="4846201" y="385098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2" name="Right Triangle 541">
            <a:extLst>
              <a:ext uri="{FF2B5EF4-FFF2-40B4-BE49-F238E27FC236}">
                <a16:creationId xmlns:a16="http://schemas.microsoft.com/office/drawing/2014/main" id="{14F919F6-9749-4190-BD94-172E318BAE57}"/>
              </a:ext>
            </a:extLst>
          </p:cNvPr>
          <p:cNvSpPr/>
          <p:nvPr/>
        </p:nvSpPr>
        <p:spPr bwMode="gray">
          <a:xfrm>
            <a:off x="484620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3" name="Right Triangle 542">
            <a:extLst>
              <a:ext uri="{FF2B5EF4-FFF2-40B4-BE49-F238E27FC236}">
                <a16:creationId xmlns:a16="http://schemas.microsoft.com/office/drawing/2014/main" id="{6B041464-16DD-478E-B6A0-457EFDB27D77}"/>
              </a:ext>
            </a:extLst>
          </p:cNvPr>
          <p:cNvSpPr/>
          <p:nvPr/>
        </p:nvSpPr>
        <p:spPr bwMode="gray">
          <a:xfrm rot="10800000">
            <a:off x="4846201" y="482306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4" name="Right Triangle 543">
            <a:extLst>
              <a:ext uri="{FF2B5EF4-FFF2-40B4-BE49-F238E27FC236}">
                <a16:creationId xmlns:a16="http://schemas.microsoft.com/office/drawing/2014/main" id="{16E7482D-F785-4580-982C-2C43DB268B85}"/>
              </a:ext>
            </a:extLst>
          </p:cNvPr>
          <p:cNvSpPr/>
          <p:nvPr/>
        </p:nvSpPr>
        <p:spPr bwMode="gray">
          <a:xfrm>
            <a:off x="4846200" y="288235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5" name="Right Triangle 544">
            <a:extLst>
              <a:ext uri="{FF2B5EF4-FFF2-40B4-BE49-F238E27FC236}">
                <a16:creationId xmlns:a16="http://schemas.microsoft.com/office/drawing/2014/main" id="{B454F76B-5582-46C7-9260-65CBA29F3B66}"/>
              </a:ext>
            </a:extLst>
          </p:cNvPr>
          <p:cNvSpPr/>
          <p:nvPr/>
        </p:nvSpPr>
        <p:spPr bwMode="gray">
          <a:xfrm rot="10800000">
            <a:off x="4846201" y="288235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6" name="Right Triangle 545">
            <a:extLst>
              <a:ext uri="{FF2B5EF4-FFF2-40B4-BE49-F238E27FC236}">
                <a16:creationId xmlns:a16="http://schemas.microsoft.com/office/drawing/2014/main" id="{0451B3DF-4DE3-4127-B0D5-CBACC86E9FE6}"/>
              </a:ext>
            </a:extLst>
          </p:cNvPr>
          <p:cNvSpPr/>
          <p:nvPr/>
        </p:nvSpPr>
        <p:spPr bwMode="gray">
          <a:xfrm flipV="1">
            <a:off x="4846200" y="941662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7" name="Right Triangle 546">
            <a:extLst>
              <a:ext uri="{FF2B5EF4-FFF2-40B4-BE49-F238E27FC236}">
                <a16:creationId xmlns:a16="http://schemas.microsoft.com/office/drawing/2014/main" id="{9814AABB-D62D-43F2-B62B-9D8299577F1D}"/>
              </a:ext>
            </a:extLst>
          </p:cNvPr>
          <p:cNvSpPr/>
          <p:nvPr/>
        </p:nvSpPr>
        <p:spPr bwMode="gray">
          <a:xfrm rot="10800000" flipV="1">
            <a:off x="4846201" y="941662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8" name="Right Triangle 547">
            <a:extLst>
              <a:ext uri="{FF2B5EF4-FFF2-40B4-BE49-F238E27FC236}">
                <a16:creationId xmlns:a16="http://schemas.microsoft.com/office/drawing/2014/main" id="{C0F26E7D-842A-4758-AF09-B3535D5C4E57}"/>
              </a:ext>
            </a:extLst>
          </p:cNvPr>
          <p:cNvSpPr/>
          <p:nvPr/>
        </p:nvSpPr>
        <p:spPr bwMode="gray">
          <a:xfrm>
            <a:off x="4846200" y="1906999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9" name="Right Triangle 548">
            <a:extLst>
              <a:ext uri="{FF2B5EF4-FFF2-40B4-BE49-F238E27FC236}">
                <a16:creationId xmlns:a16="http://schemas.microsoft.com/office/drawing/2014/main" id="{FBBAE2A0-E190-4C5B-AC32-70007FA583CF}"/>
              </a:ext>
            </a:extLst>
          </p:cNvPr>
          <p:cNvSpPr/>
          <p:nvPr/>
        </p:nvSpPr>
        <p:spPr bwMode="gray">
          <a:xfrm rot="10800000">
            <a:off x="4846201" y="191374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0" name="Right Triangle 549">
            <a:extLst>
              <a:ext uri="{FF2B5EF4-FFF2-40B4-BE49-F238E27FC236}">
                <a16:creationId xmlns:a16="http://schemas.microsoft.com/office/drawing/2014/main" id="{9029E3F4-5C62-44CC-9F4E-31D517074C6E}"/>
              </a:ext>
            </a:extLst>
          </p:cNvPr>
          <p:cNvSpPr/>
          <p:nvPr/>
        </p:nvSpPr>
        <p:spPr bwMode="gray">
          <a:xfrm>
            <a:off x="4846200" y="-2716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1" name="Right Triangle 550">
            <a:extLst>
              <a:ext uri="{FF2B5EF4-FFF2-40B4-BE49-F238E27FC236}">
                <a16:creationId xmlns:a16="http://schemas.microsoft.com/office/drawing/2014/main" id="{1EA23F27-E928-42DC-BADF-AED4C3A1A29A}"/>
              </a:ext>
            </a:extLst>
          </p:cNvPr>
          <p:cNvSpPr/>
          <p:nvPr/>
        </p:nvSpPr>
        <p:spPr bwMode="gray">
          <a:xfrm rot="10800000">
            <a:off x="4846201" y="-22209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3" name="Right Triangle 552">
            <a:extLst>
              <a:ext uri="{FF2B5EF4-FFF2-40B4-BE49-F238E27FC236}">
                <a16:creationId xmlns:a16="http://schemas.microsoft.com/office/drawing/2014/main" id="{98EA0DC9-F2D4-4D19-BF32-DA27A3CED788}"/>
              </a:ext>
            </a:extLst>
          </p:cNvPr>
          <p:cNvSpPr/>
          <p:nvPr/>
        </p:nvSpPr>
        <p:spPr bwMode="gray">
          <a:xfrm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4" name="Right Triangle 553">
            <a:extLst>
              <a:ext uri="{FF2B5EF4-FFF2-40B4-BE49-F238E27FC236}">
                <a16:creationId xmlns:a16="http://schemas.microsoft.com/office/drawing/2014/main" id="{98B2CDE4-1470-46DF-9906-211305577582}"/>
              </a:ext>
            </a:extLst>
          </p:cNvPr>
          <p:cNvSpPr/>
          <p:nvPr/>
        </p:nvSpPr>
        <p:spPr bwMode="gray">
          <a:xfrm rot="10800000" flipH="1">
            <a:off x="5814360" y="5795355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5" name="Right Triangle 554">
            <a:extLst>
              <a:ext uri="{FF2B5EF4-FFF2-40B4-BE49-F238E27FC236}">
                <a16:creationId xmlns:a16="http://schemas.microsoft.com/office/drawing/2014/main" id="{37D99863-BF06-49E9-B2C4-1715D089A6C2}"/>
              </a:ext>
            </a:extLst>
          </p:cNvPr>
          <p:cNvSpPr/>
          <p:nvPr/>
        </p:nvSpPr>
        <p:spPr bwMode="gray">
          <a:xfrm flipH="1" flipV="1">
            <a:off x="5814360" y="3850989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6" name="Right Triangle 555">
            <a:extLst>
              <a:ext uri="{FF2B5EF4-FFF2-40B4-BE49-F238E27FC236}">
                <a16:creationId xmlns:a16="http://schemas.microsoft.com/office/drawing/2014/main" id="{959DBA3D-AAAF-4536-9050-A6E1CD545108}"/>
              </a:ext>
            </a:extLst>
          </p:cNvPr>
          <p:cNvSpPr/>
          <p:nvPr/>
        </p:nvSpPr>
        <p:spPr bwMode="gray">
          <a:xfrm rot="10800000" flipH="1">
            <a:off x="5814360" y="4823069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7" name="Right Triangle 556">
            <a:extLst>
              <a:ext uri="{FF2B5EF4-FFF2-40B4-BE49-F238E27FC236}">
                <a16:creationId xmlns:a16="http://schemas.microsoft.com/office/drawing/2014/main" id="{F918A8A7-80D2-4A89-8F54-AAC37DCEA708}"/>
              </a:ext>
            </a:extLst>
          </p:cNvPr>
          <p:cNvSpPr/>
          <p:nvPr/>
        </p:nvSpPr>
        <p:spPr bwMode="gray">
          <a:xfrm flipH="1">
            <a:off x="5814360" y="2882358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8" name="Right Triangle 557">
            <a:extLst>
              <a:ext uri="{FF2B5EF4-FFF2-40B4-BE49-F238E27FC236}">
                <a16:creationId xmlns:a16="http://schemas.microsoft.com/office/drawing/2014/main" id="{0A29EE74-35DF-4683-A64B-133BE09522BA}"/>
              </a:ext>
            </a:extLst>
          </p:cNvPr>
          <p:cNvSpPr/>
          <p:nvPr/>
        </p:nvSpPr>
        <p:spPr bwMode="gray">
          <a:xfrm rot="10800000" flipH="1">
            <a:off x="5814360" y="2882358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59" name="Right Triangle 558">
            <a:extLst>
              <a:ext uri="{FF2B5EF4-FFF2-40B4-BE49-F238E27FC236}">
                <a16:creationId xmlns:a16="http://schemas.microsoft.com/office/drawing/2014/main" id="{F2F7CEBE-CA18-4F7A-B0F8-F63A3FA8619D}"/>
              </a:ext>
            </a:extLst>
          </p:cNvPr>
          <p:cNvSpPr/>
          <p:nvPr/>
        </p:nvSpPr>
        <p:spPr bwMode="gray">
          <a:xfrm flipH="1" flipV="1">
            <a:off x="5814360" y="941662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0" name="Right Triangle 559">
            <a:extLst>
              <a:ext uri="{FF2B5EF4-FFF2-40B4-BE49-F238E27FC236}">
                <a16:creationId xmlns:a16="http://schemas.microsoft.com/office/drawing/2014/main" id="{C397ABCF-E232-4895-94A7-F7D927F450D7}"/>
              </a:ext>
            </a:extLst>
          </p:cNvPr>
          <p:cNvSpPr/>
          <p:nvPr/>
        </p:nvSpPr>
        <p:spPr bwMode="gray">
          <a:xfrm flipH="1">
            <a:off x="5814360" y="1913743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1" name="Right Triangle 560">
            <a:extLst>
              <a:ext uri="{FF2B5EF4-FFF2-40B4-BE49-F238E27FC236}">
                <a16:creationId xmlns:a16="http://schemas.microsoft.com/office/drawing/2014/main" id="{9468DB3A-D6ED-4F4F-BB9C-CFED3E2CC767}"/>
              </a:ext>
            </a:extLst>
          </p:cNvPr>
          <p:cNvSpPr/>
          <p:nvPr/>
        </p:nvSpPr>
        <p:spPr bwMode="gray">
          <a:xfrm rot="10800000" flipH="1">
            <a:off x="5814361" y="1913742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2" name="Right Triangle 561">
            <a:extLst>
              <a:ext uri="{FF2B5EF4-FFF2-40B4-BE49-F238E27FC236}">
                <a16:creationId xmlns:a16="http://schemas.microsoft.com/office/drawing/2014/main" id="{9833B8B8-4775-4E3D-AA8F-E32380255A91}"/>
              </a:ext>
            </a:extLst>
          </p:cNvPr>
          <p:cNvSpPr/>
          <p:nvPr/>
        </p:nvSpPr>
        <p:spPr bwMode="gray">
          <a:xfrm flipH="1">
            <a:off x="5814360" y="-27162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3" name="Right Triangle 562">
            <a:extLst>
              <a:ext uri="{FF2B5EF4-FFF2-40B4-BE49-F238E27FC236}">
                <a16:creationId xmlns:a16="http://schemas.microsoft.com/office/drawing/2014/main" id="{AC5ECF8C-9B24-49F9-B65F-6F51E3F39278}"/>
              </a:ext>
            </a:extLst>
          </p:cNvPr>
          <p:cNvSpPr/>
          <p:nvPr/>
        </p:nvSpPr>
        <p:spPr bwMode="gray">
          <a:xfrm rot="10800000" flipH="1">
            <a:off x="5814361" y="-22206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4347E7D-814B-4F6A-80AE-8FBAB8EDF7E8}"/>
              </a:ext>
            </a:extLst>
          </p:cNvPr>
          <p:cNvGrpSpPr/>
          <p:nvPr/>
        </p:nvGrpSpPr>
        <p:grpSpPr bwMode="gray">
          <a:xfrm>
            <a:off x="-3443" y="-27163"/>
            <a:ext cx="4853096" cy="6793723"/>
            <a:chOff x="7741661" y="0"/>
            <a:chExt cx="4839035" cy="6774040"/>
          </a:xfrm>
        </p:grpSpPr>
        <p:sp>
          <p:nvSpPr>
            <p:cNvPr id="866" name="TextBox 865">
              <a:extLst>
                <a:ext uri="{FF2B5EF4-FFF2-40B4-BE49-F238E27FC236}">
                  <a16:creationId xmlns:a16="http://schemas.microsoft.com/office/drawing/2014/main" id="{87C0DC83-7BAF-4C9A-8EDC-2DF72A735BB3}"/>
                </a:ext>
              </a:extLst>
            </p:cNvPr>
            <p:cNvSpPr txBox="1"/>
            <p:nvPr/>
          </p:nvSpPr>
          <p:spPr bwMode="gray">
            <a:xfrm>
              <a:off x="11490946" y="6388101"/>
              <a:ext cx="437990" cy="36512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r">
                <a:lnSpc>
                  <a:spcPct val="90000"/>
                </a:lnSpc>
              </a:pPr>
              <a:fld id="{7A51DB15-7364-4F0B-A3A0-1309F8830053}" type="slidenum">
                <a:rPr lang="en-US" sz="800" smtClean="0">
                  <a:latin typeface="+mj-lt"/>
                </a:rPr>
                <a:pPr algn="r">
                  <a:lnSpc>
                    <a:spcPct val="90000"/>
                  </a:lnSpc>
                </a:pPr>
                <a:t>‹#›</a:t>
              </a:fld>
              <a:endParaRPr lang="en-US" dirty="0">
                <a:latin typeface="+mj-lt"/>
              </a:endParaRPr>
            </a:p>
          </p:txBody>
        </p:sp>
        <p:sp>
          <p:nvSpPr>
            <p:cNvPr id="868" name="Rectangle 867">
              <a:extLst>
                <a:ext uri="{FF2B5EF4-FFF2-40B4-BE49-F238E27FC236}">
                  <a16:creationId xmlns:a16="http://schemas.microsoft.com/office/drawing/2014/main" id="{963BBEA6-DD00-4E5F-926C-66B2E7C8A43A}"/>
                </a:ext>
              </a:extLst>
            </p:cNvPr>
            <p:cNvSpPr/>
            <p:nvPr userDrawn="1"/>
          </p:nvSpPr>
          <p:spPr bwMode="gray">
            <a:xfrm>
              <a:off x="7741661" y="1"/>
              <a:ext cx="4835592" cy="6774039"/>
            </a:xfrm>
            <a:prstGeom prst="rect">
              <a:avLst/>
            </a:prstGeom>
            <a:solidFill>
              <a:srgbClr val="C6C6C8">
                <a:lumMod val="40000"/>
                <a:lumOff val="6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1052" name="Right Triangle 1051">
              <a:extLst>
                <a:ext uri="{FF2B5EF4-FFF2-40B4-BE49-F238E27FC236}">
                  <a16:creationId xmlns:a16="http://schemas.microsoft.com/office/drawing/2014/main" id="{99B9FA28-142B-4847-B52A-323D38F882D0}"/>
                </a:ext>
              </a:extLst>
            </p:cNvPr>
            <p:cNvSpPr/>
            <p:nvPr/>
          </p:nvSpPr>
          <p:spPr bwMode="gray">
            <a:xfrm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3" name="Right Triangle 1052">
              <a:extLst>
                <a:ext uri="{FF2B5EF4-FFF2-40B4-BE49-F238E27FC236}">
                  <a16:creationId xmlns:a16="http://schemas.microsoft.com/office/drawing/2014/main" id="{1354937D-15BF-4005-AEF7-56A563022FE9}"/>
                </a:ext>
              </a:extLst>
            </p:cNvPr>
            <p:cNvSpPr/>
            <p:nvPr/>
          </p:nvSpPr>
          <p:spPr bwMode="gray">
            <a:xfrm rot="10800000"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4" name="Right Triangle 1053">
              <a:extLst>
                <a:ext uri="{FF2B5EF4-FFF2-40B4-BE49-F238E27FC236}">
                  <a16:creationId xmlns:a16="http://schemas.microsoft.com/office/drawing/2014/main" id="{BCD4330E-45E3-4AC0-999D-0C597F0F7045}"/>
                </a:ext>
              </a:extLst>
            </p:cNvPr>
            <p:cNvSpPr/>
            <p:nvPr/>
          </p:nvSpPr>
          <p:spPr bwMode="gray">
            <a:xfrm flipV="1">
              <a:off x="967552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5" name="Right Triangle 1054">
              <a:extLst>
                <a:ext uri="{FF2B5EF4-FFF2-40B4-BE49-F238E27FC236}">
                  <a16:creationId xmlns:a16="http://schemas.microsoft.com/office/drawing/2014/main" id="{FCA12FFA-1CE4-40DA-9702-65B0539E57B7}"/>
                </a:ext>
              </a:extLst>
            </p:cNvPr>
            <p:cNvSpPr/>
            <p:nvPr/>
          </p:nvSpPr>
          <p:spPr bwMode="gray">
            <a:xfrm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6" name="Right Triangle 1055">
              <a:extLst>
                <a:ext uri="{FF2B5EF4-FFF2-40B4-BE49-F238E27FC236}">
                  <a16:creationId xmlns:a16="http://schemas.microsoft.com/office/drawing/2014/main" id="{A8A33F77-9127-406B-A44E-DB1988AC61DB}"/>
                </a:ext>
              </a:extLst>
            </p:cNvPr>
            <p:cNvSpPr/>
            <p:nvPr/>
          </p:nvSpPr>
          <p:spPr bwMode="gray">
            <a:xfrm rot="10800000"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7" name="Right Triangle 1056">
              <a:extLst>
                <a:ext uri="{FF2B5EF4-FFF2-40B4-BE49-F238E27FC236}">
                  <a16:creationId xmlns:a16="http://schemas.microsoft.com/office/drawing/2014/main" id="{BB37D275-8E2F-490D-9494-290B09043EFE}"/>
                </a:ext>
              </a:extLst>
            </p:cNvPr>
            <p:cNvSpPr/>
            <p:nvPr/>
          </p:nvSpPr>
          <p:spPr bwMode="gray">
            <a:xfrm>
              <a:off x="967552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8" name="Right Triangle 1057">
              <a:extLst>
                <a:ext uri="{FF2B5EF4-FFF2-40B4-BE49-F238E27FC236}">
                  <a16:creationId xmlns:a16="http://schemas.microsoft.com/office/drawing/2014/main" id="{D9815E55-15E3-4658-B475-0F7A7939BA52}"/>
                </a:ext>
              </a:extLst>
            </p:cNvPr>
            <p:cNvSpPr/>
            <p:nvPr/>
          </p:nvSpPr>
          <p:spPr bwMode="gray">
            <a:xfrm flipV="1">
              <a:off x="967552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9" name="Right Triangle 1058">
              <a:extLst>
                <a:ext uri="{FF2B5EF4-FFF2-40B4-BE49-F238E27FC236}">
                  <a16:creationId xmlns:a16="http://schemas.microsoft.com/office/drawing/2014/main" id="{09C0B678-541B-45EA-AD37-9D8EA45A17B5}"/>
                </a:ext>
              </a:extLst>
            </p:cNvPr>
            <p:cNvSpPr/>
            <p:nvPr/>
          </p:nvSpPr>
          <p:spPr bwMode="gray">
            <a:xfrm>
              <a:off x="967552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0" name="Right Triangle 1059">
              <a:extLst>
                <a:ext uri="{FF2B5EF4-FFF2-40B4-BE49-F238E27FC236}">
                  <a16:creationId xmlns:a16="http://schemas.microsoft.com/office/drawing/2014/main" id="{ACB1ACCF-D32E-447F-90BC-68E3BAF1D535}"/>
                </a:ext>
              </a:extLst>
            </p:cNvPr>
            <p:cNvSpPr/>
            <p:nvPr/>
          </p:nvSpPr>
          <p:spPr bwMode="gray">
            <a:xfrm rot="10800000">
              <a:off x="9675529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1" name="Right Triangle 1060">
              <a:extLst>
                <a:ext uri="{FF2B5EF4-FFF2-40B4-BE49-F238E27FC236}">
                  <a16:creationId xmlns:a16="http://schemas.microsoft.com/office/drawing/2014/main" id="{2333CF33-F379-4DEE-9448-AEF8DD179A8E}"/>
                </a:ext>
              </a:extLst>
            </p:cNvPr>
            <p:cNvSpPr/>
            <p:nvPr/>
          </p:nvSpPr>
          <p:spPr bwMode="gray">
            <a:xfrm>
              <a:off x="967552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2" name="Right Triangle 1061">
              <a:extLst>
                <a:ext uri="{FF2B5EF4-FFF2-40B4-BE49-F238E27FC236}">
                  <a16:creationId xmlns:a16="http://schemas.microsoft.com/office/drawing/2014/main" id="{A3F6ED1C-8381-4DAE-938E-B38F5285DA82}"/>
                </a:ext>
              </a:extLst>
            </p:cNvPr>
            <p:cNvSpPr/>
            <p:nvPr/>
          </p:nvSpPr>
          <p:spPr bwMode="gray">
            <a:xfrm rot="10800000">
              <a:off x="9675528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3" name="Right Triangle 1062">
              <a:extLst>
                <a:ext uri="{FF2B5EF4-FFF2-40B4-BE49-F238E27FC236}">
                  <a16:creationId xmlns:a16="http://schemas.microsoft.com/office/drawing/2014/main" id="{371B440E-30A0-4BC1-B553-A344609D37BF}"/>
                </a:ext>
              </a:extLst>
            </p:cNvPr>
            <p:cNvSpPr/>
            <p:nvPr/>
          </p:nvSpPr>
          <p:spPr bwMode="gray">
            <a:xfrm flipH="1">
              <a:off x="10643917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4" name="Right Triangle 1063">
              <a:extLst>
                <a:ext uri="{FF2B5EF4-FFF2-40B4-BE49-F238E27FC236}">
                  <a16:creationId xmlns:a16="http://schemas.microsoft.com/office/drawing/2014/main" id="{F9BBEFBF-1973-44FA-82D8-A240B7D5EEC9}"/>
                </a:ext>
              </a:extLst>
            </p:cNvPr>
            <p:cNvSpPr/>
            <p:nvPr/>
          </p:nvSpPr>
          <p:spPr bwMode="gray">
            <a:xfrm flipH="1" flipV="1">
              <a:off x="10643917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5" name="Right Triangle 1064">
              <a:extLst>
                <a:ext uri="{FF2B5EF4-FFF2-40B4-BE49-F238E27FC236}">
                  <a16:creationId xmlns:a16="http://schemas.microsoft.com/office/drawing/2014/main" id="{7F06F92E-0E60-4D71-972C-A652244AD6F5}"/>
                </a:ext>
              </a:extLst>
            </p:cNvPr>
            <p:cNvSpPr/>
            <p:nvPr/>
          </p:nvSpPr>
          <p:spPr bwMode="gray">
            <a:xfrm rot="10800000" flipH="1" flipV="1">
              <a:off x="1064391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6" name="Right Triangle 1065">
              <a:extLst>
                <a:ext uri="{FF2B5EF4-FFF2-40B4-BE49-F238E27FC236}">
                  <a16:creationId xmlns:a16="http://schemas.microsoft.com/office/drawing/2014/main" id="{AFF33036-B1EC-4235-B2BC-33917195D735}"/>
                </a:ext>
              </a:extLst>
            </p:cNvPr>
            <p:cNvSpPr/>
            <p:nvPr/>
          </p:nvSpPr>
          <p:spPr bwMode="gray">
            <a:xfrm flipH="1">
              <a:off x="1064391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7" name="Right Triangle 1066">
              <a:extLst>
                <a:ext uri="{FF2B5EF4-FFF2-40B4-BE49-F238E27FC236}">
                  <a16:creationId xmlns:a16="http://schemas.microsoft.com/office/drawing/2014/main" id="{80F46166-E605-4128-935E-EAC4DBC79757}"/>
                </a:ext>
              </a:extLst>
            </p:cNvPr>
            <p:cNvSpPr/>
            <p:nvPr/>
          </p:nvSpPr>
          <p:spPr bwMode="gray">
            <a:xfrm flipH="1">
              <a:off x="10643917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8" name="Right Triangle 1067">
              <a:extLst>
                <a:ext uri="{FF2B5EF4-FFF2-40B4-BE49-F238E27FC236}">
                  <a16:creationId xmlns:a16="http://schemas.microsoft.com/office/drawing/2014/main" id="{5D61B3B7-E95F-4489-8936-1C99732B5225}"/>
                </a:ext>
              </a:extLst>
            </p:cNvPr>
            <p:cNvSpPr/>
            <p:nvPr/>
          </p:nvSpPr>
          <p:spPr bwMode="gray">
            <a:xfrm rot="10800000" flipH="1">
              <a:off x="1064391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9" name="Right Triangle 1068">
              <a:extLst>
                <a:ext uri="{FF2B5EF4-FFF2-40B4-BE49-F238E27FC236}">
                  <a16:creationId xmlns:a16="http://schemas.microsoft.com/office/drawing/2014/main" id="{554F3E41-487B-48DB-ADBE-139A24343798}"/>
                </a:ext>
              </a:extLst>
            </p:cNvPr>
            <p:cNvSpPr/>
            <p:nvPr/>
          </p:nvSpPr>
          <p:spPr bwMode="gray">
            <a:xfrm flipH="1" flipV="1">
              <a:off x="10643917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0" name="Right Triangle 1069">
              <a:extLst>
                <a:ext uri="{FF2B5EF4-FFF2-40B4-BE49-F238E27FC236}">
                  <a16:creationId xmlns:a16="http://schemas.microsoft.com/office/drawing/2014/main" id="{07715328-2F8F-48F6-A71C-50CC6861805C}"/>
                </a:ext>
              </a:extLst>
            </p:cNvPr>
            <p:cNvSpPr/>
            <p:nvPr/>
          </p:nvSpPr>
          <p:spPr bwMode="gray">
            <a:xfrm rot="10800000" flipH="1" flipV="1">
              <a:off x="10643917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1" name="Right Triangle 1070">
              <a:extLst>
                <a:ext uri="{FF2B5EF4-FFF2-40B4-BE49-F238E27FC236}">
                  <a16:creationId xmlns:a16="http://schemas.microsoft.com/office/drawing/2014/main" id="{91E4C002-5BA6-464D-842B-F4033240BE4C}"/>
                </a:ext>
              </a:extLst>
            </p:cNvPr>
            <p:cNvSpPr/>
            <p:nvPr/>
          </p:nvSpPr>
          <p:spPr bwMode="gray">
            <a:xfrm flipH="1">
              <a:off x="106439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2" name="Right Triangle 1071">
              <a:extLst>
                <a:ext uri="{FF2B5EF4-FFF2-40B4-BE49-F238E27FC236}">
                  <a16:creationId xmlns:a16="http://schemas.microsoft.com/office/drawing/2014/main" id="{FA536DAB-C673-4B2D-A57A-D8800A0E01B8}"/>
                </a:ext>
              </a:extLst>
            </p:cNvPr>
            <p:cNvSpPr/>
            <p:nvPr/>
          </p:nvSpPr>
          <p:spPr bwMode="gray">
            <a:xfrm rot="10800000" flipH="1">
              <a:off x="1064391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3" name="Right Triangle 1072">
              <a:extLst>
                <a:ext uri="{FF2B5EF4-FFF2-40B4-BE49-F238E27FC236}">
                  <a16:creationId xmlns:a16="http://schemas.microsoft.com/office/drawing/2014/main" id="{D03201BF-89B9-4837-96A7-5C236E389846}"/>
                </a:ext>
              </a:extLst>
            </p:cNvPr>
            <p:cNvSpPr/>
            <p:nvPr/>
          </p:nvSpPr>
          <p:spPr bwMode="gray">
            <a:xfrm flipH="1">
              <a:off x="10643917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4" name="Right Triangle 1073">
              <a:extLst>
                <a:ext uri="{FF2B5EF4-FFF2-40B4-BE49-F238E27FC236}">
                  <a16:creationId xmlns:a16="http://schemas.microsoft.com/office/drawing/2014/main" id="{BA20C66E-AE72-4AE3-84D3-29FBC8DE7E4C}"/>
                </a:ext>
              </a:extLst>
            </p:cNvPr>
            <p:cNvSpPr/>
            <p:nvPr/>
          </p:nvSpPr>
          <p:spPr bwMode="gray">
            <a:xfrm rot="10800000" flipH="1">
              <a:off x="10643917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5" name="Right Triangle 1074">
              <a:extLst>
                <a:ext uri="{FF2B5EF4-FFF2-40B4-BE49-F238E27FC236}">
                  <a16:creationId xmlns:a16="http://schemas.microsoft.com/office/drawing/2014/main" id="{5F985BE5-F962-4173-97FC-90E98A33F1B2}"/>
                </a:ext>
              </a:extLst>
            </p:cNvPr>
            <p:cNvSpPr/>
            <p:nvPr/>
          </p:nvSpPr>
          <p:spPr bwMode="gray">
            <a:xfrm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6" name="Right Triangle 1075">
              <a:extLst>
                <a:ext uri="{FF2B5EF4-FFF2-40B4-BE49-F238E27FC236}">
                  <a16:creationId xmlns:a16="http://schemas.microsoft.com/office/drawing/2014/main" id="{874C9752-CA8F-4840-A168-C7819B2195C1}"/>
                </a:ext>
              </a:extLst>
            </p:cNvPr>
            <p:cNvSpPr/>
            <p:nvPr/>
          </p:nvSpPr>
          <p:spPr bwMode="gray">
            <a:xfrm rot="10800000"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7" name="Right Triangle 1076">
              <a:extLst>
                <a:ext uri="{FF2B5EF4-FFF2-40B4-BE49-F238E27FC236}">
                  <a16:creationId xmlns:a16="http://schemas.microsoft.com/office/drawing/2014/main" id="{D804885B-9BA0-4FA4-B5EC-6CB7B7C41B03}"/>
                </a:ext>
              </a:extLst>
            </p:cNvPr>
            <p:cNvSpPr/>
            <p:nvPr/>
          </p:nvSpPr>
          <p:spPr bwMode="gray">
            <a:xfrm flipV="1">
              <a:off x="1161230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8" name="Right Triangle 1077">
              <a:extLst>
                <a:ext uri="{FF2B5EF4-FFF2-40B4-BE49-F238E27FC236}">
                  <a16:creationId xmlns:a16="http://schemas.microsoft.com/office/drawing/2014/main" id="{67E8C846-A585-4049-B64A-116A445000AC}"/>
                </a:ext>
              </a:extLst>
            </p:cNvPr>
            <p:cNvSpPr/>
            <p:nvPr/>
          </p:nvSpPr>
          <p:spPr bwMode="gray">
            <a:xfrm>
              <a:off x="1161230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9" name="Right Triangle 1078">
              <a:extLst>
                <a:ext uri="{FF2B5EF4-FFF2-40B4-BE49-F238E27FC236}">
                  <a16:creationId xmlns:a16="http://schemas.microsoft.com/office/drawing/2014/main" id="{B31BC6B9-E4E1-42C1-B174-A785EC60994F}"/>
                </a:ext>
              </a:extLst>
            </p:cNvPr>
            <p:cNvSpPr/>
            <p:nvPr/>
          </p:nvSpPr>
          <p:spPr bwMode="gray">
            <a:xfrm rot="10800000">
              <a:off x="1161230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0" name="Right Triangle 1079">
              <a:extLst>
                <a:ext uri="{FF2B5EF4-FFF2-40B4-BE49-F238E27FC236}">
                  <a16:creationId xmlns:a16="http://schemas.microsoft.com/office/drawing/2014/main" id="{26743BFF-A1A9-48E5-BFDF-6149673BF9E8}"/>
                </a:ext>
              </a:extLst>
            </p:cNvPr>
            <p:cNvSpPr/>
            <p:nvPr/>
          </p:nvSpPr>
          <p:spPr bwMode="gray">
            <a:xfrm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1" name="Right Triangle 1080">
              <a:extLst>
                <a:ext uri="{FF2B5EF4-FFF2-40B4-BE49-F238E27FC236}">
                  <a16:creationId xmlns:a16="http://schemas.microsoft.com/office/drawing/2014/main" id="{DFA78F95-3834-4FB4-B269-7F1119FA4E7B}"/>
                </a:ext>
              </a:extLst>
            </p:cNvPr>
            <p:cNvSpPr/>
            <p:nvPr/>
          </p:nvSpPr>
          <p:spPr bwMode="gray">
            <a:xfrm rot="10800000"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2" name="Right Triangle 1081">
              <a:extLst>
                <a:ext uri="{FF2B5EF4-FFF2-40B4-BE49-F238E27FC236}">
                  <a16:creationId xmlns:a16="http://schemas.microsoft.com/office/drawing/2014/main" id="{D17D724D-16D8-4E0B-9025-C8DCDF3B539E}"/>
                </a:ext>
              </a:extLst>
            </p:cNvPr>
            <p:cNvSpPr/>
            <p:nvPr/>
          </p:nvSpPr>
          <p:spPr bwMode="gray">
            <a:xfrm flipV="1">
              <a:off x="1161230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3" name="Right Triangle 1082">
              <a:extLst>
                <a:ext uri="{FF2B5EF4-FFF2-40B4-BE49-F238E27FC236}">
                  <a16:creationId xmlns:a16="http://schemas.microsoft.com/office/drawing/2014/main" id="{540251A9-D497-4E98-985A-D7168362CA0E}"/>
                </a:ext>
              </a:extLst>
            </p:cNvPr>
            <p:cNvSpPr/>
            <p:nvPr/>
          </p:nvSpPr>
          <p:spPr bwMode="gray">
            <a:xfrm rot="10800000">
              <a:off x="1161230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4" name="Right Triangle 1083">
              <a:extLst>
                <a:ext uri="{FF2B5EF4-FFF2-40B4-BE49-F238E27FC236}">
                  <a16:creationId xmlns:a16="http://schemas.microsoft.com/office/drawing/2014/main" id="{62575D7D-39DB-4AC5-9374-666C098F7193}"/>
                </a:ext>
              </a:extLst>
            </p:cNvPr>
            <p:cNvSpPr/>
            <p:nvPr/>
          </p:nvSpPr>
          <p:spPr bwMode="gray">
            <a:xfrm>
              <a:off x="1161230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5" name="Right Triangle 1084">
              <a:extLst>
                <a:ext uri="{FF2B5EF4-FFF2-40B4-BE49-F238E27FC236}">
                  <a16:creationId xmlns:a16="http://schemas.microsoft.com/office/drawing/2014/main" id="{2FCFF745-4F5F-41FF-9731-E739F0CADF29}"/>
                </a:ext>
              </a:extLst>
            </p:cNvPr>
            <p:cNvSpPr/>
            <p:nvPr/>
          </p:nvSpPr>
          <p:spPr bwMode="gray">
            <a:xfrm rot="10800000">
              <a:off x="1161230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18" name="Right Triangle 1117">
              <a:extLst>
                <a:ext uri="{FF2B5EF4-FFF2-40B4-BE49-F238E27FC236}">
                  <a16:creationId xmlns:a16="http://schemas.microsoft.com/office/drawing/2014/main" id="{391991C9-1E7E-4F2D-B7D6-2444010A6168}"/>
                </a:ext>
              </a:extLst>
            </p:cNvPr>
            <p:cNvSpPr/>
            <p:nvPr/>
          </p:nvSpPr>
          <p:spPr bwMode="gray">
            <a:xfrm>
              <a:off x="7741661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19" name="Right Triangle 1118">
              <a:extLst>
                <a:ext uri="{FF2B5EF4-FFF2-40B4-BE49-F238E27FC236}">
                  <a16:creationId xmlns:a16="http://schemas.microsoft.com/office/drawing/2014/main" id="{1D0F11D2-3407-4B3F-8BD8-6BDD732C0EAB}"/>
                </a:ext>
              </a:extLst>
            </p:cNvPr>
            <p:cNvSpPr/>
            <p:nvPr/>
          </p:nvSpPr>
          <p:spPr bwMode="gray">
            <a:xfrm flipV="1">
              <a:off x="7741661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0" name="Right Triangle 1119">
              <a:extLst>
                <a:ext uri="{FF2B5EF4-FFF2-40B4-BE49-F238E27FC236}">
                  <a16:creationId xmlns:a16="http://schemas.microsoft.com/office/drawing/2014/main" id="{3B43FC2B-1382-4A57-AFD5-05E5451F0078}"/>
                </a:ext>
              </a:extLst>
            </p:cNvPr>
            <p:cNvSpPr/>
            <p:nvPr/>
          </p:nvSpPr>
          <p:spPr bwMode="gray">
            <a:xfrm rot="10800000" flipV="1">
              <a:off x="7741662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1" name="Right Triangle 1120">
              <a:extLst>
                <a:ext uri="{FF2B5EF4-FFF2-40B4-BE49-F238E27FC236}">
                  <a16:creationId xmlns:a16="http://schemas.microsoft.com/office/drawing/2014/main" id="{3D8D9ADC-25B9-4569-8420-A71FCCF98D38}"/>
                </a:ext>
              </a:extLst>
            </p:cNvPr>
            <p:cNvSpPr/>
            <p:nvPr/>
          </p:nvSpPr>
          <p:spPr bwMode="gray">
            <a:xfrm>
              <a:off x="7741661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2" name="Right Triangle 1121">
              <a:extLst>
                <a:ext uri="{FF2B5EF4-FFF2-40B4-BE49-F238E27FC236}">
                  <a16:creationId xmlns:a16="http://schemas.microsoft.com/office/drawing/2014/main" id="{FF883FA4-E49C-4BE7-B918-05EEAE7BFA2B}"/>
                </a:ext>
              </a:extLst>
            </p:cNvPr>
            <p:cNvSpPr/>
            <p:nvPr/>
          </p:nvSpPr>
          <p:spPr bwMode="gray">
            <a:xfrm rot="10800000">
              <a:off x="7741662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3" name="Right Triangle 1122">
              <a:extLst>
                <a:ext uri="{FF2B5EF4-FFF2-40B4-BE49-F238E27FC236}">
                  <a16:creationId xmlns:a16="http://schemas.microsoft.com/office/drawing/2014/main" id="{0F3A87B8-8FE6-4A47-BEF7-A8D0664D02E8}"/>
                </a:ext>
              </a:extLst>
            </p:cNvPr>
            <p:cNvSpPr/>
            <p:nvPr/>
          </p:nvSpPr>
          <p:spPr bwMode="gray">
            <a:xfrm>
              <a:off x="7741661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4" name="Right Triangle 1123">
              <a:extLst>
                <a:ext uri="{FF2B5EF4-FFF2-40B4-BE49-F238E27FC236}">
                  <a16:creationId xmlns:a16="http://schemas.microsoft.com/office/drawing/2014/main" id="{13DF8434-3AEA-4EBD-9DB1-31E01A361E53}"/>
                </a:ext>
              </a:extLst>
            </p:cNvPr>
            <p:cNvSpPr/>
            <p:nvPr/>
          </p:nvSpPr>
          <p:spPr bwMode="gray">
            <a:xfrm rot="10800000">
              <a:off x="7741662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5" name="Right Triangle 1124">
              <a:extLst>
                <a:ext uri="{FF2B5EF4-FFF2-40B4-BE49-F238E27FC236}">
                  <a16:creationId xmlns:a16="http://schemas.microsoft.com/office/drawing/2014/main" id="{303A3036-0D75-4576-995F-127F3FCAB699}"/>
                </a:ext>
              </a:extLst>
            </p:cNvPr>
            <p:cNvSpPr/>
            <p:nvPr/>
          </p:nvSpPr>
          <p:spPr bwMode="gray">
            <a:xfrm flipV="1">
              <a:off x="774166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6" name="Right Triangle 1125">
              <a:extLst>
                <a:ext uri="{FF2B5EF4-FFF2-40B4-BE49-F238E27FC236}">
                  <a16:creationId xmlns:a16="http://schemas.microsoft.com/office/drawing/2014/main" id="{609D1630-7C11-40BD-A0DC-BCB7C7FA4CFF}"/>
                </a:ext>
              </a:extLst>
            </p:cNvPr>
            <p:cNvSpPr/>
            <p:nvPr/>
          </p:nvSpPr>
          <p:spPr bwMode="gray">
            <a:xfrm rot="10800000" flipV="1">
              <a:off x="7741662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7" name="Right Triangle 1126">
              <a:extLst>
                <a:ext uri="{FF2B5EF4-FFF2-40B4-BE49-F238E27FC236}">
                  <a16:creationId xmlns:a16="http://schemas.microsoft.com/office/drawing/2014/main" id="{BA51F249-FFEB-4211-944D-E0DB113A0DAF}"/>
                </a:ext>
              </a:extLst>
            </p:cNvPr>
            <p:cNvSpPr/>
            <p:nvPr/>
          </p:nvSpPr>
          <p:spPr bwMode="gray">
            <a:xfrm>
              <a:off x="7741661" y="1928558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8" name="Right Triangle 1127">
              <a:extLst>
                <a:ext uri="{FF2B5EF4-FFF2-40B4-BE49-F238E27FC236}">
                  <a16:creationId xmlns:a16="http://schemas.microsoft.com/office/drawing/2014/main" id="{8D1FDEE5-109B-45B9-A514-9C1EDD3D010C}"/>
                </a:ext>
              </a:extLst>
            </p:cNvPr>
            <p:cNvSpPr/>
            <p:nvPr/>
          </p:nvSpPr>
          <p:spPr bwMode="gray">
            <a:xfrm rot="10800000">
              <a:off x="7741662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29" name="Right Triangle 1128">
              <a:extLst>
                <a:ext uri="{FF2B5EF4-FFF2-40B4-BE49-F238E27FC236}">
                  <a16:creationId xmlns:a16="http://schemas.microsoft.com/office/drawing/2014/main" id="{B638A5A1-893B-4056-A03C-32B95D7F6123}"/>
                </a:ext>
              </a:extLst>
            </p:cNvPr>
            <p:cNvSpPr/>
            <p:nvPr/>
          </p:nvSpPr>
          <p:spPr bwMode="gray">
            <a:xfrm>
              <a:off x="774166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498" name="Right Triangle 1497">
              <a:extLst>
                <a:ext uri="{FF2B5EF4-FFF2-40B4-BE49-F238E27FC236}">
                  <a16:creationId xmlns:a16="http://schemas.microsoft.com/office/drawing/2014/main" id="{197E7D03-A91C-4064-8518-615EC259FDC5}"/>
                </a:ext>
              </a:extLst>
            </p:cNvPr>
            <p:cNvSpPr/>
            <p:nvPr/>
          </p:nvSpPr>
          <p:spPr bwMode="gray">
            <a:xfrm rot="10800000">
              <a:off x="7741662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0" name="Right Triangle 1499">
              <a:extLst>
                <a:ext uri="{FF2B5EF4-FFF2-40B4-BE49-F238E27FC236}">
                  <a16:creationId xmlns:a16="http://schemas.microsoft.com/office/drawing/2014/main" id="{1590782B-2EE9-4C46-90E0-96DC5113EF3B}"/>
                </a:ext>
              </a:extLst>
            </p:cNvPr>
            <p:cNvSpPr/>
            <p:nvPr/>
          </p:nvSpPr>
          <p:spPr bwMode="gray">
            <a:xfrm flipH="1">
              <a:off x="870701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1" name="Right Triangle 1500">
              <a:extLst>
                <a:ext uri="{FF2B5EF4-FFF2-40B4-BE49-F238E27FC236}">
                  <a16:creationId xmlns:a16="http://schemas.microsoft.com/office/drawing/2014/main" id="{DBC44D05-3580-4FB4-9EE0-30D404D888BD}"/>
                </a:ext>
              </a:extLst>
            </p:cNvPr>
            <p:cNvSpPr/>
            <p:nvPr/>
          </p:nvSpPr>
          <p:spPr bwMode="gray">
            <a:xfrm rot="10800000" flipH="1">
              <a:off x="870701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3" name="Right Triangle 1502">
              <a:extLst>
                <a:ext uri="{FF2B5EF4-FFF2-40B4-BE49-F238E27FC236}">
                  <a16:creationId xmlns:a16="http://schemas.microsoft.com/office/drawing/2014/main" id="{D50831AD-6E81-4BEC-B0A5-614661D3A6B2}"/>
                </a:ext>
              </a:extLst>
            </p:cNvPr>
            <p:cNvSpPr/>
            <p:nvPr/>
          </p:nvSpPr>
          <p:spPr bwMode="gray">
            <a:xfrm flipH="1" flipV="1">
              <a:off x="870701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4" name="Right Triangle 1503">
              <a:extLst>
                <a:ext uri="{FF2B5EF4-FFF2-40B4-BE49-F238E27FC236}">
                  <a16:creationId xmlns:a16="http://schemas.microsoft.com/office/drawing/2014/main" id="{9E46E14E-8065-443C-B22B-6809C242265D}"/>
                </a:ext>
              </a:extLst>
            </p:cNvPr>
            <p:cNvSpPr/>
            <p:nvPr/>
          </p:nvSpPr>
          <p:spPr bwMode="gray">
            <a:xfrm rot="10800000" flipH="1">
              <a:off x="870701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5" name="Right Triangle 1504">
              <a:extLst>
                <a:ext uri="{FF2B5EF4-FFF2-40B4-BE49-F238E27FC236}">
                  <a16:creationId xmlns:a16="http://schemas.microsoft.com/office/drawing/2014/main" id="{CD8DD3DD-C642-4C5D-B18A-67BCF54E913C}"/>
                </a:ext>
              </a:extLst>
            </p:cNvPr>
            <p:cNvSpPr/>
            <p:nvPr/>
          </p:nvSpPr>
          <p:spPr bwMode="gray">
            <a:xfrm flipH="1">
              <a:off x="870701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6" name="Right Triangle 1505">
              <a:extLst>
                <a:ext uri="{FF2B5EF4-FFF2-40B4-BE49-F238E27FC236}">
                  <a16:creationId xmlns:a16="http://schemas.microsoft.com/office/drawing/2014/main" id="{79AD7784-7EC5-456F-835D-505EE8397B3D}"/>
                </a:ext>
              </a:extLst>
            </p:cNvPr>
            <p:cNvSpPr/>
            <p:nvPr/>
          </p:nvSpPr>
          <p:spPr bwMode="gray">
            <a:xfrm rot="10800000" flipH="1">
              <a:off x="870701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7" name="Right Triangle 1506">
              <a:extLst>
                <a:ext uri="{FF2B5EF4-FFF2-40B4-BE49-F238E27FC236}">
                  <a16:creationId xmlns:a16="http://schemas.microsoft.com/office/drawing/2014/main" id="{D4530316-0B1C-461F-9F7A-71A37985F7F1}"/>
                </a:ext>
              </a:extLst>
            </p:cNvPr>
            <p:cNvSpPr/>
            <p:nvPr/>
          </p:nvSpPr>
          <p:spPr bwMode="gray">
            <a:xfrm flipH="1" flipV="1">
              <a:off x="870701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8" name="Right Triangle 1507">
              <a:extLst>
                <a:ext uri="{FF2B5EF4-FFF2-40B4-BE49-F238E27FC236}">
                  <a16:creationId xmlns:a16="http://schemas.microsoft.com/office/drawing/2014/main" id="{68A62814-3040-4439-B166-C59DACFAAED0}"/>
                </a:ext>
              </a:extLst>
            </p:cNvPr>
            <p:cNvSpPr/>
            <p:nvPr/>
          </p:nvSpPr>
          <p:spPr bwMode="gray">
            <a:xfrm flipH="1">
              <a:off x="870701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9" name="Right Triangle 1508">
              <a:extLst>
                <a:ext uri="{FF2B5EF4-FFF2-40B4-BE49-F238E27FC236}">
                  <a16:creationId xmlns:a16="http://schemas.microsoft.com/office/drawing/2014/main" id="{BBA7467A-57A2-42C1-A37C-EEACC75714B9}"/>
                </a:ext>
              </a:extLst>
            </p:cNvPr>
            <p:cNvSpPr/>
            <p:nvPr/>
          </p:nvSpPr>
          <p:spPr bwMode="gray">
            <a:xfrm rot="10800000" flipH="1">
              <a:off x="87070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10" name="Right Triangle 1509">
              <a:extLst>
                <a:ext uri="{FF2B5EF4-FFF2-40B4-BE49-F238E27FC236}">
                  <a16:creationId xmlns:a16="http://schemas.microsoft.com/office/drawing/2014/main" id="{F19E3A3A-6F48-44F1-A74D-9B4AA960662C}"/>
                </a:ext>
              </a:extLst>
            </p:cNvPr>
            <p:cNvSpPr/>
            <p:nvPr/>
          </p:nvSpPr>
          <p:spPr bwMode="gray">
            <a:xfrm flipH="1">
              <a:off x="870701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11" name="Right Triangle 1510">
              <a:extLst>
                <a:ext uri="{FF2B5EF4-FFF2-40B4-BE49-F238E27FC236}">
                  <a16:creationId xmlns:a16="http://schemas.microsoft.com/office/drawing/2014/main" id="{1B28AF76-1893-4D93-9AF1-E83E1839BE12}"/>
                </a:ext>
              </a:extLst>
            </p:cNvPr>
            <p:cNvSpPr/>
            <p:nvPr/>
          </p:nvSpPr>
          <p:spPr bwMode="gray">
            <a:xfrm rot="10800000" flipH="1">
              <a:off x="870701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2" name="Right Triangle 961">
              <a:extLst>
                <a:ext uri="{FF2B5EF4-FFF2-40B4-BE49-F238E27FC236}">
                  <a16:creationId xmlns:a16="http://schemas.microsoft.com/office/drawing/2014/main" id="{B2449F2E-8F37-481D-BB88-2F28308A4DFA}"/>
                </a:ext>
              </a:extLst>
            </p:cNvPr>
            <p:cNvSpPr/>
            <p:nvPr/>
          </p:nvSpPr>
          <p:spPr bwMode="gray">
            <a:xfrm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3" name="Right Triangle 962">
              <a:extLst>
                <a:ext uri="{FF2B5EF4-FFF2-40B4-BE49-F238E27FC236}">
                  <a16:creationId xmlns:a16="http://schemas.microsoft.com/office/drawing/2014/main" id="{B00A7C79-89D2-4F88-8D93-E597D62A6D42}"/>
                </a:ext>
              </a:extLst>
            </p:cNvPr>
            <p:cNvSpPr/>
            <p:nvPr/>
          </p:nvSpPr>
          <p:spPr bwMode="gray">
            <a:xfrm rot="10800000"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4" name="Right Triangle 963">
              <a:extLst>
                <a:ext uri="{FF2B5EF4-FFF2-40B4-BE49-F238E27FC236}">
                  <a16:creationId xmlns:a16="http://schemas.microsoft.com/office/drawing/2014/main" id="{605265F3-D4BC-4974-A954-752B4C91C7C2}"/>
                </a:ext>
              </a:extLst>
            </p:cNvPr>
            <p:cNvSpPr/>
            <p:nvPr/>
          </p:nvSpPr>
          <p:spPr bwMode="gray">
            <a:xfrm flipV="1">
              <a:off x="967552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5" name="Right Triangle 964">
              <a:extLst>
                <a:ext uri="{FF2B5EF4-FFF2-40B4-BE49-F238E27FC236}">
                  <a16:creationId xmlns:a16="http://schemas.microsoft.com/office/drawing/2014/main" id="{94C84C27-6874-4411-9C7F-02936D50AF4A}"/>
                </a:ext>
              </a:extLst>
            </p:cNvPr>
            <p:cNvSpPr/>
            <p:nvPr/>
          </p:nvSpPr>
          <p:spPr bwMode="gray">
            <a:xfrm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6" name="Right Triangle 965">
              <a:extLst>
                <a:ext uri="{FF2B5EF4-FFF2-40B4-BE49-F238E27FC236}">
                  <a16:creationId xmlns:a16="http://schemas.microsoft.com/office/drawing/2014/main" id="{6E207F7B-6A82-486C-96FA-F7A768683B92}"/>
                </a:ext>
              </a:extLst>
            </p:cNvPr>
            <p:cNvSpPr/>
            <p:nvPr/>
          </p:nvSpPr>
          <p:spPr bwMode="gray">
            <a:xfrm rot="10800000"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7" name="Right Triangle 966">
              <a:extLst>
                <a:ext uri="{FF2B5EF4-FFF2-40B4-BE49-F238E27FC236}">
                  <a16:creationId xmlns:a16="http://schemas.microsoft.com/office/drawing/2014/main" id="{4B163831-FC95-4563-B910-E469A0C826CB}"/>
                </a:ext>
              </a:extLst>
            </p:cNvPr>
            <p:cNvSpPr/>
            <p:nvPr/>
          </p:nvSpPr>
          <p:spPr bwMode="gray">
            <a:xfrm>
              <a:off x="967552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8" name="Right Triangle 967">
              <a:extLst>
                <a:ext uri="{FF2B5EF4-FFF2-40B4-BE49-F238E27FC236}">
                  <a16:creationId xmlns:a16="http://schemas.microsoft.com/office/drawing/2014/main" id="{395DBB35-C9DB-42DB-933C-680B6F6ECB75}"/>
                </a:ext>
              </a:extLst>
            </p:cNvPr>
            <p:cNvSpPr/>
            <p:nvPr/>
          </p:nvSpPr>
          <p:spPr bwMode="gray">
            <a:xfrm flipV="1">
              <a:off x="967552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9" name="Right Triangle 968">
              <a:extLst>
                <a:ext uri="{FF2B5EF4-FFF2-40B4-BE49-F238E27FC236}">
                  <a16:creationId xmlns:a16="http://schemas.microsoft.com/office/drawing/2014/main" id="{1B68C691-E783-4FBF-9CC0-62860B57946D}"/>
                </a:ext>
              </a:extLst>
            </p:cNvPr>
            <p:cNvSpPr/>
            <p:nvPr/>
          </p:nvSpPr>
          <p:spPr bwMode="gray">
            <a:xfrm>
              <a:off x="967552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0" name="Right Triangle 969">
              <a:extLst>
                <a:ext uri="{FF2B5EF4-FFF2-40B4-BE49-F238E27FC236}">
                  <a16:creationId xmlns:a16="http://schemas.microsoft.com/office/drawing/2014/main" id="{E9DB106F-430C-4E25-ACDC-E6335E6E56A7}"/>
                </a:ext>
              </a:extLst>
            </p:cNvPr>
            <p:cNvSpPr/>
            <p:nvPr/>
          </p:nvSpPr>
          <p:spPr bwMode="gray">
            <a:xfrm rot="10800000">
              <a:off x="9675529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1" name="Right Triangle 970">
              <a:extLst>
                <a:ext uri="{FF2B5EF4-FFF2-40B4-BE49-F238E27FC236}">
                  <a16:creationId xmlns:a16="http://schemas.microsoft.com/office/drawing/2014/main" id="{C21409A8-9C34-4525-95D7-F1F5C0203E20}"/>
                </a:ext>
              </a:extLst>
            </p:cNvPr>
            <p:cNvSpPr/>
            <p:nvPr/>
          </p:nvSpPr>
          <p:spPr bwMode="gray">
            <a:xfrm>
              <a:off x="967552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2" name="Right Triangle 971">
              <a:extLst>
                <a:ext uri="{FF2B5EF4-FFF2-40B4-BE49-F238E27FC236}">
                  <a16:creationId xmlns:a16="http://schemas.microsoft.com/office/drawing/2014/main" id="{72615CD1-451C-4A72-A0D1-8D2483C4E9B3}"/>
                </a:ext>
              </a:extLst>
            </p:cNvPr>
            <p:cNvSpPr/>
            <p:nvPr/>
          </p:nvSpPr>
          <p:spPr bwMode="gray">
            <a:xfrm rot="10800000">
              <a:off x="9675528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3" name="Right Triangle 972">
              <a:extLst>
                <a:ext uri="{FF2B5EF4-FFF2-40B4-BE49-F238E27FC236}">
                  <a16:creationId xmlns:a16="http://schemas.microsoft.com/office/drawing/2014/main" id="{86A00D32-1B82-45D6-9FAB-E31B1EB032F9}"/>
                </a:ext>
              </a:extLst>
            </p:cNvPr>
            <p:cNvSpPr/>
            <p:nvPr/>
          </p:nvSpPr>
          <p:spPr bwMode="gray">
            <a:xfrm flipH="1">
              <a:off x="10643917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4" name="Right Triangle 973">
              <a:extLst>
                <a:ext uri="{FF2B5EF4-FFF2-40B4-BE49-F238E27FC236}">
                  <a16:creationId xmlns:a16="http://schemas.microsoft.com/office/drawing/2014/main" id="{51045A92-2683-4A3C-A6A7-3402D5986F93}"/>
                </a:ext>
              </a:extLst>
            </p:cNvPr>
            <p:cNvSpPr/>
            <p:nvPr/>
          </p:nvSpPr>
          <p:spPr bwMode="gray">
            <a:xfrm flipH="1" flipV="1">
              <a:off x="10643917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5" name="Right Triangle 974">
              <a:extLst>
                <a:ext uri="{FF2B5EF4-FFF2-40B4-BE49-F238E27FC236}">
                  <a16:creationId xmlns:a16="http://schemas.microsoft.com/office/drawing/2014/main" id="{72C282E8-F1FF-4345-BE6C-82AC3AAB0760}"/>
                </a:ext>
              </a:extLst>
            </p:cNvPr>
            <p:cNvSpPr/>
            <p:nvPr/>
          </p:nvSpPr>
          <p:spPr bwMode="gray">
            <a:xfrm rot="10800000" flipH="1" flipV="1">
              <a:off x="1064391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6" name="Right Triangle 975">
              <a:extLst>
                <a:ext uri="{FF2B5EF4-FFF2-40B4-BE49-F238E27FC236}">
                  <a16:creationId xmlns:a16="http://schemas.microsoft.com/office/drawing/2014/main" id="{19E57E69-C5B8-4758-96AF-8090AEBE6C4B}"/>
                </a:ext>
              </a:extLst>
            </p:cNvPr>
            <p:cNvSpPr/>
            <p:nvPr/>
          </p:nvSpPr>
          <p:spPr bwMode="gray">
            <a:xfrm flipH="1">
              <a:off x="1064391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7" name="Right Triangle 976">
              <a:extLst>
                <a:ext uri="{FF2B5EF4-FFF2-40B4-BE49-F238E27FC236}">
                  <a16:creationId xmlns:a16="http://schemas.microsoft.com/office/drawing/2014/main" id="{97C1E025-E7D3-450D-B3A2-341E0CF1FBBC}"/>
                </a:ext>
              </a:extLst>
            </p:cNvPr>
            <p:cNvSpPr/>
            <p:nvPr/>
          </p:nvSpPr>
          <p:spPr bwMode="gray">
            <a:xfrm flipH="1">
              <a:off x="10643917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8" name="Right Triangle 977">
              <a:extLst>
                <a:ext uri="{FF2B5EF4-FFF2-40B4-BE49-F238E27FC236}">
                  <a16:creationId xmlns:a16="http://schemas.microsoft.com/office/drawing/2014/main" id="{5C5FA75B-57C5-4996-B210-AB2E78DB6D93}"/>
                </a:ext>
              </a:extLst>
            </p:cNvPr>
            <p:cNvSpPr/>
            <p:nvPr/>
          </p:nvSpPr>
          <p:spPr bwMode="gray">
            <a:xfrm rot="10800000" flipH="1">
              <a:off x="1064391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9" name="Right Triangle 978">
              <a:extLst>
                <a:ext uri="{FF2B5EF4-FFF2-40B4-BE49-F238E27FC236}">
                  <a16:creationId xmlns:a16="http://schemas.microsoft.com/office/drawing/2014/main" id="{66D09697-524C-4A22-9E7E-1B43B9D6D54E}"/>
                </a:ext>
              </a:extLst>
            </p:cNvPr>
            <p:cNvSpPr/>
            <p:nvPr/>
          </p:nvSpPr>
          <p:spPr bwMode="gray">
            <a:xfrm flipH="1" flipV="1">
              <a:off x="10643917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0" name="Right Triangle 979">
              <a:extLst>
                <a:ext uri="{FF2B5EF4-FFF2-40B4-BE49-F238E27FC236}">
                  <a16:creationId xmlns:a16="http://schemas.microsoft.com/office/drawing/2014/main" id="{56AAD721-F841-4471-8202-D4B79A7D6151}"/>
                </a:ext>
              </a:extLst>
            </p:cNvPr>
            <p:cNvSpPr/>
            <p:nvPr/>
          </p:nvSpPr>
          <p:spPr bwMode="gray">
            <a:xfrm rot="10800000" flipH="1" flipV="1">
              <a:off x="10643917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1" name="Right Triangle 980">
              <a:extLst>
                <a:ext uri="{FF2B5EF4-FFF2-40B4-BE49-F238E27FC236}">
                  <a16:creationId xmlns:a16="http://schemas.microsoft.com/office/drawing/2014/main" id="{D85FDA18-BF84-4556-9985-FA7D64B01EAC}"/>
                </a:ext>
              </a:extLst>
            </p:cNvPr>
            <p:cNvSpPr/>
            <p:nvPr/>
          </p:nvSpPr>
          <p:spPr bwMode="gray">
            <a:xfrm flipH="1">
              <a:off x="106439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2" name="Right Triangle 981">
              <a:extLst>
                <a:ext uri="{FF2B5EF4-FFF2-40B4-BE49-F238E27FC236}">
                  <a16:creationId xmlns:a16="http://schemas.microsoft.com/office/drawing/2014/main" id="{228DAC65-C3E0-4BAC-A173-2E7D5650FA0A}"/>
                </a:ext>
              </a:extLst>
            </p:cNvPr>
            <p:cNvSpPr/>
            <p:nvPr/>
          </p:nvSpPr>
          <p:spPr bwMode="gray">
            <a:xfrm rot="10800000" flipH="1">
              <a:off x="1064391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3" name="Right Triangle 982">
              <a:extLst>
                <a:ext uri="{FF2B5EF4-FFF2-40B4-BE49-F238E27FC236}">
                  <a16:creationId xmlns:a16="http://schemas.microsoft.com/office/drawing/2014/main" id="{95E6C0B2-3570-4F49-8FBF-92A17DE00E03}"/>
                </a:ext>
              </a:extLst>
            </p:cNvPr>
            <p:cNvSpPr/>
            <p:nvPr/>
          </p:nvSpPr>
          <p:spPr bwMode="gray">
            <a:xfrm flipH="1">
              <a:off x="10643917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4" name="Right Triangle 983">
              <a:extLst>
                <a:ext uri="{FF2B5EF4-FFF2-40B4-BE49-F238E27FC236}">
                  <a16:creationId xmlns:a16="http://schemas.microsoft.com/office/drawing/2014/main" id="{19A1FB0C-2F2C-4252-B0B6-16BE19DB0CDF}"/>
                </a:ext>
              </a:extLst>
            </p:cNvPr>
            <p:cNvSpPr/>
            <p:nvPr/>
          </p:nvSpPr>
          <p:spPr bwMode="gray">
            <a:xfrm rot="10800000" flipH="1">
              <a:off x="10643917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5" name="Right Triangle 984">
              <a:extLst>
                <a:ext uri="{FF2B5EF4-FFF2-40B4-BE49-F238E27FC236}">
                  <a16:creationId xmlns:a16="http://schemas.microsoft.com/office/drawing/2014/main" id="{DCEBFEEA-04F8-4EEF-8604-A70CA0778962}"/>
                </a:ext>
              </a:extLst>
            </p:cNvPr>
            <p:cNvSpPr/>
            <p:nvPr/>
          </p:nvSpPr>
          <p:spPr bwMode="gray">
            <a:xfrm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6" name="Right Triangle 985">
              <a:extLst>
                <a:ext uri="{FF2B5EF4-FFF2-40B4-BE49-F238E27FC236}">
                  <a16:creationId xmlns:a16="http://schemas.microsoft.com/office/drawing/2014/main" id="{854CB75C-6A98-4F37-BAC4-CE4650500E72}"/>
                </a:ext>
              </a:extLst>
            </p:cNvPr>
            <p:cNvSpPr/>
            <p:nvPr/>
          </p:nvSpPr>
          <p:spPr bwMode="gray">
            <a:xfrm rot="10800000"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7" name="Right Triangle 986">
              <a:extLst>
                <a:ext uri="{FF2B5EF4-FFF2-40B4-BE49-F238E27FC236}">
                  <a16:creationId xmlns:a16="http://schemas.microsoft.com/office/drawing/2014/main" id="{4BC70ECB-B001-4D30-A83C-98E42DB88364}"/>
                </a:ext>
              </a:extLst>
            </p:cNvPr>
            <p:cNvSpPr/>
            <p:nvPr/>
          </p:nvSpPr>
          <p:spPr bwMode="gray">
            <a:xfrm flipV="1">
              <a:off x="1161230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8" name="Right Triangle 987">
              <a:extLst>
                <a:ext uri="{FF2B5EF4-FFF2-40B4-BE49-F238E27FC236}">
                  <a16:creationId xmlns:a16="http://schemas.microsoft.com/office/drawing/2014/main" id="{3CFAE869-6B6D-4CEC-8A38-055A716090E4}"/>
                </a:ext>
              </a:extLst>
            </p:cNvPr>
            <p:cNvSpPr/>
            <p:nvPr/>
          </p:nvSpPr>
          <p:spPr bwMode="gray">
            <a:xfrm>
              <a:off x="1161230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9" name="Right Triangle 988">
              <a:extLst>
                <a:ext uri="{FF2B5EF4-FFF2-40B4-BE49-F238E27FC236}">
                  <a16:creationId xmlns:a16="http://schemas.microsoft.com/office/drawing/2014/main" id="{FDE7EB38-DF88-4E7F-8017-8C3BEDD68EEC}"/>
                </a:ext>
              </a:extLst>
            </p:cNvPr>
            <p:cNvSpPr/>
            <p:nvPr/>
          </p:nvSpPr>
          <p:spPr bwMode="gray">
            <a:xfrm rot="10800000">
              <a:off x="1161230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0" name="Right Triangle 989">
              <a:extLst>
                <a:ext uri="{FF2B5EF4-FFF2-40B4-BE49-F238E27FC236}">
                  <a16:creationId xmlns:a16="http://schemas.microsoft.com/office/drawing/2014/main" id="{DB9AB48C-3D47-4295-B37B-2321DA84AFA3}"/>
                </a:ext>
              </a:extLst>
            </p:cNvPr>
            <p:cNvSpPr/>
            <p:nvPr/>
          </p:nvSpPr>
          <p:spPr bwMode="gray">
            <a:xfrm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1" name="Right Triangle 990">
              <a:extLst>
                <a:ext uri="{FF2B5EF4-FFF2-40B4-BE49-F238E27FC236}">
                  <a16:creationId xmlns:a16="http://schemas.microsoft.com/office/drawing/2014/main" id="{632572F9-5ADA-45AE-AB00-1857774A1A07}"/>
                </a:ext>
              </a:extLst>
            </p:cNvPr>
            <p:cNvSpPr/>
            <p:nvPr/>
          </p:nvSpPr>
          <p:spPr bwMode="gray">
            <a:xfrm rot="10800000"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2" name="Right Triangle 991">
              <a:extLst>
                <a:ext uri="{FF2B5EF4-FFF2-40B4-BE49-F238E27FC236}">
                  <a16:creationId xmlns:a16="http://schemas.microsoft.com/office/drawing/2014/main" id="{1A450287-F0E3-48D1-8B24-15646B4D8737}"/>
                </a:ext>
              </a:extLst>
            </p:cNvPr>
            <p:cNvSpPr/>
            <p:nvPr/>
          </p:nvSpPr>
          <p:spPr bwMode="gray">
            <a:xfrm flipV="1">
              <a:off x="1161230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3" name="Right Triangle 992">
              <a:extLst>
                <a:ext uri="{FF2B5EF4-FFF2-40B4-BE49-F238E27FC236}">
                  <a16:creationId xmlns:a16="http://schemas.microsoft.com/office/drawing/2014/main" id="{6A7D5B58-3DE0-48FD-B95B-A27AE491EC5C}"/>
                </a:ext>
              </a:extLst>
            </p:cNvPr>
            <p:cNvSpPr/>
            <p:nvPr/>
          </p:nvSpPr>
          <p:spPr bwMode="gray">
            <a:xfrm rot="10800000">
              <a:off x="1161230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4" name="Right Triangle 993">
              <a:extLst>
                <a:ext uri="{FF2B5EF4-FFF2-40B4-BE49-F238E27FC236}">
                  <a16:creationId xmlns:a16="http://schemas.microsoft.com/office/drawing/2014/main" id="{04731549-8D32-42F6-9B7C-93718E57319D}"/>
                </a:ext>
              </a:extLst>
            </p:cNvPr>
            <p:cNvSpPr/>
            <p:nvPr/>
          </p:nvSpPr>
          <p:spPr bwMode="gray">
            <a:xfrm>
              <a:off x="1161230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5" name="Right Triangle 994">
              <a:extLst>
                <a:ext uri="{FF2B5EF4-FFF2-40B4-BE49-F238E27FC236}">
                  <a16:creationId xmlns:a16="http://schemas.microsoft.com/office/drawing/2014/main" id="{7A407715-9564-4782-8381-4EA68FBE8983}"/>
                </a:ext>
              </a:extLst>
            </p:cNvPr>
            <p:cNvSpPr/>
            <p:nvPr/>
          </p:nvSpPr>
          <p:spPr bwMode="gray">
            <a:xfrm rot="10800000">
              <a:off x="1161230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28" name="Right Triangle 1027">
              <a:extLst>
                <a:ext uri="{FF2B5EF4-FFF2-40B4-BE49-F238E27FC236}">
                  <a16:creationId xmlns:a16="http://schemas.microsoft.com/office/drawing/2014/main" id="{46CE6230-83D8-48D6-B2E2-B9E68C35055E}"/>
                </a:ext>
              </a:extLst>
            </p:cNvPr>
            <p:cNvSpPr/>
            <p:nvPr/>
          </p:nvSpPr>
          <p:spPr bwMode="gray">
            <a:xfrm>
              <a:off x="7741661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29" name="Right Triangle 1028">
              <a:extLst>
                <a:ext uri="{FF2B5EF4-FFF2-40B4-BE49-F238E27FC236}">
                  <a16:creationId xmlns:a16="http://schemas.microsoft.com/office/drawing/2014/main" id="{0FFBA15E-7D2A-45A7-A081-316C13577FF9}"/>
                </a:ext>
              </a:extLst>
            </p:cNvPr>
            <p:cNvSpPr/>
            <p:nvPr/>
          </p:nvSpPr>
          <p:spPr bwMode="gray">
            <a:xfrm flipV="1">
              <a:off x="7741661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0" name="Right Triangle 1029">
              <a:extLst>
                <a:ext uri="{FF2B5EF4-FFF2-40B4-BE49-F238E27FC236}">
                  <a16:creationId xmlns:a16="http://schemas.microsoft.com/office/drawing/2014/main" id="{8E87C66C-A3AE-4E2C-B884-14C6C56C4D5F}"/>
                </a:ext>
              </a:extLst>
            </p:cNvPr>
            <p:cNvSpPr/>
            <p:nvPr/>
          </p:nvSpPr>
          <p:spPr bwMode="gray">
            <a:xfrm rot="10800000" flipV="1">
              <a:off x="7741662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1" name="Right Triangle 1030">
              <a:extLst>
                <a:ext uri="{FF2B5EF4-FFF2-40B4-BE49-F238E27FC236}">
                  <a16:creationId xmlns:a16="http://schemas.microsoft.com/office/drawing/2014/main" id="{95C3C7ED-AC49-4188-8E43-AF0649D9F0F4}"/>
                </a:ext>
              </a:extLst>
            </p:cNvPr>
            <p:cNvSpPr/>
            <p:nvPr/>
          </p:nvSpPr>
          <p:spPr bwMode="gray">
            <a:xfrm>
              <a:off x="7741661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2" name="Right Triangle 1031">
              <a:extLst>
                <a:ext uri="{FF2B5EF4-FFF2-40B4-BE49-F238E27FC236}">
                  <a16:creationId xmlns:a16="http://schemas.microsoft.com/office/drawing/2014/main" id="{A80D8648-C3B5-4F17-81CD-233D5262ABD5}"/>
                </a:ext>
              </a:extLst>
            </p:cNvPr>
            <p:cNvSpPr/>
            <p:nvPr/>
          </p:nvSpPr>
          <p:spPr bwMode="gray">
            <a:xfrm rot="10800000">
              <a:off x="7741662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3" name="Right Triangle 1032">
              <a:extLst>
                <a:ext uri="{FF2B5EF4-FFF2-40B4-BE49-F238E27FC236}">
                  <a16:creationId xmlns:a16="http://schemas.microsoft.com/office/drawing/2014/main" id="{6F2413B6-FD74-4542-A7DC-165DEC8EFC78}"/>
                </a:ext>
              </a:extLst>
            </p:cNvPr>
            <p:cNvSpPr/>
            <p:nvPr/>
          </p:nvSpPr>
          <p:spPr bwMode="gray">
            <a:xfrm>
              <a:off x="7741661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4" name="Right Triangle 1033">
              <a:extLst>
                <a:ext uri="{FF2B5EF4-FFF2-40B4-BE49-F238E27FC236}">
                  <a16:creationId xmlns:a16="http://schemas.microsoft.com/office/drawing/2014/main" id="{1A28D101-AEE0-4114-AF07-2690E3903A82}"/>
                </a:ext>
              </a:extLst>
            </p:cNvPr>
            <p:cNvSpPr/>
            <p:nvPr/>
          </p:nvSpPr>
          <p:spPr bwMode="gray">
            <a:xfrm rot="10800000">
              <a:off x="7741662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5" name="Right Triangle 1034">
              <a:extLst>
                <a:ext uri="{FF2B5EF4-FFF2-40B4-BE49-F238E27FC236}">
                  <a16:creationId xmlns:a16="http://schemas.microsoft.com/office/drawing/2014/main" id="{624BA62E-854B-4817-8C75-93B3FDA53A16}"/>
                </a:ext>
              </a:extLst>
            </p:cNvPr>
            <p:cNvSpPr/>
            <p:nvPr/>
          </p:nvSpPr>
          <p:spPr bwMode="gray">
            <a:xfrm flipV="1">
              <a:off x="774166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6" name="Right Triangle 1035">
              <a:extLst>
                <a:ext uri="{FF2B5EF4-FFF2-40B4-BE49-F238E27FC236}">
                  <a16:creationId xmlns:a16="http://schemas.microsoft.com/office/drawing/2014/main" id="{AC6F2C83-5C1D-42EE-B65B-0866E4238006}"/>
                </a:ext>
              </a:extLst>
            </p:cNvPr>
            <p:cNvSpPr/>
            <p:nvPr/>
          </p:nvSpPr>
          <p:spPr bwMode="gray">
            <a:xfrm rot="10800000" flipV="1">
              <a:off x="7741662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7" name="Right Triangle 1036">
              <a:extLst>
                <a:ext uri="{FF2B5EF4-FFF2-40B4-BE49-F238E27FC236}">
                  <a16:creationId xmlns:a16="http://schemas.microsoft.com/office/drawing/2014/main" id="{0936884B-1574-4332-BDB7-63BAD5456B6E}"/>
                </a:ext>
              </a:extLst>
            </p:cNvPr>
            <p:cNvSpPr/>
            <p:nvPr/>
          </p:nvSpPr>
          <p:spPr bwMode="gray">
            <a:xfrm>
              <a:off x="7741661" y="1928558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8" name="Right Triangle 1037">
              <a:extLst>
                <a:ext uri="{FF2B5EF4-FFF2-40B4-BE49-F238E27FC236}">
                  <a16:creationId xmlns:a16="http://schemas.microsoft.com/office/drawing/2014/main" id="{585D25E4-EF4A-4746-89C1-AD937312FABA}"/>
                </a:ext>
              </a:extLst>
            </p:cNvPr>
            <p:cNvSpPr/>
            <p:nvPr/>
          </p:nvSpPr>
          <p:spPr bwMode="gray">
            <a:xfrm rot="10800000">
              <a:off x="7741662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9" name="Right Triangle 1038">
              <a:extLst>
                <a:ext uri="{FF2B5EF4-FFF2-40B4-BE49-F238E27FC236}">
                  <a16:creationId xmlns:a16="http://schemas.microsoft.com/office/drawing/2014/main" id="{34A9591E-1FFB-417A-ACB0-5C5F8D34D616}"/>
                </a:ext>
              </a:extLst>
            </p:cNvPr>
            <p:cNvSpPr/>
            <p:nvPr/>
          </p:nvSpPr>
          <p:spPr bwMode="gray">
            <a:xfrm>
              <a:off x="774166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0" name="Right Triangle 1039">
              <a:extLst>
                <a:ext uri="{FF2B5EF4-FFF2-40B4-BE49-F238E27FC236}">
                  <a16:creationId xmlns:a16="http://schemas.microsoft.com/office/drawing/2014/main" id="{5AEB8996-4312-4B89-8EDC-CEE30294F1B1}"/>
                </a:ext>
              </a:extLst>
            </p:cNvPr>
            <p:cNvSpPr/>
            <p:nvPr/>
          </p:nvSpPr>
          <p:spPr bwMode="gray">
            <a:xfrm rot="10800000">
              <a:off x="7741662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1" name="Right Triangle 1040">
              <a:extLst>
                <a:ext uri="{FF2B5EF4-FFF2-40B4-BE49-F238E27FC236}">
                  <a16:creationId xmlns:a16="http://schemas.microsoft.com/office/drawing/2014/main" id="{01288028-371E-42F8-9205-E4A9D63D6456}"/>
                </a:ext>
              </a:extLst>
            </p:cNvPr>
            <p:cNvSpPr/>
            <p:nvPr/>
          </p:nvSpPr>
          <p:spPr bwMode="gray">
            <a:xfrm flipH="1">
              <a:off x="870701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2" name="Right Triangle 1041">
              <a:extLst>
                <a:ext uri="{FF2B5EF4-FFF2-40B4-BE49-F238E27FC236}">
                  <a16:creationId xmlns:a16="http://schemas.microsoft.com/office/drawing/2014/main" id="{FF6A65AD-8E3D-471E-8693-79F6BE9516A6}"/>
                </a:ext>
              </a:extLst>
            </p:cNvPr>
            <p:cNvSpPr/>
            <p:nvPr/>
          </p:nvSpPr>
          <p:spPr bwMode="gray">
            <a:xfrm rot="10800000" flipH="1">
              <a:off x="870701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3" name="Right Triangle 1042">
              <a:extLst>
                <a:ext uri="{FF2B5EF4-FFF2-40B4-BE49-F238E27FC236}">
                  <a16:creationId xmlns:a16="http://schemas.microsoft.com/office/drawing/2014/main" id="{2E0E005B-AB67-4D12-AD53-E11B5E35B06B}"/>
                </a:ext>
              </a:extLst>
            </p:cNvPr>
            <p:cNvSpPr/>
            <p:nvPr/>
          </p:nvSpPr>
          <p:spPr bwMode="gray">
            <a:xfrm flipH="1" flipV="1">
              <a:off x="870701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4" name="Right Triangle 1043">
              <a:extLst>
                <a:ext uri="{FF2B5EF4-FFF2-40B4-BE49-F238E27FC236}">
                  <a16:creationId xmlns:a16="http://schemas.microsoft.com/office/drawing/2014/main" id="{13A26FEC-0768-4B7D-A7A2-6EF9BD21145C}"/>
                </a:ext>
              </a:extLst>
            </p:cNvPr>
            <p:cNvSpPr/>
            <p:nvPr/>
          </p:nvSpPr>
          <p:spPr bwMode="gray">
            <a:xfrm rot="10800000" flipH="1">
              <a:off x="870701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5" name="Right Triangle 1044">
              <a:extLst>
                <a:ext uri="{FF2B5EF4-FFF2-40B4-BE49-F238E27FC236}">
                  <a16:creationId xmlns:a16="http://schemas.microsoft.com/office/drawing/2014/main" id="{2928A17D-64C4-408A-8198-1B3550868156}"/>
                </a:ext>
              </a:extLst>
            </p:cNvPr>
            <p:cNvSpPr/>
            <p:nvPr/>
          </p:nvSpPr>
          <p:spPr bwMode="gray">
            <a:xfrm flipH="1">
              <a:off x="870701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6" name="Right Triangle 1045">
              <a:extLst>
                <a:ext uri="{FF2B5EF4-FFF2-40B4-BE49-F238E27FC236}">
                  <a16:creationId xmlns:a16="http://schemas.microsoft.com/office/drawing/2014/main" id="{8C4EAA5B-CC02-43D2-A384-9D101EA33E89}"/>
                </a:ext>
              </a:extLst>
            </p:cNvPr>
            <p:cNvSpPr/>
            <p:nvPr/>
          </p:nvSpPr>
          <p:spPr bwMode="gray">
            <a:xfrm rot="10800000" flipH="1">
              <a:off x="870701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7" name="Right Triangle 1046">
              <a:extLst>
                <a:ext uri="{FF2B5EF4-FFF2-40B4-BE49-F238E27FC236}">
                  <a16:creationId xmlns:a16="http://schemas.microsoft.com/office/drawing/2014/main" id="{1A1F053D-7194-48D2-B7BF-804E00EB1201}"/>
                </a:ext>
              </a:extLst>
            </p:cNvPr>
            <p:cNvSpPr/>
            <p:nvPr/>
          </p:nvSpPr>
          <p:spPr bwMode="gray">
            <a:xfrm flipH="1" flipV="1">
              <a:off x="870701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8" name="Right Triangle 1047">
              <a:extLst>
                <a:ext uri="{FF2B5EF4-FFF2-40B4-BE49-F238E27FC236}">
                  <a16:creationId xmlns:a16="http://schemas.microsoft.com/office/drawing/2014/main" id="{F3CA9B1C-067D-48A4-84A0-2915B6EB3FC0}"/>
                </a:ext>
              </a:extLst>
            </p:cNvPr>
            <p:cNvSpPr/>
            <p:nvPr/>
          </p:nvSpPr>
          <p:spPr bwMode="gray">
            <a:xfrm flipH="1">
              <a:off x="870701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49" name="Right Triangle 1048">
              <a:extLst>
                <a:ext uri="{FF2B5EF4-FFF2-40B4-BE49-F238E27FC236}">
                  <a16:creationId xmlns:a16="http://schemas.microsoft.com/office/drawing/2014/main" id="{781BEE55-C9A9-4430-9F88-D1FDCACC840B}"/>
                </a:ext>
              </a:extLst>
            </p:cNvPr>
            <p:cNvSpPr/>
            <p:nvPr/>
          </p:nvSpPr>
          <p:spPr bwMode="gray">
            <a:xfrm rot="10800000" flipH="1">
              <a:off x="87070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0" name="Right Triangle 1049">
              <a:extLst>
                <a:ext uri="{FF2B5EF4-FFF2-40B4-BE49-F238E27FC236}">
                  <a16:creationId xmlns:a16="http://schemas.microsoft.com/office/drawing/2014/main" id="{D2340110-87F2-4982-8605-9D19EE639E7F}"/>
                </a:ext>
              </a:extLst>
            </p:cNvPr>
            <p:cNvSpPr/>
            <p:nvPr/>
          </p:nvSpPr>
          <p:spPr bwMode="gray">
            <a:xfrm flipH="1">
              <a:off x="870701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1" name="Right Triangle 1050">
              <a:extLst>
                <a:ext uri="{FF2B5EF4-FFF2-40B4-BE49-F238E27FC236}">
                  <a16:creationId xmlns:a16="http://schemas.microsoft.com/office/drawing/2014/main" id="{7CC017E7-8DAF-4941-95EA-E65B74C14CE3}"/>
                </a:ext>
              </a:extLst>
            </p:cNvPr>
            <p:cNvSpPr/>
            <p:nvPr/>
          </p:nvSpPr>
          <p:spPr bwMode="gray">
            <a:xfrm rot="10800000" flipH="1">
              <a:off x="870701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1" name="Right Triangle 870">
              <a:extLst>
                <a:ext uri="{FF2B5EF4-FFF2-40B4-BE49-F238E27FC236}">
                  <a16:creationId xmlns:a16="http://schemas.microsoft.com/office/drawing/2014/main" id="{4D6A9B6D-0E20-41BF-9035-9B6C72D9474C}"/>
                </a:ext>
              </a:extLst>
            </p:cNvPr>
            <p:cNvSpPr/>
            <p:nvPr/>
          </p:nvSpPr>
          <p:spPr bwMode="gray">
            <a:xfrm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3" name="Right Triangle 872">
              <a:extLst>
                <a:ext uri="{FF2B5EF4-FFF2-40B4-BE49-F238E27FC236}">
                  <a16:creationId xmlns:a16="http://schemas.microsoft.com/office/drawing/2014/main" id="{1ABA6570-6C6E-4B1D-99BD-C9A1DA40DFDC}"/>
                </a:ext>
              </a:extLst>
            </p:cNvPr>
            <p:cNvSpPr/>
            <p:nvPr/>
          </p:nvSpPr>
          <p:spPr bwMode="gray">
            <a:xfrm rot="10800000">
              <a:off x="9675528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4" name="Right Triangle 873">
              <a:extLst>
                <a:ext uri="{FF2B5EF4-FFF2-40B4-BE49-F238E27FC236}">
                  <a16:creationId xmlns:a16="http://schemas.microsoft.com/office/drawing/2014/main" id="{4333192B-4E0A-4206-B8F7-C1C5B22A19CC}"/>
                </a:ext>
              </a:extLst>
            </p:cNvPr>
            <p:cNvSpPr/>
            <p:nvPr/>
          </p:nvSpPr>
          <p:spPr bwMode="gray">
            <a:xfrm flipV="1">
              <a:off x="967552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5" name="Right Triangle 874">
              <a:extLst>
                <a:ext uri="{FF2B5EF4-FFF2-40B4-BE49-F238E27FC236}">
                  <a16:creationId xmlns:a16="http://schemas.microsoft.com/office/drawing/2014/main" id="{E42B8AE8-AC7A-4F0C-A511-F7D1BAC6827E}"/>
                </a:ext>
              </a:extLst>
            </p:cNvPr>
            <p:cNvSpPr/>
            <p:nvPr/>
          </p:nvSpPr>
          <p:spPr bwMode="gray">
            <a:xfrm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6" name="Right Triangle 875">
              <a:extLst>
                <a:ext uri="{FF2B5EF4-FFF2-40B4-BE49-F238E27FC236}">
                  <a16:creationId xmlns:a16="http://schemas.microsoft.com/office/drawing/2014/main" id="{B9882E8B-7939-497C-BB49-B63EB6664AE7}"/>
                </a:ext>
              </a:extLst>
            </p:cNvPr>
            <p:cNvSpPr/>
            <p:nvPr/>
          </p:nvSpPr>
          <p:spPr bwMode="gray">
            <a:xfrm rot="10800000">
              <a:off x="9675528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7" name="Right Triangle 876">
              <a:extLst>
                <a:ext uri="{FF2B5EF4-FFF2-40B4-BE49-F238E27FC236}">
                  <a16:creationId xmlns:a16="http://schemas.microsoft.com/office/drawing/2014/main" id="{91A7D503-1CF5-4414-8228-23A526A48DBA}"/>
                </a:ext>
              </a:extLst>
            </p:cNvPr>
            <p:cNvSpPr/>
            <p:nvPr/>
          </p:nvSpPr>
          <p:spPr bwMode="gray">
            <a:xfrm>
              <a:off x="967552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8" name="Right Triangle 877">
              <a:extLst>
                <a:ext uri="{FF2B5EF4-FFF2-40B4-BE49-F238E27FC236}">
                  <a16:creationId xmlns:a16="http://schemas.microsoft.com/office/drawing/2014/main" id="{BBD4F02F-C4E6-460E-8ED5-9C43589A3334}"/>
                </a:ext>
              </a:extLst>
            </p:cNvPr>
            <p:cNvSpPr/>
            <p:nvPr/>
          </p:nvSpPr>
          <p:spPr bwMode="gray">
            <a:xfrm flipV="1">
              <a:off x="967552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9" name="Right Triangle 878">
              <a:extLst>
                <a:ext uri="{FF2B5EF4-FFF2-40B4-BE49-F238E27FC236}">
                  <a16:creationId xmlns:a16="http://schemas.microsoft.com/office/drawing/2014/main" id="{C9B9D731-70D9-409B-BF44-0D76EF95D0B2}"/>
                </a:ext>
              </a:extLst>
            </p:cNvPr>
            <p:cNvSpPr/>
            <p:nvPr/>
          </p:nvSpPr>
          <p:spPr bwMode="gray">
            <a:xfrm>
              <a:off x="967552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0" name="Right Triangle 879">
              <a:extLst>
                <a:ext uri="{FF2B5EF4-FFF2-40B4-BE49-F238E27FC236}">
                  <a16:creationId xmlns:a16="http://schemas.microsoft.com/office/drawing/2014/main" id="{D32E7934-0AE4-4338-B800-BDB7FD57EF50}"/>
                </a:ext>
              </a:extLst>
            </p:cNvPr>
            <p:cNvSpPr/>
            <p:nvPr/>
          </p:nvSpPr>
          <p:spPr bwMode="gray">
            <a:xfrm rot="10800000">
              <a:off x="9675529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1" name="Right Triangle 880">
              <a:extLst>
                <a:ext uri="{FF2B5EF4-FFF2-40B4-BE49-F238E27FC236}">
                  <a16:creationId xmlns:a16="http://schemas.microsoft.com/office/drawing/2014/main" id="{35C04BA3-A128-412F-98B2-57E9CDA29312}"/>
                </a:ext>
              </a:extLst>
            </p:cNvPr>
            <p:cNvSpPr/>
            <p:nvPr/>
          </p:nvSpPr>
          <p:spPr bwMode="gray">
            <a:xfrm>
              <a:off x="967552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2" name="Right Triangle 881">
              <a:extLst>
                <a:ext uri="{FF2B5EF4-FFF2-40B4-BE49-F238E27FC236}">
                  <a16:creationId xmlns:a16="http://schemas.microsoft.com/office/drawing/2014/main" id="{287174AA-7731-4C40-8FD3-618197C823FF}"/>
                </a:ext>
              </a:extLst>
            </p:cNvPr>
            <p:cNvSpPr/>
            <p:nvPr/>
          </p:nvSpPr>
          <p:spPr bwMode="gray">
            <a:xfrm rot="10800000">
              <a:off x="9675528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3" name="Right Triangle 882">
              <a:extLst>
                <a:ext uri="{FF2B5EF4-FFF2-40B4-BE49-F238E27FC236}">
                  <a16:creationId xmlns:a16="http://schemas.microsoft.com/office/drawing/2014/main" id="{3E6E280A-90EA-430A-94D0-24DFA7EDB8A3}"/>
                </a:ext>
              </a:extLst>
            </p:cNvPr>
            <p:cNvSpPr/>
            <p:nvPr/>
          </p:nvSpPr>
          <p:spPr bwMode="gray">
            <a:xfrm flipH="1">
              <a:off x="10643917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4" name="Right Triangle 883">
              <a:extLst>
                <a:ext uri="{FF2B5EF4-FFF2-40B4-BE49-F238E27FC236}">
                  <a16:creationId xmlns:a16="http://schemas.microsoft.com/office/drawing/2014/main" id="{F05B590E-5324-4AB6-8581-2912D40B7B60}"/>
                </a:ext>
              </a:extLst>
            </p:cNvPr>
            <p:cNvSpPr/>
            <p:nvPr/>
          </p:nvSpPr>
          <p:spPr bwMode="gray">
            <a:xfrm flipH="1" flipV="1">
              <a:off x="10643917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5" name="Right Triangle 884">
              <a:extLst>
                <a:ext uri="{FF2B5EF4-FFF2-40B4-BE49-F238E27FC236}">
                  <a16:creationId xmlns:a16="http://schemas.microsoft.com/office/drawing/2014/main" id="{2551CCD0-0238-4C0B-9A43-DAC50B257FF2}"/>
                </a:ext>
              </a:extLst>
            </p:cNvPr>
            <p:cNvSpPr/>
            <p:nvPr/>
          </p:nvSpPr>
          <p:spPr bwMode="gray">
            <a:xfrm rot="10800000" flipH="1" flipV="1">
              <a:off x="10643918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6" name="Right Triangle 885">
              <a:extLst>
                <a:ext uri="{FF2B5EF4-FFF2-40B4-BE49-F238E27FC236}">
                  <a16:creationId xmlns:a16="http://schemas.microsoft.com/office/drawing/2014/main" id="{5613A871-C056-4B4D-9FF2-E496109012F1}"/>
                </a:ext>
              </a:extLst>
            </p:cNvPr>
            <p:cNvSpPr/>
            <p:nvPr/>
          </p:nvSpPr>
          <p:spPr bwMode="gray">
            <a:xfrm flipH="1">
              <a:off x="1064391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7" name="Right Triangle 886">
              <a:extLst>
                <a:ext uri="{FF2B5EF4-FFF2-40B4-BE49-F238E27FC236}">
                  <a16:creationId xmlns:a16="http://schemas.microsoft.com/office/drawing/2014/main" id="{000EB0B9-69F7-426F-AC0D-204E34320B07}"/>
                </a:ext>
              </a:extLst>
            </p:cNvPr>
            <p:cNvSpPr/>
            <p:nvPr/>
          </p:nvSpPr>
          <p:spPr bwMode="gray">
            <a:xfrm flipH="1">
              <a:off x="10643917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8" name="Right Triangle 887">
              <a:extLst>
                <a:ext uri="{FF2B5EF4-FFF2-40B4-BE49-F238E27FC236}">
                  <a16:creationId xmlns:a16="http://schemas.microsoft.com/office/drawing/2014/main" id="{1207D236-3F30-4238-9BD2-5A3F0A2CDE3C}"/>
                </a:ext>
              </a:extLst>
            </p:cNvPr>
            <p:cNvSpPr/>
            <p:nvPr/>
          </p:nvSpPr>
          <p:spPr bwMode="gray">
            <a:xfrm rot="10800000" flipH="1">
              <a:off x="10643918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9" name="Right Triangle 888">
              <a:extLst>
                <a:ext uri="{FF2B5EF4-FFF2-40B4-BE49-F238E27FC236}">
                  <a16:creationId xmlns:a16="http://schemas.microsoft.com/office/drawing/2014/main" id="{5B045B01-30ED-40AB-BB65-35F50AFFB055}"/>
                </a:ext>
              </a:extLst>
            </p:cNvPr>
            <p:cNvSpPr/>
            <p:nvPr/>
          </p:nvSpPr>
          <p:spPr bwMode="gray">
            <a:xfrm flipH="1" flipV="1">
              <a:off x="10643917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0" name="Right Triangle 889">
              <a:extLst>
                <a:ext uri="{FF2B5EF4-FFF2-40B4-BE49-F238E27FC236}">
                  <a16:creationId xmlns:a16="http://schemas.microsoft.com/office/drawing/2014/main" id="{FA787FB4-2F07-43A6-98AB-1C81FE53E96B}"/>
                </a:ext>
              </a:extLst>
            </p:cNvPr>
            <p:cNvSpPr/>
            <p:nvPr/>
          </p:nvSpPr>
          <p:spPr bwMode="gray">
            <a:xfrm rot="10800000" flipH="1" flipV="1">
              <a:off x="10643917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1" name="Right Triangle 890">
              <a:extLst>
                <a:ext uri="{FF2B5EF4-FFF2-40B4-BE49-F238E27FC236}">
                  <a16:creationId xmlns:a16="http://schemas.microsoft.com/office/drawing/2014/main" id="{543E76E4-47ED-40E3-A88D-B15AB3EE64C4}"/>
                </a:ext>
              </a:extLst>
            </p:cNvPr>
            <p:cNvSpPr/>
            <p:nvPr/>
          </p:nvSpPr>
          <p:spPr bwMode="gray">
            <a:xfrm flipH="1">
              <a:off x="10643917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2" name="Right Triangle 891">
              <a:extLst>
                <a:ext uri="{FF2B5EF4-FFF2-40B4-BE49-F238E27FC236}">
                  <a16:creationId xmlns:a16="http://schemas.microsoft.com/office/drawing/2014/main" id="{144D858C-20C4-41B5-91A3-61C6B4F47E73}"/>
                </a:ext>
              </a:extLst>
            </p:cNvPr>
            <p:cNvSpPr/>
            <p:nvPr/>
          </p:nvSpPr>
          <p:spPr bwMode="gray">
            <a:xfrm rot="10800000" flipH="1">
              <a:off x="10643918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3" name="Right Triangle 892">
              <a:extLst>
                <a:ext uri="{FF2B5EF4-FFF2-40B4-BE49-F238E27FC236}">
                  <a16:creationId xmlns:a16="http://schemas.microsoft.com/office/drawing/2014/main" id="{5AA79935-A32A-445C-B88E-AE964A1E1C2D}"/>
                </a:ext>
              </a:extLst>
            </p:cNvPr>
            <p:cNvSpPr/>
            <p:nvPr/>
          </p:nvSpPr>
          <p:spPr bwMode="gray">
            <a:xfrm flipH="1">
              <a:off x="10643917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4" name="Right Triangle 893">
              <a:extLst>
                <a:ext uri="{FF2B5EF4-FFF2-40B4-BE49-F238E27FC236}">
                  <a16:creationId xmlns:a16="http://schemas.microsoft.com/office/drawing/2014/main" id="{3583DA40-9CA6-47C4-86CD-65EE3357C690}"/>
                </a:ext>
              </a:extLst>
            </p:cNvPr>
            <p:cNvSpPr/>
            <p:nvPr/>
          </p:nvSpPr>
          <p:spPr bwMode="gray">
            <a:xfrm rot="10800000" flipH="1">
              <a:off x="10643917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5" name="Right Triangle 894">
              <a:extLst>
                <a:ext uri="{FF2B5EF4-FFF2-40B4-BE49-F238E27FC236}">
                  <a16:creationId xmlns:a16="http://schemas.microsoft.com/office/drawing/2014/main" id="{54D155C7-12CF-46E5-B984-7205070B1059}"/>
                </a:ext>
              </a:extLst>
            </p:cNvPr>
            <p:cNvSpPr/>
            <p:nvPr/>
          </p:nvSpPr>
          <p:spPr bwMode="gray">
            <a:xfrm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6" name="Right Triangle 895">
              <a:extLst>
                <a:ext uri="{FF2B5EF4-FFF2-40B4-BE49-F238E27FC236}">
                  <a16:creationId xmlns:a16="http://schemas.microsoft.com/office/drawing/2014/main" id="{31C009C7-63B7-4585-A6E3-841F76B2FC81}"/>
                </a:ext>
              </a:extLst>
            </p:cNvPr>
            <p:cNvSpPr/>
            <p:nvPr/>
          </p:nvSpPr>
          <p:spPr bwMode="gray">
            <a:xfrm rot="10800000">
              <a:off x="11612306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7" name="Right Triangle 896">
              <a:extLst>
                <a:ext uri="{FF2B5EF4-FFF2-40B4-BE49-F238E27FC236}">
                  <a16:creationId xmlns:a16="http://schemas.microsoft.com/office/drawing/2014/main" id="{82C1F205-C15D-47E7-BCE1-8A6B270A63D3}"/>
                </a:ext>
              </a:extLst>
            </p:cNvPr>
            <p:cNvSpPr/>
            <p:nvPr/>
          </p:nvSpPr>
          <p:spPr bwMode="gray">
            <a:xfrm flipV="1">
              <a:off x="11612306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8" name="Right Triangle 897">
              <a:extLst>
                <a:ext uri="{FF2B5EF4-FFF2-40B4-BE49-F238E27FC236}">
                  <a16:creationId xmlns:a16="http://schemas.microsoft.com/office/drawing/2014/main" id="{2F1A46BC-D625-4CD8-98CB-D588C2AA2E70}"/>
                </a:ext>
              </a:extLst>
            </p:cNvPr>
            <p:cNvSpPr/>
            <p:nvPr/>
          </p:nvSpPr>
          <p:spPr bwMode="gray">
            <a:xfrm>
              <a:off x="11612306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9" name="Right Triangle 898">
              <a:extLst>
                <a:ext uri="{FF2B5EF4-FFF2-40B4-BE49-F238E27FC236}">
                  <a16:creationId xmlns:a16="http://schemas.microsoft.com/office/drawing/2014/main" id="{0299DA08-AB2E-4A3A-8CBA-7A25B3151A4B}"/>
                </a:ext>
              </a:extLst>
            </p:cNvPr>
            <p:cNvSpPr/>
            <p:nvPr/>
          </p:nvSpPr>
          <p:spPr bwMode="gray">
            <a:xfrm rot="10800000">
              <a:off x="11612307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0" name="Right Triangle 899">
              <a:extLst>
                <a:ext uri="{FF2B5EF4-FFF2-40B4-BE49-F238E27FC236}">
                  <a16:creationId xmlns:a16="http://schemas.microsoft.com/office/drawing/2014/main" id="{E14A7086-E7AA-48CF-86B6-5AD063F6A43E}"/>
                </a:ext>
              </a:extLst>
            </p:cNvPr>
            <p:cNvSpPr/>
            <p:nvPr/>
          </p:nvSpPr>
          <p:spPr bwMode="gray">
            <a:xfrm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1" name="Right Triangle 900">
              <a:extLst>
                <a:ext uri="{FF2B5EF4-FFF2-40B4-BE49-F238E27FC236}">
                  <a16:creationId xmlns:a16="http://schemas.microsoft.com/office/drawing/2014/main" id="{6BCB5A9D-57B0-43F2-9F76-16884CD34521}"/>
                </a:ext>
              </a:extLst>
            </p:cNvPr>
            <p:cNvSpPr/>
            <p:nvPr/>
          </p:nvSpPr>
          <p:spPr bwMode="gray">
            <a:xfrm rot="10800000">
              <a:off x="11612306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2" name="Right Triangle 901">
              <a:extLst>
                <a:ext uri="{FF2B5EF4-FFF2-40B4-BE49-F238E27FC236}">
                  <a16:creationId xmlns:a16="http://schemas.microsoft.com/office/drawing/2014/main" id="{3A92171C-0ACF-4266-811F-B37D31B89EA2}"/>
                </a:ext>
              </a:extLst>
            </p:cNvPr>
            <p:cNvSpPr/>
            <p:nvPr/>
          </p:nvSpPr>
          <p:spPr bwMode="gray">
            <a:xfrm flipV="1">
              <a:off x="11612306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3" name="Right Triangle 902">
              <a:extLst>
                <a:ext uri="{FF2B5EF4-FFF2-40B4-BE49-F238E27FC236}">
                  <a16:creationId xmlns:a16="http://schemas.microsoft.com/office/drawing/2014/main" id="{855B45EA-15A3-427D-BDB1-3722402B7854}"/>
                </a:ext>
              </a:extLst>
            </p:cNvPr>
            <p:cNvSpPr/>
            <p:nvPr/>
          </p:nvSpPr>
          <p:spPr bwMode="gray">
            <a:xfrm rot="10800000">
              <a:off x="1161230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4" name="Right Triangle 903">
              <a:extLst>
                <a:ext uri="{FF2B5EF4-FFF2-40B4-BE49-F238E27FC236}">
                  <a16:creationId xmlns:a16="http://schemas.microsoft.com/office/drawing/2014/main" id="{41C97DD6-A6B6-4EE0-840F-7CB3FB16F75E}"/>
                </a:ext>
              </a:extLst>
            </p:cNvPr>
            <p:cNvSpPr/>
            <p:nvPr/>
          </p:nvSpPr>
          <p:spPr bwMode="gray">
            <a:xfrm>
              <a:off x="11612306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5" name="Right Triangle 904">
              <a:extLst>
                <a:ext uri="{FF2B5EF4-FFF2-40B4-BE49-F238E27FC236}">
                  <a16:creationId xmlns:a16="http://schemas.microsoft.com/office/drawing/2014/main" id="{2E37E8AF-F23F-41E0-A506-B7109D38F44A}"/>
                </a:ext>
              </a:extLst>
            </p:cNvPr>
            <p:cNvSpPr/>
            <p:nvPr/>
          </p:nvSpPr>
          <p:spPr bwMode="gray">
            <a:xfrm rot="10800000">
              <a:off x="11612306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8" name="Right Triangle 937">
              <a:extLst>
                <a:ext uri="{FF2B5EF4-FFF2-40B4-BE49-F238E27FC236}">
                  <a16:creationId xmlns:a16="http://schemas.microsoft.com/office/drawing/2014/main" id="{661A6F7D-497A-45A0-AAB5-CA69E168E89D}"/>
                </a:ext>
              </a:extLst>
            </p:cNvPr>
            <p:cNvSpPr/>
            <p:nvPr/>
          </p:nvSpPr>
          <p:spPr bwMode="gray">
            <a:xfrm>
              <a:off x="7741661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9" name="Right Triangle 938">
              <a:extLst>
                <a:ext uri="{FF2B5EF4-FFF2-40B4-BE49-F238E27FC236}">
                  <a16:creationId xmlns:a16="http://schemas.microsoft.com/office/drawing/2014/main" id="{1208FBEB-4F27-4A10-AC4A-886F152A0AA5}"/>
                </a:ext>
              </a:extLst>
            </p:cNvPr>
            <p:cNvSpPr/>
            <p:nvPr/>
          </p:nvSpPr>
          <p:spPr bwMode="gray">
            <a:xfrm flipV="1">
              <a:off x="7741661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0" name="Right Triangle 939">
              <a:extLst>
                <a:ext uri="{FF2B5EF4-FFF2-40B4-BE49-F238E27FC236}">
                  <a16:creationId xmlns:a16="http://schemas.microsoft.com/office/drawing/2014/main" id="{68053E3E-377D-4165-819A-9C8490C99232}"/>
                </a:ext>
              </a:extLst>
            </p:cNvPr>
            <p:cNvSpPr/>
            <p:nvPr/>
          </p:nvSpPr>
          <p:spPr bwMode="gray">
            <a:xfrm rot="10800000" flipV="1">
              <a:off x="7741662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1" name="Right Triangle 940">
              <a:extLst>
                <a:ext uri="{FF2B5EF4-FFF2-40B4-BE49-F238E27FC236}">
                  <a16:creationId xmlns:a16="http://schemas.microsoft.com/office/drawing/2014/main" id="{61281180-7E8A-4FA3-AC18-249EC09B9EBF}"/>
                </a:ext>
              </a:extLst>
            </p:cNvPr>
            <p:cNvSpPr/>
            <p:nvPr/>
          </p:nvSpPr>
          <p:spPr bwMode="gray">
            <a:xfrm>
              <a:off x="7741661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2" name="Right Triangle 941">
              <a:extLst>
                <a:ext uri="{FF2B5EF4-FFF2-40B4-BE49-F238E27FC236}">
                  <a16:creationId xmlns:a16="http://schemas.microsoft.com/office/drawing/2014/main" id="{963946B7-B073-40D8-8FD6-15CE3C5C2368}"/>
                </a:ext>
              </a:extLst>
            </p:cNvPr>
            <p:cNvSpPr/>
            <p:nvPr/>
          </p:nvSpPr>
          <p:spPr bwMode="gray">
            <a:xfrm rot="10800000">
              <a:off x="7741662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3" name="Right Triangle 942">
              <a:extLst>
                <a:ext uri="{FF2B5EF4-FFF2-40B4-BE49-F238E27FC236}">
                  <a16:creationId xmlns:a16="http://schemas.microsoft.com/office/drawing/2014/main" id="{CCB831A2-76E0-4B82-BDF6-9A1C7B5AF6E6}"/>
                </a:ext>
              </a:extLst>
            </p:cNvPr>
            <p:cNvSpPr/>
            <p:nvPr/>
          </p:nvSpPr>
          <p:spPr bwMode="gray">
            <a:xfrm>
              <a:off x="7741661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4" name="Right Triangle 943">
              <a:extLst>
                <a:ext uri="{FF2B5EF4-FFF2-40B4-BE49-F238E27FC236}">
                  <a16:creationId xmlns:a16="http://schemas.microsoft.com/office/drawing/2014/main" id="{1073CF71-79C4-4CE9-ACA1-EA40E6286714}"/>
                </a:ext>
              </a:extLst>
            </p:cNvPr>
            <p:cNvSpPr/>
            <p:nvPr/>
          </p:nvSpPr>
          <p:spPr bwMode="gray">
            <a:xfrm rot="10800000">
              <a:off x="7741662" y="290109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5" name="Right Triangle 944">
              <a:extLst>
                <a:ext uri="{FF2B5EF4-FFF2-40B4-BE49-F238E27FC236}">
                  <a16:creationId xmlns:a16="http://schemas.microsoft.com/office/drawing/2014/main" id="{901C8CDE-0DA7-46AA-B275-8353C141FD0E}"/>
                </a:ext>
              </a:extLst>
            </p:cNvPr>
            <p:cNvSpPr/>
            <p:nvPr/>
          </p:nvSpPr>
          <p:spPr bwMode="gray">
            <a:xfrm flipV="1">
              <a:off x="774166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6" name="Right Triangle 945">
              <a:extLst>
                <a:ext uri="{FF2B5EF4-FFF2-40B4-BE49-F238E27FC236}">
                  <a16:creationId xmlns:a16="http://schemas.microsoft.com/office/drawing/2014/main" id="{0031402C-679F-41D4-86DC-9712D050C62B}"/>
                </a:ext>
              </a:extLst>
            </p:cNvPr>
            <p:cNvSpPr/>
            <p:nvPr/>
          </p:nvSpPr>
          <p:spPr bwMode="gray">
            <a:xfrm rot="10800000" flipV="1">
              <a:off x="7741662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7" name="Right Triangle 946">
              <a:extLst>
                <a:ext uri="{FF2B5EF4-FFF2-40B4-BE49-F238E27FC236}">
                  <a16:creationId xmlns:a16="http://schemas.microsoft.com/office/drawing/2014/main" id="{5070C2C4-1682-4D4F-AFA5-A52163C5966E}"/>
                </a:ext>
              </a:extLst>
            </p:cNvPr>
            <p:cNvSpPr/>
            <p:nvPr/>
          </p:nvSpPr>
          <p:spPr bwMode="gray">
            <a:xfrm>
              <a:off x="7741661" y="1928558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8" name="Right Triangle 947">
              <a:extLst>
                <a:ext uri="{FF2B5EF4-FFF2-40B4-BE49-F238E27FC236}">
                  <a16:creationId xmlns:a16="http://schemas.microsoft.com/office/drawing/2014/main" id="{7B226566-0D38-4F95-A204-544F17F7035F}"/>
                </a:ext>
              </a:extLst>
            </p:cNvPr>
            <p:cNvSpPr/>
            <p:nvPr/>
          </p:nvSpPr>
          <p:spPr bwMode="gray">
            <a:xfrm rot="10800000">
              <a:off x="7741662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9" name="Right Triangle 948">
              <a:extLst>
                <a:ext uri="{FF2B5EF4-FFF2-40B4-BE49-F238E27FC236}">
                  <a16:creationId xmlns:a16="http://schemas.microsoft.com/office/drawing/2014/main" id="{4A4FAF25-BE83-495A-A7F3-76734F8DB544}"/>
                </a:ext>
              </a:extLst>
            </p:cNvPr>
            <p:cNvSpPr/>
            <p:nvPr/>
          </p:nvSpPr>
          <p:spPr bwMode="gray">
            <a:xfrm>
              <a:off x="774166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0" name="Right Triangle 949">
              <a:extLst>
                <a:ext uri="{FF2B5EF4-FFF2-40B4-BE49-F238E27FC236}">
                  <a16:creationId xmlns:a16="http://schemas.microsoft.com/office/drawing/2014/main" id="{294F316F-D198-4A9D-BD2E-1A48F62E7B9A}"/>
                </a:ext>
              </a:extLst>
            </p:cNvPr>
            <p:cNvSpPr/>
            <p:nvPr/>
          </p:nvSpPr>
          <p:spPr bwMode="gray">
            <a:xfrm rot="10800000">
              <a:off x="7741661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1" name="Right Triangle 950">
              <a:extLst>
                <a:ext uri="{FF2B5EF4-FFF2-40B4-BE49-F238E27FC236}">
                  <a16:creationId xmlns:a16="http://schemas.microsoft.com/office/drawing/2014/main" id="{F0496BC9-79BB-4F0C-AD42-6CB2E6894B61}"/>
                </a:ext>
              </a:extLst>
            </p:cNvPr>
            <p:cNvSpPr/>
            <p:nvPr/>
          </p:nvSpPr>
          <p:spPr bwMode="gray">
            <a:xfrm flipH="1">
              <a:off x="8707015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2" name="Right Triangle 951">
              <a:extLst>
                <a:ext uri="{FF2B5EF4-FFF2-40B4-BE49-F238E27FC236}">
                  <a16:creationId xmlns:a16="http://schemas.microsoft.com/office/drawing/2014/main" id="{F321D19A-8D12-41AC-8A5C-05FE4CB26EE6}"/>
                </a:ext>
              </a:extLst>
            </p:cNvPr>
            <p:cNvSpPr/>
            <p:nvPr/>
          </p:nvSpPr>
          <p:spPr bwMode="gray">
            <a:xfrm rot="10800000" flipH="1">
              <a:off x="8707015" y="580564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3" name="Right Triangle 952">
              <a:extLst>
                <a:ext uri="{FF2B5EF4-FFF2-40B4-BE49-F238E27FC236}">
                  <a16:creationId xmlns:a16="http://schemas.microsoft.com/office/drawing/2014/main" id="{6A891121-ADC4-49DD-9A09-5F506249A681}"/>
                </a:ext>
              </a:extLst>
            </p:cNvPr>
            <p:cNvSpPr/>
            <p:nvPr/>
          </p:nvSpPr>
          <p:spPr bwMode="gray">
            <a:xfrm flipH="1" flipV="1">
              <a:off x="8707015" y="386691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4" name="Right Triangle 953">
              <a:extLst>
                <a:ext uri="{FF2B5EF4-FFF2-40B4-BE49-F238E27FC236}">
                  <a16:creationId xmlns:a16="http://schemas.microsoft.com/office/drawing/2014/main" id="{12E2AC39-045E-4F96-8546-9C5AE9D5C235}"/>
                </a:ext>
              </a:extLst>
            </p:cNvPr>
            <p:cNvSpPr/>
            <p:nvPr/>
          </p:nvSpPr>
          <p:spPr bwMode="gray">
            <a:xfrm rot="10800000" flipH="1">
              <a:off x="8707015" y="483618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5" name="Right Triangle 954">
              <a:extLst>
                <a:ext uri="{FF2B5EF4-FFF2-40B4-BE49-F238E27FC236}">
                  <a16:creationId xmlns:a16="http://schemas.microsoft.com/office/drawing/2014/main" id="{345A6B27-F9EB-48B7-8657-96CE6C23246A}"/>
                </a:ext>
              </a:extLst>
            </p:cNvPr>
            <p:cNvSpPr/>
            <p:nvPr/>
          </p:nvSpPr>
          <p:spPr bwMode="gray">
            <a:xfrm flipH="1">
              <a:off x="8707015" y="2901091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6" name="Right Triangle 955">
              <a:extLst>
                <a:ext uri="{FF2B5EF4-FFF2-40B4-BE49-F238E27FC236}">
                  <a16:creationId xmlns:a16="http://schemas.microsoft.com/office/drawing/2014/main" id="{70CC867F-A8D9-4F89-86C2-1B8F4C0351A6}"/>
                </a:ext>
              </a:extLst>
            </p:cNvPr>
            <p:cNvSpPr/>
            <p:nvPr/>
          </p:nvSpPr>
          <p:spPr bwMode="gray">
            <a:xfrm rot="10800000" flipH="1">
              <a:off x="8707015" y="2901091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7" name="Right Triangle 956">
              <a:extLst>
                <a:ext uri="{FF2B5EF4-FFF2-40B4-BE49-F238E27FC236}">
                  <a16:creationId xmlns:a16="http://schemas.microsoft.com/office/drawing/2014/main" id="{F92F6F7C-4307-4536-9BAC-811F1E06BFC6}"/>
                </a:ext>
              </a:extLst>
            </p:cNvPr>
            <p:cNvSpPr/>
            <p:nvPr/>
          </p:nvSpPr>
          <p:spPr bwMode="gray">
            <a:xfrm flipH="1" flipV="1">
              <a:off x="8707015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8" name="Right Triangle 957">
              <a:extLst>
                <a:ext uri="{FF2B5EF4-FFF2-40B4-BE49-F238E27FC236}">
                  <a16:creationId xmlns:a16="http://schemas.microsoft.com/office/drawing/2014/main" id="{375EF2B2-4DED-4A1E-A262-9D415648FD5E}"/>
                </a:ext>
              </a:extLst>
            </p:cNvPr>
            <p:cNvSpPr/>
            <p:nvPr/>
          </p:nvSpPr>
          <p:spPr bwMode="gray">
            <a:xfrm flipH="1">
              <a:off x="8707015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9" name="Right Triangle 958">
              <a:extLst>
                <a:ext uri="{FF2B5EF4-FFF2-40B4-BE49-F238E27FC236}">
                  <a16:creationId xmlns:a16="http://schemas.microsoft.com/office/drawing/2014/main" id="{2EBB13D5-C982-4FDA-88A9-041D13A7A831}"/>
                </a:ext>
              </a:extLst>
            </p:cNvPr>
            <p:cNvSpPr/>
            <p:nvPr/>
          </p:nvSpPr>
          <p:spPr bwMode="gray">
            <a:xfrm rot="10800000" flipH="1">
              <a:off x="8707016" y="1935283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0" name="Right Triangle 959">
              <a:extLst>
                <a:ext uri="{FF2B5EF4-FFF2-40B4-BE49-F238E27FC236}">
                  <a16:creationId xmlns:a16="http://schemas.microsoft.com/office/drawing/2014/main" id="{C778D36C-433D-4B6B-A7B9-4BBB46C07E53}"/>
                </a:ext>
              </a:extLst>
            </p:cNvPr>
            <p:cNvSpPr/>
            <p:nvPr/>
          </p:nvSpPr>
          <p:spPr bwMode="gray">
            <a:xfrm flipH="1">
              <a:off x="8707015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1" name="Right Triangle 960">
              <a:extLst>
                <a:ext uri="{FF2B5EF4-FFF2-40B4-BE49-F238E27FC236}">
                  <a16:creationId xmlns:a16="http://schemas.microsoft.com/office/drawing/2014/main" id="{66DCF699-8FD3-4097-A1BC-B42ADAFB3AD2}"/>
                </a:ext>
              </a:extLst>
            </p:cNvPr>
            <p:cNvSpPr/>
            <p:nvPr/>
          </p:nvSpPr>
          <p:spPr bwMode="gray">
            <a:xfrm rot="10800000" flipH="1">
              <a:off x="87070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28217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62" name="Group 761">
            <a:extLst>
              <a:ext uri="{FF2B5EF4-FFF2-40B4-BE49-F238E27FC236}">
                <a16:creationId xmlns:a16="http://schemas.microsoft.com/office/drawing/2014/main" id="{96955FCA-8B11-477A-9A36-9D9A120498A2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774" name="Freeform 6">
              <a:extLst>
                <a:ext uri="{FF2B5EF4-FFF2-40B4-BE49-F238E27FC236}">
                  <a16:creationId xmlns:a16="http://schemas.microsoft.com/office/drawing/2014/main" id="{8119CEA8-7D2F-44AF-B42B-37924DB314A6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87" name="Freeform 7">
              <a:extLst>
                <a:ext uri="{FF2B5EF4-FFF2-40B4-BE49-F238E27FC236}">
                  <a16:creationId xmlns:a16="http://schemas.microsoft.com/office/drawing/2014/main" id="{7E1EA447-080C-4747-801E-7AA70CCE913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799" name="Freeform 8">
              <a:extLst>
                <a:ext uri="{FF2B5EF4-FFF2-40B4-BE49-F238E27FC236}">
                  <a16:creationId xmlns:a16="http://schemas.microsoft.com/office/drawing/2014/main" id="{6372DABB-C0FD-41BC-B584-95F58B0393A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12" name="Freeform 9">
              <a:extLst>
                <a:ext uri="{FF2B5EF4-FFF2-40B4-BE49-F238E27FC236}">
                  <a16:creationId xmlns:a16="http://schemas.microsoft.com/office/drawing/2014/main" id="{69673DE0-9CCC-4A63-9A87-940CB560CBC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34" name="Freeform 10">
              <a:extLst>
                <a:ext uri="{FF2B5EF4-FFF2-40B4-BE49-F238E27FC236}">
                  <a16:creationId xmlns:a16="http://schemas.microsoft.com/office/drawing/2014/main" id="{ABAD9A92-A0D4-4804-B114-CF0DA29A147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35" name="Freeform 11">
              <a:extLst>
                <a:ext uri="{FF2B5EF4-FFF2-40B4-BE49-F238E27FC236}">
                  <a16:creationId xmlns:a16="http://schemas.microsoft.com/office/drawing/2014/main" id="{160007E3-2542-4058-B0C8-17A6B1D181E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861" name="Freeform 12">
              <a:extLst>
                <a:ext uri="{FF2B5EF4-FFF2-40B4-BE49-F238E27FC236}">
                  <a16:creationId xmlns:a16="http://schemas.microsoft.com/office/drawing/2014/main" id="{2E0E48D4-9CE0-44CE-8AFF-A45861D2B75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865" name="Freeform: Shape 864">
            <a:extLst>
              <a:ext uri="{FF2B5EF4-FFF2-40B4-BE49-F238E27FC236}">
                <a16:creationId xmlns:a16="http://schemas.microsoft.com/office/drawing/2014/main" id="{E144BB42-8F82-4E98-A22B-CA1ED09613AE}"/>
              </a:ext>
            </a:extLst>
          </p:cNvPr>
          <p:cNvSpPr/>
          <p:nvPr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1B677D45-7C55-46A3-A34D-865BE90DF49B}"/>
              </a:ext>
            </a:extLst>
          </p:cNvPr>
          <p:cNvSpPr txBox="1"/>
          <p:nvPr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1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Rectangle 1869">
            <a:extLst>
              <a:ext uri="{FF2B5EF4-FFF2-40B4-BE49-F238E27FC236}">
                <a16:creationId xmlns:a16="http://schemas.microsoft.com/office/drawing/2014/main" id="{87DEB98F-E255-48BD-B862-71B16A67E330}"/>
              </a:ext>
            </a:extLst>
          </p:cNvPr>
          <p:cNvSpPr/>
          <p:nvPr userDrawn="1"/>
        </p:nvSpPr>
        <p:spPr bwMode="gray">
          <a:xfrm>
            <a:off x="4852551" y="1935282"/>
            <a:ext cx="7342623" cy="2915194"/>
          </a:xfrm>
          <a:prstGeom prst="rect">
            <a:avLst/>
          </a:prstGeom>
          <a:solidFill>
            <a:srgbClr val="C6C6C8">
              <a:lumMod val="40000"/>
              <a:lumOff val="6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2055" name="Right Triangle 2054">
            <a:extLst>
              <a:ext uri="{FF2B5EF4-FFF2-40B4-BE49-F238E27FC236}">
                <a16:creationId xmlns:a16="http://schemas.microsoft.com/office/drawing/2014/main" id="{379E0254-E381-429F-8267-B64F0A64F01F}"/>
              </a:ext>
            </a:extLst>
          </p:cNvPr>
          <p:cNvSpPr/>
          <p:nvPr/>
        </p:nvSpPr>
        <p:spPr bwMode="gray">
          <a:xfrm flipV="1">
            <a:off x="6792036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58" name="Right Triangle 2057">
            <a:extLst>
              <a:ext uri="{FF2B5EF4-FFF2-40B4-BE49-F238E27FC236}">
                <a16:creationId xmlns:a16="http://schemas.microsoft.com/office/drawing/2014/main" id="{AD309C60-3500-4EAB-B8B3-1C4389B46638}"/>
              </a:ext>
            </a:extLst>
          </p:cNvPr>
          <p:cNvSpPr/>
          <p:nvPr/>
        </p:nvSpPr>
        <p:spPr bwMode="gray">
          <a:xfrm>
            <a:off x="6792036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0" name="Right Triangle 2059">
            <a:extLst>
              <a:ext uri="{FF2B5EF4-FFF2-40B4-BE49-F238E27FC236}">
                <a16:creationId xmlns:a16="http://schemas.microsoft.com/office/drawing/2014/main" id="{7ACD5E60-6BFC-44BF-BA51-40FFE210E52F}"/>
              </a:ext>
            </a:extLst>
          </p:cNvPr>
          <p:cNvSpPr/>
          <p:nvPr/>
        </p:nvSpPr>
        <p:spPr bwMode="gray">
          <a:xfrm>
            <a:off x="6792036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1" name="Right Triangle 2060">
            <a:extLst>
              <a:ext uri="{FF2B5EF4-FFF2-40B4-BE49-F238E27FC236}">
                <a16:creationId xmlns:a16="http://schemas.microsoft.com/office/drawing/2014/main" id="{87AD33CD-A516-4CDC-9B49-367540BB4D09}"/>
              </a:ext>
            </a:extLst>
          </p:cNvPr>
          <p:cNvSpPr/>
          <p:nvPr/>
        </p:nvSpPr>
        <p:spPr bwMode="gray">
          <a:xfrm rot="10800000">
            <a:off x="6792037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5" name="Right Triangle 2064">
            <a:extLst>
              <a:ext uri="{FF2B5EF4-FFF2-40B4-BE49-F238E27FC236}">
                <a16:creationId xmlns:a16="http://schemas.microsoft.com/office/drawing/2014/main" id="{BE366215-CBD9-4FFA-958F-037586C2A656}"/>
              </a:ext>
            </a:extLst>
          </p:cNvPr>
          <p:cNvSpPr/>
          <p:nvPr/>
        </p:nvSpPr>
        <p:spPr bwMode="gray">
          <a:xfrm flipH="1" flipV="1">
            <a:off x="7763239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6" name="Right Triangle 2065">
            <a:extLst>
              <a:ext uri="{FF2B5EF4-FFF2-40B4-BE49-F238E27FC236}">
                <a16:creationId xmlns:a16="http://schemas.microsoft.com/office/drawing/2014/main" id="{FB174B08-BC06-4B26-9CEA-0753BD7F16BC}"/>
              </a:ext>
            </a:extLst>
          </p:cNvPr>
          <p:cNvSpPr/>
          <p:nvPr/>
        </p:nvSpPr>
        <p:spPr bwMode="gray">
          <a:xfrm rot="10800000" flipH="1" flipV="1">
            <a:off x="7763240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8" name="Right Triangle 2067">
            <a:extLst>
              <a:ext uri="{FF2B5EF4-FFF2-40B4-BE49-F238E27FC236}">
                <a16:creationId xmlns:a16="http://schemas.microsoft.com/office/drawing/2014/main" id="{944C2EE1-0039-4616-8875-146C1099B1C1}"/>
              </a:ext>
            </a:extLst>
          </p:cNvPr>
          <p:cNvSpPr/>
          <p:nvPr/>
        </p:nvSpPr>
        <p:spPr bwMode="gray">
          <a:xfrm flipH="1">
            <a:off x="7763239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69" name="Right Triangle 2068">
            <a:extLst>
              <a:ext uri="{FF2B5EF4-FFF2-40B4-BE49-F238E27FC236}">
                <a16:creationId xmlns:a16="http://schemas.microsoft.com/office/drawing/2014/main" id="{4098F3BA-CE41-4565-8758-F3AE196BADDE}"/>
              </a:ext>
            </a:extLst>
          </p:cNvPr>
          <p:cNvSpPr/>
          <p:nvPr/>
        </p:nvSpPr>
        <p:spPr bwMode="gray">
          <a:xfrm rot="10800000" flipH="1">
            <a:off x="776324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72" name="Right Triangle 2071">
            <a:extLst>
              <a:ext uri="{FF2B5EF4-FFF2-40B4-BE49-F238E27FC236}">
                <a16:creationId xmlns:a16="http://schemas.microsoft.com/office/drawing/2014/main" id="{32F085F8-0118-4937-B11E-6F4E2A7658C7}"/>
              </a:ext>
            </a:extLst>
          </p:cNvPr>
          <p:cNvSpPr/>
          <p:nvPr/>
        </p:nvSpPr>
        <p:spPr bwMode="gray">
          <a:xfrm flipH="1">
            <a:off x="7763239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73" name="Right Triangle 2072">
            <a:extLst>
              <a:ext uri="{FF2B5EF4-FFF2-40B4-BE49-F238E27FC236}">
                <a16:creationId xmlns:a16="http://schemas.microsoft.com/office/drawing/2014/main" id="{848EF73E-43B5-44C6-95BE-899BF79BB098}"/>
              </a:ext>
            </a:extLst>
          </p:cNvPr>
          <p:cNvSpPr/>
          <p:nvPr/>
        </p:nvSpPr>
        <p:spPr bwMode="gray">
          <a:xfrm rot="10800000" flipH="1">
            <a:off x="7763240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78" name="Right Triangle 2077">
            <a:extLst>
              <a:ext uri="{FF2B5EF4-FFF2-40B4-BE49-F238E27FC236}">
                <a16:creationId xmlns:a16="http://schemas.microsoft.com/office/drawing/2014/main" id="{07396E72-EB7E-4000-861F-EDA14C0C2066}"/>
              </a:ext>
            </a:extLst>
          </p:cNvPr>
          <p:cNvSpPr/>
          <p:nvPr/>
        </p:nvSpPr>
        <p:spPr bwMode="gray">
          <a:xfrm flipV="1">
            <a:off x="8734441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81" name="Right Triangle 2080">
            <a:extLst>
              <a:ext uri="{FF2B5EF4-FFF2-40B4-BE49-F238E27FC236}">
                <a16:creationId xmlns:a16="http://schemas.microsoft.com/office/drawing/2014/main" id="{C3D017B0-3559-48A4-9DD2-0EB889542971}"/>
              </a:ext>
            </a:extLst>
          </p:cNvPr>
          <p:cNvSpPr/>
          <p:nvPr/>
        </p:nvSpPr>
        <p:spPr bwMode="gray">
          <a:xfrm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82" name="Right Triangle 2081">
            <a:extLst>
              <a:ext uri="{FF2B5EF4-FFF2-40B4-BE49-F238E27FC236}">
                <a16:creationId xmlns:a16="http://schemas.microsoft.com/office/drawing/2014/main" id="{B4356A04-9CA5-48A5-AF9D-6AC4D3F0DE08}"/>
              </a:ext>
            </a:extLst>
          </p:cNvPr>
          <p:cNvSpPr/>
          <p:nvPr/>
        </p:nvSpPr>
        <p:spPr bwMode="gray">
          <a:xfrm rot="10800000"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84" name="Right Triangle 2083">
            <a:extLst>
              <a:ext uri="{FF2B5EF4-FFF2-40B4-BE49-F238E27FC236}">
                <a16:creationId xmlns:a16="http://schemas.microsoft.com/office/drawing/2014/main" id="{1A9FF7BD-AFB6-435E-9C1D-5BFCE9944C30}"/>
              </a:ext>
            </a:extLst>
          </p:cNvPr>
          <p:cNvSpPr/>
          <p:nvPr/>
        </p:nvSpPr>
        <p:spPr bwMode="gray">
          <a:xfrm rot="10800000">
            <a:off x="873444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89" name="Right Triangle 2088">
            <a:extLst>
              <a:ext uri="{FF2B5EF4-FFF2-40B4-BE49-F238E27FC236}">
                <a16:creationId xmlns:a16="http://schemas.microsoft.com/office/drawing/2014/main" id="{F2A2CBDB-A4CB-4BD2-B67D-738215683181}"/>
              </a:ext>
            </a:extLst>
          </p:cNvPr>
          <p:cNvSpPr/>
          <p:nvPr/>
        </p:nvSpPr>
        <p:spPr bwMode="gray">
          <a:xfrm flipH="1" flipV="1">
            <a:off x="9705645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90" name="Right Triangle 2089">
            <a:extLst>
              <a:ext uri="{FF2B5EF4-FFF2-40B4-BE49-F238E27FC236}">
                <a16:creationId xmlns:a16="http://schemas.microsoft.com/office/drawing/2014/main" id="{A1231640-872A-4ABD-9F11-4871F6543FA4}"/>
              </a:ext>
            </a:extLst>
          </p:cNvPr>
          <p:cNvSpPr/>
          <p:nvPr/>
        </p:nvSpPr>
        <p:spPr bwMode="gray">
          <a:xfrm rot="10800000" flipH="1" flipV="1">
            <a:off x="9705646" y="3879273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92" name="Right Triangle 2091">
            <a:extLst>
              <a:ext uri="{FF2B5EF4-FFF2-40B4-BE49-F238E27FC236}">
                <a16:creationId xmlns:a16="http://schemas.microsoft.com/office/drawing/2014/main" id="{99CDE09D-1B6D-48DF-84B6-98CD026A4CB4}"/>
              </a:ext>
            </a:extLst>
          </p:cNvPr>
          <p:cNvSpPr/>
          <p:nvPr/>
        </p:nvSpPr>
        <p:spPr bwMode="gray">
          <a:xfrm rot="10800000" flipH="1">
            <a:off x="9705645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95" name="Right Triangle 2094">
            <a:extLst>
              <a:ext uri="{FF2B5EF4-FFF2-40B4-BE49-F238E27FC236}">
                <a16:creationId xmlns:a16="http://schemas.microsoft.com/office/drawing/2014/main" id="{8595FC23-C645-4A52-8E9C-CACA695E7C6F}"/>
              </a:ext>
            </a:extLst>
          </p:cNvPr>
          <p:cNvSpPr/>
          <p:nvPr/>
        </p:nvSpPr>
        <p:spPr bwMode="gray">
          <a:xfrm flipH="1">
            <a:off x="9705645" y="194202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96" name="Right Triangle 2095">
            <a:extLst>
              <a:ext uri="{FF2B5EF4-FFF2-40B4-BE49-F238E27FC236}">
                <a16:creationId xmlns:a16="http://schemas.microsoft.com/office/drawing/2014/main" id="{1AF14238-22B4-4861-9498-73032B272254}"/>
              </a:ext>
            </a:extLst>
          </p:cNvPr>
          <p:cNvSpPr/>
          <p:nvPr/>
        </p:nvSpPr>
        <p:spPr bwMode="gray">
          <a:xfrm rot="10800000" flipH="1">
            <a:off x="9705645" y="1942027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49" name="Freeform: Shape 248">
            <a:extLst>
              <a:ext uri="{FF2B5EF4-FFF2-40B4-BE49-F238E27FC236}">
                <a16:creationId xmlns:a16="http://schemas.microsoft.com/office/drawing/2014/main" id="{EE1B428B-301B-4A2F-8A22-D4FE335540BF}"/>
              </a:ext>
            </a:extLst>
          </p:cNvPr>
          <p:cNvSpPr/>
          <p:nvPr/>
        </p:nvSpPr>
        <p:spPr bwMode="gray">
          <a:xfrm rot="10800000" flipH="1">
            <a:off x="11648955" y="1942027"/>
            <a:ext cx="546219" cy="971203"/>
          </a:xfrm>
          <a:custGeom>
            <a:avLst/>
            <a:gdLst>
              <a:gd name="connsiteX0" fmla="*/ 0 w 546219"/>
              <a:gd name="connsiteY0" fmla="*/ 971203 h 971203"/>
              <a:gd name="connsiteX1" fmla="*/ 546219 w 546219"/>
              <a:gd name="connsiteY1" fmla="*/ 971203 h 971203"/>
              <a:gd name="connsiteX2" fmla="*/ 546219 w 546219"/>
              <a:gd name="connsiteY2" fmla="*/ 546219 h 971203"/>
              <a:gd name="connsiteX3" fmla="*/ 0 w 546219"/>
              <a:gd name="connsiteY3" fmla="*/ 0 h 971203"/>
              <a:gd name="connsiteX4" fmla="*/ 0 w 546219"/>
              <a:gd name="connsiteY4" fmla="*/ 971203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219" h="971203">
                <a:moveTo>
                  <a:pt x="0" y="971203"/>
                </a:moveTo>
                <a:lnTo>
                  <a:pt x="546219" y="971203"/>
                </a:lnTo>
                <a:lnTo>
                  <a:pt x="546219" y="546219"/>
                </a:lnTo>
                <a:lnTo>
                  <a:pt x="0" y="0"/>
                </a:lnTo>
                <a:lnTo>
                  <a:pt x="0" y="971203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09" name="Right Triangle 2108">
            <a:extLst>
              <a:ext uri="{FF2B5EF4-FFF2-40B4-BE49-F238E27FC236}">
                <a16:creationId xmlns:a16="http://schemas.microsoft.com/office/drawing/2014/main" id="{99FEE84E-53E9-4776-8DE8-E47A361BA88B}"/>
              </a:ext>
            </a:extLst>
          </p:cNvPr>
          <p:cNvSpPr/>
          <p:nvPr/>
        </p:nvSpPr>
        <p:spPr bwMode="gray">
          <a:xfrm flipV="1">
            <a:off x="1067730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0" name="Right Triangle 2109">
            <a:extLst>
              <a:ext uri="{FF2B5EF4-FFF2-40B4-BE49-F238E27FC236}">
                <a16:creationId xmlns:a16="http://schemas.microsoft.com/office/drawing/2014/main" id="{1DD578AB-11F7-4ABA-B139-6DF21FC62151}"/>
              </a:ext>
            </a:extLst>
          </p:cNvPr>
          <p:cNvSpPr/>
          <p:nvPr/>
        </p:nvSpPr>
        <p:spPr bwMode="gray">
          <a:xfrm rot="10800000" flipV="1">
            <a:off x="10677302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2" name="Right Triangle 2111">
            <a:extLst>
              <a:ext uri="{FF2B5EF4-FFF2-40B4-BE49-F238E27FC236}">
                <a16:creationId xmlns:a16="http://schemas.microsoft.com/office/drawing/2014/main" id="{09E3E88F-E68D-4B1C-AF76-ECD20957E3DB}"/>
              </a:ext>
            </a:extLst>
          </p:cNvPr>
          <p:cNvSpPr/>
          <p:nvPr/>
        </p:nvSpPr>
        <p:spPr bwMode="gray">
          <a:xfrm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3" name="Right Triangle 2112">
            <a:extLst>
              <a:ext uri="{FF2B5EF4-FFF2-40B4-BE49-F238E27FC236}">
                <a16:creationId xmlns:a16="http://schemas.microsoft.com/office/drawing/2014/main" id="{A05A2D39-0F65-4AD7-BF84-3E6E866C0695}"/>
              </a:ext>
            </a:extLst>
          </p:cNvPr>
          <p:cNvSpPr/>
          <p:nvPr/>
        </p:nvSpPr>
        <p:spPr bwMode="gray">
          <a:xfrm rot="10800000"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5" name="Right Triangle 2114">
            <a:extLst>
              <a:ext uri="{FF2B5EF4-FFF2-40B4-BE49-F238E27FC236}">
                <a16:creationId xmlns:a16="http://schemas.microsoft.com/office/drawing/2014/main" id="{206C9E9A-6F8E-4552-B214-16CC537D131E}"/>
              </a:ext>
            </a:extLst>
          </p:cNvPr>
          <p:cNvSpPr/>
          <p:nvPr/>
        </p:nvSpPr>
        <p:spPr bwMode="gray">
          <a:xfrm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6" name="Right Triangle 2115">
            <a:extLst>
              <a:ext uri="{FF2B5EF4-FFF2-40B4-BE49-F238E27FC236}">
                <a16:creationId xmlns:a16="http://schemas.microsoft.com/office/drawing/2014/main" id="{3ED89541-3BF3-4D8C-846E-F10D7392E273}"/>
              </a:ext>
            </a:extLst>
          </p:cNvPr>
          <p:cNvSpPr/>
          <p:nvPr/>
        </p:nvSpPr>
        <p:spPr bwMode="gray">
          <a:xfrm rot="10800000"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0" name="Right Triangle 2119">
            <a:extLst>
              <a:ext uri="{FF2B5EF4-FFF2-40B4-BE49-F238E27FC236}">
                <a16:creationId xmlns:a16="http://schemas.microsoft.com/office/drawing/2014/main" id="{EC942C2D-CFE2-4BDD-927E-F517B4D27E93}"/>
              </a:ext>
            </a:extLst>
          </p:cNvPr>
          <p:cNvSpPr/>
          <p:nvPr/>
        </p:nvSpPr>
        <p:spPr bwMode="gray">
          <a:xfrm flipV="1">
            <a:off x="4852550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1" name="Right Triangle 2120">
            <a:extLst>
              <a:ext uri="{FF2B5EF4-FFF2-40B4-BE49-F238E27FC236}">
                <a16:creationId xmlns:a16="http://schemas.microsoft.com/office/drawing/2014/main" id="{1F991860-0BB4-4313-9CBA-C8252877F9C6}"/>
              </a:ext>
            </a:extLst>
          </p:cNvPr>
          <p:cNvSpPr/>
          <p:nvPr/>
        </p:nvSpPr>
        <p:spPr bwMode="gray">
          <a:xfrm rot="10800000" flipV="1">
            <a:off x="485255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4" name="Right Triangle 2123">
            <a:extLst>
              <a:ext uri="{FF2B5EF4-FFF2-40B4-BE49-F238E27FC236}">
                <a16:creationId xmlns:a16="http://schemas.microsoft.com/office/drawing/2014/main" id="{0F3E436A-1DF3-4950-A2C2-2692D87C4F8B}"/>
              </a:ext>
            </a:extLst>
          </p:cNvPr>
          <p:cNvSpPr/>
          <p:nvPr/>
        </p:nvSpPr>
        <p:spPr bwMode="gray">
          <a:xfrm>
            <a:off x="4852550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5" name="Right Triangle 2124">
            <a:extLst>
              <a:ext uri="{FF2B5EF4-FFF2-40B4-BE49-F238E27FC236}">
                <a16:creationId xmlns:a16="http://schemas.microsoft.com/office/drawing/2014/main" id="{611BB566-F2B3-4379-869F-A61ED31FEFD5}"/>
              </a:ext>
            </a:extLst>
          </p:cNvPr>
          <p:cNvSpPr/>
          <p:nvPr/>
        </p:nvSpPr>
        <p:spPr bwMode="gray">
          <a:xfrm rot="10800000">
            <a:off x="4852551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8" name="Right Triangle 2127">
            <a:extLst>
              <a:ext uri="{FF2B5EF4-FFF2-40B4-BE49-F238E27FC236}">
                <a16:creationId xmlns:a16="http://schemas.microsoft.com/office/drawing/2014/main" id="{6102792F-5D69-4653-A8F2-82B19B151911}"/>
              </a:ext>
            </a:extLst>
          </p:cNvPr>
          <p:cNvSpPr/>
          <p:nvPr/>
        </p:nvSpPr>
        <p:spPr bwMode="gray">
          <a:xfrm>
            <a:off x="4852550" y="1935282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9" name="Right Triangle 2128">
            <a:extLst>
              <a:ext uri="{FF2B5EF4-FFF2-40B4-BE49-F238E27FC236}">
                <a16:creationId xmlns:a16="http://schemas.microsoft.com/office/drawing/2014/main" id="{1D3B37AD-78C0-404C-94A9-CC96B8C52AB4}"/>
              </a:ext>
            </a:extLst>
          </p:cNvPr>
          <p:cNvSpPr/>
          <p:nvPr/>
        </p:nvSpPr>
        <p:spPr bwMode="gray">
          <a:xfrm rot="10800000">
            <a:off x="4852551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4" name="Right Triangle 2133">
            <a:extLst>
              <a:ext uri="{FF2B5EF4-FFF2-40B4-BE49-F238E27FC236}">
                <a16:creationId xmlns:a16="http://schemas.microsoft.com/office/drawing/2014/main" id="{7894F63B-153D-4349-9487-44A5034AA3C7}"/>
              </a:ext>
            </a:extLst>
          </p:cNvPr>
          <p:cNvSpPr/>
          <p:nvPr/>
        </p:nvSpPr>
        <p:spPr bwMode="gray">
          <a:xfrm flipH="1" flipV="1">
            <a:off x="5820710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6" name="Right Triangle 2135">
            <a:extLst>
              <a:ext uri="{FF2B5EF4-FFF2-40B4-BE49-F238E27FC236}">
                <a16:creationId xmlns:a16="http://schemas.microsoft.com/office/drawing/2014/main" id="{C0C9C94B-1222-4B72-8550-3B115A246D93}"/>
              </a:ext>
            </a:extLst>
          </p:cNvPr>
          <p:cNvSpPr/>
          <p:nvPr/>
        </p:nvSpPr>
        <p:spPr bwMode="gray">
          <a:xfrm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7" name="Right Triangle 2136">
            <a:extLst>
              <a:ext uri="{FF2B5EF4-FFF2-40B4-BE49-F238E27FC236}">
                <a16:creationId xmlns:a16="http://schemas.microsoft.com/office/drawing/2014/main" id="{206C50EE-8148-4C3D-A8F9-5FE072F38CC6}"/>
              </a:ext>
            </a:extLst>
          </p:cNvPr>
          <p:cNvSpPr/>
          <p:nvPr/>
        </p:nvSpPr>
        <p:spPr bwMode="gray">
          <a:xfrm rot="10800000"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9" name="Right Triangle 2138">
            <a:extLst>
              <a:ext uri="{FF2B5EF4-FFF2-40B4-BE49-F238E27FC236}">
                <a16:creationId xmlns:a16="http://schemas.microsoft.com/office/drawing/2014/main" id="{17143BF8-78D1-4C18-A5C4-BAF1917944D5}"/>
              </a:ext>
            </a:extLst>
          </p:cNvPr>
          <p:cNvSpPr/>
          <p:nvPr/>
        </p:nvSpPr>
        <p:spPr bwMode="gray">
          <a:xfrm flipH="1">
            <a:off x="5820710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40" name="Right Triangle 2139">
            <a:extLst>
              <a:ext uri="{FF2B5EF4-FFF2-40B4-BE49-F238E27FC236}">
                <a16:creationId xmlns:a16="http://schemas.microsoft.com/office/drawing/2014/main" id="{5A60B454-6649-4014-8D1D-2691C3312F7C}"/>
              </a:ext>
            </a:extLst>
          </p:cNvPr>
          <p:cNvSpPr/>
          <p:nvPr/>
        </p:nvSpPr>
        <p:spPr bwMode="gray">
          <a:xfrm rot="10800000" flipH="1">
            <a:off x="5820711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65" name="Right Triangle 1964">
            <a:extLst>
              <a:ext uri="{FF2B5EF4-FFF2-40B4-BE49-F238E27FC236}">
                <a16:creationId xmlns:a16="http://schemas.microsoft.com/office/drawing/2014/main" id="{E6E5B286-5BC6-4D27-A967-953C221DDC00}"/>
              </a:ext>
            </a:extLst>
          </p:cNvPr>
          <p:cNvSpPr/>
          <p:nvPr/>
        </p:nvSpPr>
        <p:spPr bwMode="gray">
          <a:xfrm flipV="1">
            <a:off x="6792036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68" name="Right Triangle 1967">
            <a:extLst>
              <a:ext uri="{FF2B5EF4-FFF2-40B4-BE49-F238E27FC236}">
                <a16:creationId xmlns:a16="http://schemas.microsoft.com/office/drawing/2014/main" id="{2B376ABD-AA7C-4380-8A1C-BB4F59C70ED7}"/>
              </a:ext>
            </a:extLst>
          </p:cNvPr>
          <p:cNvSpPr/>
          <p:nvPr/>
        </p:nvSpPr>
        <p:spPr bwMode="gray">
          <a:xfrm>
            <a:off x="6792036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0" name="Right Triangle 1969">
            <a:extLst>
              <a:ext uri="{FF2B5EF4-FFF2-40B4-BE49-F238E27FC236}">
                <a16:creationId xmlns:a16="http://schemas.microsoft.com/office/drawing/2014/main" id="{572EB1AB-D7A9-4F0A-A21E-0693157DA579}"/>
              </a:ext>
            </a:extLst>
          </p:cNvPr>
          <p:cNvSpPr/>
          <p:nvPr/>
        </p:nvSpPr>
        <p:spPr bwMode="gray">
          <a:xfrm>
            <a:off x="6792036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1" name="Right Triangle 1970">
            <a:extLst>
              <a:ext uri="{FF2B5EF4-FFF2-40B4-BE49-F238E27FC236}">
                <a16:creationId xmlns:a16="http://schemas.microsoft.com/office/drawing/2014/main" id="{D05BA029-292B-4F5B-96F7-82AEBA8518B9}"/>
              </a:ext>
            </a:extLst>
          </p:cNvPr>
          <p:cNvSpPr/>
          <p:nvPr/>
        </p:nvSpPr>
        <p:spPr bwMode="gray">
          <a:xfrm rot="10800000">
            <a:off x="6792037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5" name="Right Triangle 1974">
            <a:extLst>
              <a:ext uri="{FF2B5EF4-FFF2-40B4-BE49-F238E27FC236}">
                <a16:creationId xmlns:a16="http://schemas.microsoft.com/office/drawing/2014/main" id="{178EC3AD-6FEE-4E45-86D1-E97050157EC9}"/>
              </a:ext>
            </a:extLst>
          </p:cNvPr>
          <p:cNvSpPr/>
          <p:nvPr/>
        </p:nvSpPr>
        <p:spPr bwMode="gray">
          <a:xfrm flipH="1" flipV="1">
            <a:off x="7763239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6" name="Right Triangle 1975">
            <a:extLst>
              <a:ext uri="{FF2B5EF4-FFF2-40B4-BE49-F238E27FC236}">
                <a16:creationId xmlns:a16="http://schemas.microsoft.com/office/drawing/2014/main" id="{F9AE0C30-1FBA-46DD-A3D6-FD85D546063E}"/>
              </a:ext>
            </a:extLst>
          </p:cNvPr>
          <p:cNvSpPr/>
          <p:nvPr/>
        </p:nvSpPr>
        <p:spPr bwMode="gray">
          <a:xfrm rot="10800000" flipH="1" flipV="1">
            <a:off x="7763240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8" name="Right Triangle 1977">
            <a:extLst>
              <a:ext uri="{FF2B5EF4-FFF2-40B4-BE49-F238E27FC236}">
                <a16:creationId xmlns:a16="http://schemas.microsoft.com/office/drawing/2014/main" id="{1D359AD2-D340-479B-885A-D5DB9CA0833D}"/>
              </a:ext>
            </a:extLst>
          </p:cNvPr>
          <p:cNvSpPr/>
          <p:nvPr/>
        </p:nvSpPr>
        <p:spPr bwMode="gray">
          <a:xfrm flipH="1">
            <a:off x="7763239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79" name="Right Triangle 1978">
            <a:extLst>
              <a:ext uri="{FF2B5EF4-FFF2-40B4-BE49-F238E27FC236}">
                <a16:creationId xmlns:a16="http://schemas.microsoft.com/office/drawing/2014/main" id="{8B387BA8-FAAB-4F63-B541-245EA131763B}"/>
              </a:ext>
            </a:extLst>
          </p:cNvPr>
          <p:cNvSpPr/>
          <p:nvPr/>
        </p:nvSpPr>
        <p:spPr bwMode="gray">
          <a:xfrm rot="10800000" flipH="1">
            <a:off x="776324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82" name="Right Triangle 1981">
            <a:extLst>
              <a:ext uri="{FF2B5EF4-FFF2-40B4-BE49-F238E27FC236}">
                <a16:creationId xmlns:a16="http://schemas.microsoft.com/office/drawing/2014/main" id="{BC1D6466-33B3-4083-AFE6-DFCC19025C49}"/>
              </a:ext>
            </a:extLst>
          </p:cNvPr>
          <p:cNvSpPr/>
          <p:nvPr/>
        </p:nvSpPr>
        <p:spPr bwMode="gray">
          <a:xfrm flipH="1">
            <a:off x="7763239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83" name="Right Triangle 1982">
            <a:extLst>
              <a:ext uri="{FF2B5EF4-FFF2-40B4-BE49-F238E27FC236}">
                <a16:creationId xmlns:a16="http://schemas.microsoft.com/office/drawing/2014/main" id="{77953615-F162-4400-B52C-35B2A7EC55E0}"/>
              </a:ext>
            </a:extLst>
          </p:cNvPr>
          <p:cNvSpPr/>
          <p:nvPr/>
        </p:nvSpPr>
        <p:spPr bwMode="gray">
          <a:xfrm rot="10800000" flipH="1">
            <a:off x="7763240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88" name="Right Triangle 1987">
            <a:extLst>
              <a:ext uri="{FF2B5EF4-FFF2-40B4-BE49-F238E27FC236}">
                <a16:creationId xmlns:a16="http://schemas.microsoft.com/office/drawing/2014/main" id="{4D4F3A31-B5C2-4590-AE82-E103E9F283D8}"/>
              </a:ext>
            </a:extLst>
          </p:cNvPr>
          <p:cNvSpPr/>
          <p:nvPr/>
        </p:nvSpPr>
        <p:spPr bwMode="gray">
          <a:xfrm flipV="1">
            <a:off x="8734441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91" name="Right Triangle 1990">
            <a:extLst>
              <a:ext uri="{FF2B5EF4-FFF2-40B4-BE49-F238E27FC236}">
                <a16:creationId xmlns:a16="http://schemas.microsoft.com/office/drawing/2014/main" id="{4ED8D174-82E8-4892-8F21-835314E781CB}"/>
              </a:ext>
            </a:extLst>
          </p:cNvPr>
          <p:cNvSpPr/>
          <p:nvPr/>
        </p:nvSpPr>
        <p:spPr bwMode="gray">
          <a:xfrm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92" name="Right Triangle 1991">
            <a:extLst>
              <a:ext uri="{FF2B5EF4-FFF2-40B4-BE49-F238E27FC236}">
                <a16:creationId xmlns:a16="http://schemas.microsoft.com/office/drawing/2014/main" id="{86687566-64E1-457C-89E2-4B9C61932CD3}"/>
              </a:ext>
            </a:extLst>
          </p:cNvPr>
          <p:cNvSpPr/>
          <p:nvPr/>
        </p:nvSpPr>
        <p:spPr bwMode="gray">
          <a:xfrm rot="10800000"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94" name="Right Triangle 1993">
            <a:extLst>
              <a:ext uri="{FF2B5EF4-FFF2-40B4-BE49-F238E27FC236}">
                <a16:creationId xmlns:a16="http://schemas.microsoft.com/office/drawing/2014/main" id="{C22DB837-F708-4639-9065-99A91AACEBD0}"/>
              </a:ext>
            </a:extLst>
          </p:cNvPr>
          <p:cNvSpPr/>
          <p:nvPr/>
        </p:nvSpPr>
        <p:spPr bwMode="gray">
          <a:xfrm rot="10800000">
            <a:off x="873444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99" name="Right Triangle 1998">
            <a:extLst>
              <a:ext uri="{FF2B5EF4-FFF2-40B4-BE49-F238E27FC236}">
                <a16:creationId xmlns:a16="http://schemas.microsoft.com/office/drawing/2014/main" id="{6A788E85-3985-4156-AF64-CA51D0484984}"/>
              </a:ext>
            </a:extLst>
          </p:cNvPr>
          <p:cNvSpPr/>
          <p:nvPr/>
        </p:nvSpPr>
        <p:spPr bwMode="gray">
          <a:xfrm flipH="1" flipV="1">
            <a:off x="9705645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00" name="Right Triangle 1999">
            <a:extLst>
              <a:ext uri="{FF2B5EF4-FFF2-40B4-BE49-F238E27FC236}">
                <a16:creationId xmlns:a16="http://schemas.microsoft.com/office/drawing/2014/main" id="{94558083-6AFF-46F6-8E0C-096848D16CAF}"/>
              </a:ext>
            </a:extLst>
          </p:cNvPr>
          <p:cNvSpPr/>
          <p:nvPr/>
        </p:nvSpPr>
        <p:spPr bwMode="gray">
          <a:xfrm rot="10800000" flipH="1" flipV="1">
            <a:off x="9705646" y="3879273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02" name="Right Triangle 2001">
            <a:extLst>
              <a:ext uri="{FF2B5EF4-FFF2-40B4-BE49-F238E27FC236}">
                <a16:creationId xmlns:a16="http://schemas.microsoft.com/office/drawing/2014/main" id="{FFDEBEF5-9879-4820-A2E0-1C0E6B9CB80B}"/>
              </a:ext>
            </a:extLst>
          </p:cNvPr>
          <p:cNvSpPr/>
          <p:nvPr/>
        </p:nvSpPr>
        <p:spPr bwMode="gray">
          <a:xfrm rot="10800000" flipH="1">
            <a:off x="9705645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05" name="Right Triangle 2004">
            <a:extLst>
              <a:ext uri="{FF2B5EF4-FFF2-40B4-BE49-F238E27FC236}">
                <a16:creationId xmlns:a16="http://schemas.microsoft.com/office/drawing/2014/main" id="{FAADE3CC-F18A-436E-9FAA-D97A1CEAB0D8}"/>
              </a:ext>
            </a:extLst>
          </p:cNvPr>
          <p:cNvSpPr/>
          <p:nvPr/>
        </p:nvSpPr>
        <p:spPr bwMode="gray">
          <a:xfrm flipH="1">
            <a:off x="9705645" y="194202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06" name="Right Triangle 2005">
            <a:extLst>
              <a:ext uri="{FF2B5EF4-FFF2-40B4-BE49-F238E27FC236}">
                <a16:creationId xmlns:a16="http://schemas.microsoft.com/office/drawing/2014/main" id="{A6DF877E-F512-4272-8411-07AA8F0597FA}"/>
              </a:ext>
            </a:extLst>
          </p:cNvPr>
          <p:cNvSpPr/>
          <p:nvPr/>
        </p:nvSpPr>
        <p:spPr bwMode="gray">
          <a:xfrm rot="10800000" flipH="1">
            <a:off x="9705645" y="1942027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41" name="Freeform: Shape 240">
            <a:extLst>
              <a:ext uri="{FF2B5EF4-FFF2-40B4-BE49-F238E27FC236}">
                <a16:creationId xmlns:a16="http://schemas.microsoft.com/office/drawing/2014/main" id="{04ED73FD-D665-4D6A-A071-D88CC48E1BD2}"/>
              </a:ext>
            </a:extLst>
          </p:cNvPr>
          <p:cNvSpPr/>
          <p:nvPr/>
        </p:nvSpPr>
        <p:spPr bwMode="gray">
          <a:xfrm flipH="1">
            <a:off x="11648956" y="3880558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DAACB6A8-5FFF-4D01-9B52-D8EE6770B36D}"/>
              </a:ext>
            </a:extLst>
          </p:cNvPr>
          <p:cNvSpPr/>
          <p:nvPr/>
        </p:nvSpPr>
        <p:spPr bwMode="gray">
          <a:xfrm flipH="1">
            <a:off x="11651527" y="3881844"/>
            <a:ext cx="544918" cy="544918"/>
          </a:xfrm>
          <a:custGeom>
            <a:avLst/>
            <a:gdLst>
              <a:gd name="connsiteX0" fmla="*/ 544918 w 544918"/>
              <a:gd name="connsiteY0" fmla="*/ 0 h 544918"/>
              <a:gd name="connsiteX1" fmla="*/ 0 w 544918"/>
              <a:gd name="connsiteY1" fmla="*/ 0 h 544918"/>
              <a:gd name="connsiteX2" fmla="*/ 0 w 544918"/>
              <a:gd name="connsiteY2" fmla="*/ 544918 h 544918"/>
              <a:gd name="connsiteX3" fmla="*/ 544918 w 544918"/>
              <a:gd name="connsiteY3" fmla="*/ 0 h 54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918" h="544918">
                <a:moveTo>
                  <a:pt x="544918" y="0"/>
                </a:moveTo>
                <a:lnTo>
                  <a:pt x="0" y="0"/>
                </a:lnTo>
                <a:lnTo>
                  <a:pt x="0" y="544918"/>
                </a:lnTo>
                <a:lnTo>
                  <a:pt x="544918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D2647969-72F6-4EBD-8F45-8C71144016F7}"/>
              </a:ext>
            </a:extLst>
          </p:cNvPr>
          <p:cNvSpPr/>
          <p:nvPr/>
        </p:nvSpPr>
        <p:spPr bwMode="gray">
          <a:xfrm flipH="1">
            <a:off x="11648955" y="2365740"/>
            <a:ext cx="547490" cy="547490"/>
          </a:xfrm>
          <a:custGeom>
            <a:avLst/>
            <a:gdLst>
              <a:gd name="connsiteX0" fmla="*/ 0 w 547490"/>
              <a:gd name="connsiteY0" fmla="*/ 0 h 547490"/>
              <a:gd name="connsiteX1" fmla="*/ 0 w 547490"/>
              <a:gd name="connsiteY1" fmla="*/ 547490 h 547490"/>
              <a:gd name="connsiteX2" fmla="*/ 547490 w 547490"/>
              <a:gd name="connsiteY2" fmla="*/ 547490 h 547490"/>
              <a:gd name="connsiteX3" fmla="*/ 0 w 547490"/>
              <a:gd name="connsiteY3" fmla="*/ 0 h 547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490" h="547490">
                <a:moveTo>
                  <a:pt x="0" y="0"/>
                </a:moveTo>
                <a:lnTo>
                  <a:pt x="0" y="547490"/>
                </a:lnTo>
                <a:lnTo>
                  <a:pt x="547490" y="54749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38C334F9-394F-4AA2-A4EF-C9F7AD2CB2DA}"/>
              </a:ext>
            </a:extLst>
          </p:cNvPr>
          <p:cNvSpPr/>
          <p:nvPr/>
        </p:nvSpPr>
        <p:spPr bwMode="gray">
          <a:xfrm flipH="1">
            <a:off x="11650241" y="3334354"/>
            <a:ext cx="546204" cy="547490"/>
          </a:xfrm>
          <a:custGeom>
            <a:avLst/>
            <a:gdLst>
              <a:gd name="connsiteX0" fmla="*/ 0 w 546204"/>
              <a:gd name="connsiteY0" fmla="*/ 0 h 547490"/>
              <a:gd name="connsiteX1" fmla="*/ 0 w 546204"/>
              <a:gd name="connsiteY1" fmla="*/ 547490 h 547490"/>
              <a:gd name="connsiteX2" fmla="*/ 544918 w 546204"/>
              <a:gd name="connsiteY2" fmla="*/ 547490 h 547490"/>
              <a:gd name="connsiteX3" fmla="*/ 546204 w 546204"/>
              <a:gd name="connsiteY3" fmla="*/ 546204 h 547490"/>
              <a:gd name="connsiteX4" fmla="*/ 0 w 546204"/>
              <a:gd name="connsiteY4" fmla="*/ 0 h 547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204" h="547490">
                <a:moveTo>
                  <a:pt x="0" y="0"/>
                </a:moveTo>
                <a:lnTo>
                  <a:pt x="0" y="547490"/>
                </a:lnTo>
                <a:lnTo>
                  <a:pt x="544918" y="547490"/>
                </a:lnTo>
                <a:lnTo>
                  <a:pt x="546204" y="546204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4" name="Freeform: Shape 233">
            <a:extLst>
              <a:ext uri="{FF2B5EF4-FFF2-40B4-BE49-F238E27FC236}">
                <a16:creationId xmlns:a16="http://schemas.microsoft.com/office/drawing/2014/main" id="{3BC84EC7-85CD-4749-8F7D-D48DE50814AB}"/>
              </a:ext>
            </a:extLst>
          </p:cNvPr>
          <p:cNvSpPr/>
          <p:nvPr/>
        </p:nvSpPr>
        <p:spPr bwMode="gray">
          <a:xfrm flipH="1">
            <a:off x="11648956" y="3879273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3" name="Freeform: Shape 232">
            <a:extLst>
              <a:ext uri="{FF2B5EF4-FFF2-40B4-BE49-F238E27FC236}">
                <a16:creationId xmlns:a16="http://schemas.microsoft.com/office/drawing/2014/main" id="{DF749C73-4E4B-457C-8945-7804E3C387D7}"/>
              </a:ext>
            </a:extLst>
          </p:cNvPr>
          <p:cNvSpPr/>
          <p:nvPr/>
        </p:nvSpPr>
        <p:spPr bwMode="gray">
          <a:xfrm flipH="1">
            <a:off x="11648956" y="3881844"/>
            <a:ext cx="547489" cy="968632"/>
          </a:xfrm>
          <a:custGeom>
            <a:avLst/>
            <a:gdLst>
              <a:gd name="connsiteX0" fmla="*/ 547489 w 547489"/>
              <a:gd name="connsiteY0" fmla="*/ 0 h 968632"/>
              <a:gd name="connsiteX1" fmla="*/ 544918 w 547489"/>
              <a:gd name="connsiteY1" fmla="*/ 0 h 968632"/>
              <a:gd name="connsiteX2" fmla="*/ 0 w 547489"/>
              <a:gd name="connsiteY2" fmla="*/ 544918 h 968632"/>
              <a:gd name="connsiteX3" fmla="*/ 0 w 547489"/>
              <a:gd name="connsiteY3" fmla="*/ 968632 h 968632"/>
              <a:gd name="connsiteX4" fmla="*/ 547489 w 547489"/>
              <a:gd name="connsiteY4" fmla="*/ 968632 h 968632"/>
              <a:gd name="connsiteX5" fmla="*/ 547489 w 547489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7489" h="968632">
                <a:moveTo>
                  <a:pt x="547489" y="0"/>
                </a:moveTo>
                <a:lnTo>
                  <a:pt x="544918" y="0"/>
                </a:lnTo>
                <a:lnTo>
                  <a:pt x="0" y="544918"/>
                </a:lnTo>
                <a:lnTo>
                  <a:pt x="0" y="968632"/>
                </a:lnTo>
                <a:lnTo>
                  <a:pt x="547489" y="968632"/>
                </a:lnTo>
                <a:lnTo>
                  <a:pt x="547489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45" name="Freeform: Shape 244">
            <a:extLst>
              <a:ext uri="{FF2B5EF4-FFF2-40B4-BE49-F238E27FC236}">
                <a16:creationId xmlns:a16="http://schemas.microsoft.com/office/drawing/2014/main" id="{C7CEF2F0-638A-4980-8929-051BBF2C7F2F}"/>
              </a:ext>
            </a:extLst>
          </p:cNvPr>
          <p:cNvSpPr/>
          <p:nvPr/>
        </p:nvSpPr>
        <p:spPr bwMode="gray">
          <a:xfrm rot="10800000" flipH="1">
            <a:off x="11648955" y="1942027"/>
            <a:ext cx="546219" cy="971203"/>
          </a:xfrm>
          <a:custGeom>
            <a:avLst/>
            <a:gdLst>
              <a:gd name="connsiteX0" fmla="*/ 0 w 546219"/>
              <a:gd name="connsiteY0" fmla="*/ 971203 h 971203"/>
              <a:gd name="connsiteX1" fmla="*/ 546219 w 546219"/>
              <a:gd name="connsiteY1" fmla="*/ 971203 h 971203"/>
              <a:gd name="connsiteX2" fmla="*/ 546219 w 546219"/>
              <a:gd name="connsiteY2" fmla="*/ 546219 h 971203"/>
              <a:gd name="connsiteX3" fmla="*/ 546219 w 546219"/>
              <a:gd name="connsiteY3" fmla="*/ 0 h 971203"/>
              <a:gd name="connsiteX4" fmla="*/ 0 w 546219"/>
              <a:gd name="connsiteY4" fmla="*/ 0 h 971203"/>
              <a:gd name="connsiteX5" fmla="*/ 0 w 546219"/>
              <a:gd name="connsiteY5" fmla="*/ 971203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219" h="971203">
                <a:moveTo>
                  <a:pt x="0" y="971203"/>
                </a:moveTo>
                <a:lnTo>
                  <a:pt x="546219" y="971203"/>
                </a:lnTo>
                <a:lnTo>
                  <a:pt x="546219" y="546219"/>
                </a:lnTo>
                <a:lnTo>
                  <a:pt x="546219" y="0"/>
                </a:lnTo>
                <a:lnTo>
                  <a:pt x="0" y="0"/>
                </a:lnTo>
                <a:lnTo>
                  <a:pt x="0" y="971203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19" name="Right Triangle 2018">
            <a:extLst>
              <a:ext uri="{FF2B5EF4-FFF2-40B4-BE49-F238E27FC236}">
                <a16:creationId xmlns:a16="http://schemas.microsoft.com/office/drawing/2014/main" id="{1D6819BD-8598-43CF-BFB1-6037AB55C207}"/>
              </a:ext>
            </a:extLst>
          </p:cNvPr>
          <p:cNvSpPr/>
          <p:nvPr/>
        </p:nvSpPr>
        <p:spPr bwMode="gray">
          <a:xfrm flipV="1">
            <a:off x="1067730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0" name="Right Triangle 2019">
            <a:extLst>
              <a:ext uri="{FF2B5EF4-FFF2-40B4-BE49-F238E27FC236}">
                <a16:creationId xmlns:a16="http://schemas.microsoft.com/office/drawing/2014/main" id="{8EE356BC-0A71-4CD4-A095-BEC31A67A473}"/>
              </a:ext>
            </a:extLst>
          </p:cNvPr>
          <p:cNvSpPr/>
          <p:nvPr/>
        </p:nvSpPr>
        <p:spPr bwMode="gray">
          <a:xfrm rot="10800000" flipV="1">
            <a:off x="10677302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2" name="Right Triangle 2021">
            <a:extLst>
              <a:ext uri="{FF2B5EF4-FFF2-40B4-BE49-F238E27FC236}">
                <a16:creationId xmlns:a16="http://schemas.microsoft.com/office/drawing/2014/main" id="{409710D7-11B3-4620-9802-30238455809B}"/>
              </a:ext>
            </a:extLst>
          </p:cNvPr>
          <p:cNvSpPr/>
          <p:nvPr/>
        </p:nvSpPr>
        <p:spPr bwMode="gray">
          <a:xfrm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3" name="Right Triangle 2022">
            <a:extLst>
              <a:ext uri="{FF2B5EF4-FFF2-40B4-BE49-F238E27FC236}">
                <a16:creationId xmlns:a16="http://schemas.microsoft.com/office/drawing/2014/main" id="{8EFDF76A-4616-49AB-ABBD-CEA6DC584EFE}"/>
              </a:ext>
            </a:extLst>
          </p:cNvPr>
          <p:cNvSpPr/>
          <p:nvPr/>
        </p:nvSpPr>
        <p:spPr bwMode="gray">
          <a:xfrm rot="10800000"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5" name="Right Triangle 2024">
            <a:extLst>
              <a:ext uri="{FF2B5EF4-FFF2-40B4-BE49-F238E27FC236}">
                <a16:creationId xmlns:a16="http://schemas.microsoft.com/office/drawing/2014/main" id="{EF4EC8A9-B6AF-403E-8785-406CEF3DBC24}"/>
              </a:ext>
            </a:extLst>
          </p:cNvPr>
          <p:cNvSpPr/>
          <p:nvPr/>
        </p:nvSpPr>
        <p:spPr bwMode="gray">
          <a:xfrm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26" name="Right Triangle 2025">
            <a:extLst>
              <a:ext uri="{FF2B5EF4-FFF2-40B4-BE49-F238E27FC236}">
                <a16:creationId xmlns:a16="http://schemas.microsoft.com/office/drawing/2014/main" id="{4AF60922-FA1C-4D75-BCA2-347740776023}"/>
              </a:ext>
            </a:extLst>
          </p:cNvPr>
          <p:cNvSpPr/>
          <p:nvPr/>
        </p:nvSpPr>
        <p:spPr bwMode="gray">
          <a:xfrm rot="10800000"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0" name="Right Triangle 2029">
            <a:extLst>
              <a:ext uri="{FF2B5EF4-FFF2-40B4-BE49-F238E27FC236}">
                <a16:creationId xmlns:a16="http://schemas.microsoft.com/office/drawing/2014/main" id="{ABDD0D72-0532-41DC-8684-3A10E921B1E6}"/>
              </a:ext>
            </a:extLst>
          </p:cNvPr>
          <p:cNvSpPr/>
          <p:nvPr/>
        </p:nvSpPr>
        <p:spPr bwMode="gray">
          <a:xfrm flipV="1">
            <a:off x="4852550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1" name="Right Triangle 2030">
            <a:extLst>
              <a:ext uri="{FF2B5EF4-FFF2-40B4-BE49-F238E27FC236}">
                <a16:creationId xmlns:a16="http://schemas.microsoft.com/office/drawing/2014/main" id="{99917340-BEED-401A-9164-5967390F4436}"/>
              </a:ext>
            </a:extLst>
          </p:cNvPr>
          <p:cNvSpPr/>
          <p:nvPr/>
        </p:nvSpPr>
        <p:spPr bwMode="gray">
          <a:xfrm rot="10800000" flipV="1">
            <a:off x="485255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4" name="Right Triangle 2033">
            <a:extLst>
              <a:ext uri="{FF2B5EF4-FFF2-40B4-BE49-F238E27FC236}">
                <a16:creationId xmlns:a16="http://schemas.microsoft.com/office/drawing/2014/main" id="{F38CA0B6-9FFE-4D40-9D53-D500AD1C1C95}"/>
              </a:ext>
            </a:extLst>
          </p:cNvPr>
          <p:cNvSpPr/>
          <p:nvPr/>
        </p:nvSpPr>
        <p:spPr bwMode="gray">
          <a:xfrm>
            <a:off x="4852550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5" name="Right Triangle 2034">
            <a:extLst>
              <a:ext uri="{FF2B5EF4-FFF2-40B4-BE49-F238E27FC236}">
                <a16:creationId xmlns:a16="http://schemas.microsoft.com/office/drawing/2014/main" id="{8DD648D4-B2B7-4343-B218-8F2DFEEDFD90}"/>
              </a:ext>
            </a:extLst>
          </p:cNvPr>
          <p:cNvSpPr/>
          <p:nvPr/>
        </p:nvSpPr>
        <p:spPr bwMode="gray">
          <a:xfrm rot="10800000">
            <a:off x="4852551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8" name="Right Triangle 2037">
            <a:extLst>
              <a:ext uri="{FF2B5EF4-FFF2-40B4-BE49-F238E27FC236}">
                <a16:creationId xmlns:a16="http://schemas.microsoft.com/office/drawing/2014/main" id="{7879B82B-73B6-4FB8-8C3F-D741B69008BB}"/>
              </a:ext>
            </a:extLst>
          </p:cNvPr>
          <p:cNvSpPr/>
          <p:nvPr/>
        </p:nvSpPr>
        <p:spPr bwMode="gray">
          <a:xfrm>
            <a:off x="4852550" y="1935282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39" name="Right Triangle 2038">
            <a:extLst>
              <a:ext uri="{FF2B5EF4-FFF2-40B4-BE49-F238E27FC236}">
                <a16:creationId xmlns:a16="http://schemas.microsoft.com/office/drawing/2014/main" id="{7EE5363B-53DC-4F89-AAC4-C853D7200D02}"/>
              </a:ext>
            </a:extLst>
          </p:cNvPr>
          <p:cNvSpPr/>
          <p:nvPr/>
        </p:nvSpPr>
        <p:spPr bwMode="gray">
          <a:xfrm rot="10800000">
            <a:off x="4852551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44" name="Right Triangle 2043">
            <a:extLst>
              <a:ext uri="{FF2B5EF4-FFF2-40B4-BE49-F238E27FC236}">
                <a16:creationId xmlns:a16="http://schemas.microsoft.com/office/drawing/2014/main" id="{814F1EB6-F00F-4E71-964F-EF0B01663B34}"/>
              </a:ext>
            </a:extLst>
          </p:cNvPr>
          <p:cNvSpPr/>
          <p:nvPr/>
        </p:nvSpPr>
        <p:spPr bwMode="gray">
          <a:xfrm flipH="1" flipV="1">
            <a:off x="5820710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46" name="Right Triangle 2045">
            <a:extLst>
              <a:ext uri="{FF2B5EF4-FFF2-40B4-BE49-F238E27FC236}">
                <a16:creationId xmlns:a16="http://schemas.microsoft.com/office/drawing/2014/main" id="{915086CF-7425-481C-86AE-47D5C691F974}"/>
              </a:ext>
            </a:extLst>
          </p:cNvPr>
          <p:cNvSpPr/>
          <p:nvPr/>
        </p:nvSpPr>
        <p:spPr bwMode="gray">
          <a:xfrm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47" name="Right Triangle 2046">
            <a:extLst>
              <a:ext uri="{FF2B5EF4-FFF2-40B4-BE49-F238E27FC236}">
                <a16:creationId xmlns:a16="http://schemas.microsoft.com/office/drawing/2014/main" id="{16B9ABD7-7982-4680-86D4-36A21D276435}"/>
              </a:ext>
            </a:extLst>
          </p:cNvPr>
          <p:cNvSpPr/>
          <p:nvPr/>
        </p:nvSpPr>
        <p:spPr bwMode="gray">
          <a:xfrm rot="10800000"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49" name="Right Triangle 2048">
            <a:extLst>
              <a:ext uri="{FF2B5EF4-FFF2-40B4-BE49-F238E27FC236}">
                <a16:creationId xmlns:a16="http://schemas.microsoft.com/office/drawing/2014/main" id="{D8B89FD3-FA21-4F0F-B055-5B666BAA55D2}"/>
              </a:ext>
            </a:extLst>
          </p:cNvPr>
          <p:cNvSpPr/>
          <p:nvPr/>
        </p:nvSpPr>
        <p:spPr bwMode="gray">
          <a:xfrm flipH="1">
            <a:off x="5820710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50" name="Right Triangle 2049">
            <a:extLst>
              <a:ext uri="{FF2B5EF4-FFF2-40B4-BE49-F238E27FC236}">
                <a16:creationId xmlns:a16="http://schemas.microsoft.com/office/drawing/2014/main" id="{6766A0F2-5896-4389-87A6-23AE2C9D2509}"/>
              </a:ext>
            </a:extLst>
          </p:cNvPr>
          <p:cNvSpPr/>
          <p:nvPr/>
        </p:nvSpPr>
        <p:spPr bwMode="gray">
          <a:xfrm rot="10800000" flipH="1">
            <a:off x="5820711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75" name="Right Triangle 1874">
            <a:extLst>
              <a:ext uri="{FF2B5EF4-FFF2-40B4-BE49-F238E27FC236}">
                <a16:creationId xmlns:a16="http://schemas.microsoft.com/office/drawing/2014/main" id="{5FCC728E-10DD-4481-BA79-219E3F3D4DAC}"/>
              </a:ext>
            </a:extLst>
          </p:cNvPr>
          <p:cNvSpPr/>
          <p:nvPr/>
        </p:nvSpPr>
        <p:spPr bwMode="gray">
          <a:xfrm flipV="1">
            <a:off x="6792036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78" name="Right Triangle 1877">
            <a:extLst>
              <a:ext uri="{FF2B5EF4-FFF2-40B4-BE49-F238E27FC236}">
                <a16:creationId xmlns:a16="http://schemas.microsoft.com/office/drawing/2014/main" id="{E7CA5C7D-A87F-472A-B875-62495FDEAF5F}"/>
              </a:ext>
            </a:extLst>
          </p:cNvPr>
          <p:cNvSpPr/>
          <p:nvPr/>
        </p:nvSpPr>
        <p:spPr bwMode="gray">
          <a:xfrm>
            <a:off x="6792036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0" name="Right Triangle 1879">
            <a:extLst>
              <a:ext uri="{FF2B5EF4-FFF2-40B4-BE49-F238E27FC236}">
                <a16:creationId xmlns:a16="http://schemas.microsoft.com/office/drawing/2014/main" id="{04BE22E5-646C-4420-BC1C-E6F9E03F4937}"/>
              </a:ext>
            </a:extLst>
          </p:cNvPr>
          <p:cNvSpPr/>
          <p:nvPr/>
        </p:nvSpPr>
        <p:spPr bwMode="gray">
          <a:xfrm>
            <a:off x="6792036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1" name="Right Triangle 1880">
            <a:extLst>
              <a:ext uri="{FF2B5EF4-FFF2-40B4-BE49-F238E27FC236}">
                <a16:creationId xmlns:a16="http://schemas.microsoft.com/office/drawing/2014/main" id="{3CE49CD1-BF2B-4866-AE49-94D6C933631B}"/>
              </a:ext>
            </a:extLst>
          </p:cNvPr>
          <p:cNvSpPr/>
          <p:nvPr/>
        </p:nvSpPr>
        <p:spPr bwMode="gray">
          <a:xfrm rot="10800000">
            <a:off x="6792037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5" name="Right Triangle 1884">
            <a:extLst>
              <a:ext uri="{FF2B5EF4-FFF2-40B4-BE49-F238E27FC236}">
                <a16:creationId xmlns:a16="http://schemas.microsoft.com/office/drawing/2014/main" id="{30AE22E4-EEFF-494C-84F3-421A9FDBED18}"/>
              </a:ext>
            </a:extLst>
          </p:cNvPr>
          <p:cNvSpPr/>
          <p:nvPr/>
        </p:nvSpPr>
        <p:spPr bwMode="gray">
          <a:xfrm flipH="1" flipV="1">
            <a:off x="7763239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6" name="Right Triangle 1885">
            <a:extLst>
              <a:ext uri="{FF2B5EF4-FFF2-40B4-BE49-F238E27FC236}">
                <a16:creationId xmlns:a16="http://schemas.microsoft.com/office/drawing/2014/main" id="{8874D617-728D-4640-916C-D31B5FBE6E69}"/>
              </a:ext>
            </a:extLst>
          </p:cNvPr>
          <p:cNvSpPr/>
          <p:nvPr/>
        </p:nvSpPr>
        <p:spPr bwMode="gray">
          <a:xfrm rot="10800000" flipH="1" flipV="1">
            <a:off x="7763240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8" name="Right Triangle 1887">
            <a:extLst>
              <a:ext uri="{FF2B5EF4-FFF2-40B4-BE49-F238E27FC236}">
                <a16:creationId xmlns:a16="http://schemas.microsoft.com/office/drawing/2014/main" id="{DC72139E-279F-4070-B381-FB773D9FF72E}"/>
              </a:ext>
            </a:extLst>
          </p:cNvPr>
          <p:cNvSpPr/>
          <p:nvPr/>
        </p:nvSpPr>
        <p:spPr bwMode="gray">
          <a:xfrm flipH="1">
            <a:off x="7763239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89" name="Right Triangle 1888">
            <a:extLst>
              <a:ext uri="{FF2B5EF4-FFF2-40B4-BE49-F238E27FC236}">
                <a16:creationId xmlns:a16="http://schemas.microsoft.com/office/drawing/2014/main" id="{EDCC7912-1A3E-4D24-9D79-DE041A6E4329}"/>
              </a:ext>
            </a:extLst>
          </p:cNvPr>
          <p:cNvSpPr/>
          <p:nvPr/>
        </p:nvSpPr>
        <p:spPr bwMode="gray">
          <a:xfrm rot="10800000" flipH="1">
            <a:off x="776324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92" name="Right Triangle 1891">
            <a:extLst>
              <a:ext uri="{FF2B5EF4-FFF2-40B4-BE49-F238E27FC236}">
                <a16:creationId xmlns:a16="http://schemas.microsoft.com/office/drawing/2014/main" id="{F50CC2E1-0834-451A-AA95-EA8855B125D1}"/>
              </a:ext>
            </a:extLst>
          </p:cNvPr>
          <p:cNvSpPr/>
          <p:nvPr/>
        </p:nvSpPr>
        <p:spPr bwMode="gray">
          <a:xfrm flipH="1">
            <a:off x="7763239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93" name="Right Triangle 1892">
            <a:extLst>
              <a:ext uri="{FF2B5EF4-FFF2-40B4-BE49-F238E27FC236}">
                <a16:creationId xmlns:a16="http://schemas.microsoft.com/office/drawing/2014/main" id="{3817AF85-24A1-47E4-A8F5-759512F8DAA5}"/>
              </a:ext>
            </a:extLst>
          </p:cNvPr>
          <p:cNvSpPr/>
          <p:nvPr/>
        </p:nvSpPr>
        <p:spPr bwMode="gray">
          <a:xfrm rot="10800000" flipH="1">
            <a:off x="7763240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98" name="Right Triangle 1897">
            <a:extLst>
              <a:ext uri="{FF2B5EF4-FFF2-40B4-BE49-F238E27FC236}">
                <a16:creationId xmlns:a16="http://schemas.microsoft.com/office/drawing/2014/main" id="{9D72D80E-C41F-4FA8-838C-1E61BAFFA0C5}"/>
              </a:ext>
            </a:extLst>
          </p:cNvPr>
          <p:cNvSpPr/>
          <p:nvPr/>
        </p:nvSpPr>
        <p:spPr bwMode="gray">
          <a:xfrm flipV="1">
            <a:off x="8734441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01" name="Right Triangle 1900">
            <a:extLst>
              <a:ext uri="{FF2B5EF4-FFF2-40B4-BE49-F238E27FC236}">
                <a16:creationId xmlns:a16="http://schemas.microsoft.com/office/drawing/2014/main" id="{8C5A9E46-8335-4A0D-A2D7-E2799BA36966}"/>
              </a:ext>
            </a:extLst>
          </p:cNvPr>
          <p:cNvSpPr/>
          <p:nvPr/>
        </p:nvSpPr>
        <p:spPr bwMode="gray">
          <a:xfrm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02" name="Right Triangle 1901">
            <a:extLst>
              <a:ext uri="{FF2B5EF4-FFF2-40B4-BE49-F238E27FC236}">
                <a16:creationId xmlns:a16="http://schemas.microsoft.com/office/drawing/2014/main" id="{4470B8DC-3790-4FAE-85D2-9FF2BD64A934}"/>
              </a:ext>
            </a:extLst>
          </p:cNvPr>
          <p:cNvSpPr/>
          <p:nvPr/>
        </p:nvSpPr>
        <p:spPr bwMode="gray">
          <a:xfrm rot="10800000">
            <a:off x="8734441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04" name="Right Triangle 1903">
            <a:extLst>
              <a:ext uri="{FF2B5EF4-FFF2-40B4-BE49-F238E27FC236}">
                <a16:creationId xmlns:a16="http://schemas.microsoft.com/office/drawing/2014/main" id="{65B4272E-5456-426A-A5DE-6493100A48EC}"/>
              </a:ext>
            </a:extLst>
          </p:cNvPr>
          <p:cNvSpPr/>
          <p:nvPr/>
        </p:nvSpPr>
        <p:spPr bwMode="gray">
          <a:xfrm rot="10800000">
            <a:off x="873444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09" name="Right Triangle 1908">
            <a:extLst>
              <a:ext uri="{FF2B5EF4-FFF2-40B4-BE49-F238E27FC236}">
                <a16:creationId xmlns:a16="http://schemas.microsoft.com/office/drawing/2014/main" id="{5EE3B165-4273-4820-9E19-8102CA9E567A}"/>
              </a:ext>
            </a:extLst>
          </p:cNvPr>
          <p:cNvSpPr/>
          <p:nvPr/>
        </p:nvSpPr>
        <p:spPr bwMode="gray">
          <a:xfrm flipH="1" flipV="1">
            <a:off x="9705646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10" name="Right Triangle 1909">
            <a:extLst>
              <a:ext uri="{FF2B5EF4-FFF2-40B4-BE49-F238E27FC236}">
                <a16:creationId xmlns:a16="http://schemas.microsoft.com/office/drawing/2014/main" id="{F1F9E406-4998-4025-8A7A-BFEB88E3BFE7}"/>
              </a:ext>
            </a:extLst>
          </p:cNvPr>
          <p:cNvSpPr/>
          <p:nvPr/>
        </p:nvSpPr>
        <p:spPr bwMode="gray">
          <a:xfrm rot="10800000" flipH="1" flipV="1">
            <a:off x="9705647" y="3879273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12" name="Right Triangle 1911">
            <a:extLst>
              <a:ext uri="{FF2B5EF4-FFF2-40B4-BE49-F238E27FC236}">
                <a16:creationId xmlns:a16="http://schemas.microsoft.com/office/drawing/2014/main" id="{C18674EB-E4BE-4A58-AB79-6A9E06C3C4FF}"/>
              </a:ext>
            </a:extLst>
          </p:cNvPr>
          <p:cNvSpPr/>
          <p:nvPr/>
        </p:nvSpPr>
        <p:spPr bwMode="gray">
          <a:xfrm rot="10800000" flipH="1">
            <a:off x="9705646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15" name="Right Triangle 1914">
            <a:extLst>
              <a:ext uri="{FF2B5EF4-FFF2-40B4-BE49-F238E27FC236}">
                <a16:creationId xmlns:a16="http://schemas.microsoft.com/office/drawing/2014/main" id="{6D5BE61D-BDBA-4391-99B9-65051A307B70}"/>
              </a:ext>
            </a:extLst>
          </p:cNvPr>
          <p:cNvSpPr/>
          <p:nvPr/>
        </p:nvSpPr>
        <p:spPr bwMode="gray">
          <a:xfrm flipH="1">
            <a:off x="9705646" y="1942027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16" name="Right Triangle 1915">
            <a:extLst>
              <a:ext uri="{FF2B5EF4-FFF2-40B4-BE49-F238E27FC236}">
                <a16:creationId xmlns:a16="http://schemas.microsoft.com/office/drawing/2014/main" id="{05ED0F0E-8D28-4555-9217-CB6761C745B3}"/>
              </a:ext>
            </a:extLst>
          </p:cNvPr>
          <p:cNvSpPr/>
          <p:nvPr/>
        </p:nvSpPr>
        <p:spPr bwMode="gray">
          <a:xfrm rot="10800000" flipH="1">
            <a:off x="9705646" y="1942027"/>
            <a:ext cx="971203" cy="971203"/>
          </a:xfrm>
          <a:prstGeom prst="rtTriangle">
            <a:avLst/>
          </a:prstGeom>
          <a:solidFill>
            <a:sysClr val="window" lastClr="FFFFFF">
              <a:alpha val="1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AC5E1B3C-46B3-4CFA-9D39-CCA736118F51}"/>
              </a:ext>
            </a:extLst>
          </p:cNvPr>
          <p:cNvSpPr/>
          <p:nvPr/>
        </p:nvSpPr>
        <p:spPr bwMode="gray">
          <a:xfrm flipH="1">
            <a:off x="11648956" y="3880558"/>
            <a:ext cx="2571" cy="1286"/>
          </a:xfrm>
          <a:custGeom>
            <a:avLst/>
            <a:gdLst>
              <a:gd name="connsiteX0" fmla="*/ 1286 w 2571"/>
              <a:gd name="connsiteY0" fmla="*/ 0 h 1286"/>
              <a:gd name="connsiteX1" fmla="*/ 0 w 2571"/>
              <a:gd name="connsiteY1" fmla="*/ 1286 h 1286"/>
              <a:gd name="connsiteX2" fmla="*/ 2571 w 2571"/>
              <a:gd name="connsiteY2" fmla="*/ 1286 h 1286"/>
              <a:gd name="connsiteX3" fmla="*/ 2571 w 2571"/>
              <a:gd name="connsiteY3" fmla="*/ 1285 h 1286"/>
              <a:gd name="connsiteX4" fmla="*/ 1286 w 2571"/>
              <a:gd name="connsiteY4" fmla="*/ 0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6" y="0"/>
                </a:moveTo>
                <a:lnTo>
                  <a:pt x="0" y="1286"/>
                </a:lnTo>
                <a:lnTo>
                  <a:pt x="2571" y="1286"/>
                </a:lnTo>
                <a:lnTo>
                  <a:pt x="2571" y="1285"/>
                </a:lnTo>
                <a:lnTo>
                  <a:pt x="1286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19FA3AA0-F2EF-437E-ADCE-048194A33E72}"/>
              </a:ext>
            </a:extLst>
          </p:cNvPr>
          <p:cNvSpPr/>
          <p:nvPr/>
        </p:nvSpPr>
        <p:spPr bwMode="gray">
          <a:xfrm flipH="1">
            <a:off x="11651527" y="3881844"/>
            <a:ext cx="544918" cy="544918"/>
          </a:xfrm>
          <a:custGeom>
            <a:avLst/>
            <a:gdLst>
              <a:gd name="connsiteX0" fmla="*/ 544918 w 544918"/>
              <a:gd name="connsiteY0" fmla="*/ 0 h 544918"/>
              <a:gd name="connsiteX1" fmla="*/ 0 w 544918"/>
              <a:gd name="connsiteY1" fmla="*/ 0 h 544918"/>
              <a:gd name="connsiteX2" fmla="*/ 0 w 544918"/>
              <a:gd name="connsiteY2" fmla="*/ 544918 h 544918"/>
              <a:gd name="connsiteX3" fmla="*/ 544918 w 544918"/>
              <a:gd name="connsiteY3" fmla="*/ 0 h 54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918" h="544918">
                <a:moveTo>
                  <a:pt x="544918" y="0"/>
                </a:moveTo>
                <a:lnTo>
                  <a:pt x="0" y="0"/>
                </a:lnTo>
                <a:lnTo>
                  <a:pt x="0" y="544918"/>
                </a:lnTo>
                <a:lnTo>
                  <a:pt x="544918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FDF9BFF8-7F41-48EA-A947-A6BBD48D6F33}"/>
              </a:ext>
            </a:extLst>
          </p:cNvPr>
          <p:cNvSpPr/>
          <p:nvPr/>
        </p:nvSpPr>
        <p:spPr bwMode="gray">
          <a:xfrm flipH="1">
            <a:off x="11648955" y="2365740"/>
            <a:ext cx="547490" cy="547490"/>
          </a:xfrm>
          <a:custGeom>
            <a:avLst/>
            <a:gdLst>
              <a:gd name="connsiteX0" fmla="*/ 0 w 547490"/>
              <a:gd name="connsiteY0" fmla="*/ 0 h 547490"/>
              <a:gd name="connsiteX1" fmla="*/ 0 w 547490"/>
              <a:gd name="connsiteY1" fmla="*/ 547490 h 547490"/>
              <a:gd name="connsiteX2" fmla="*/ 547490 w 547490"/>
              <a:gd name="connsiteY2" fmla="*/ 547490 h 547490"/>
              <a:gd name="connsiteX3" fmla="*/ 0 w 547490"/>
              <a:gd name="connsiteY3" fmla="*/ 0 h 547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490" h="547490">
                <a:moveTo>
                  <a:pt x="0" y="0"/>
                </a:moveTo>
                <a:lnTo>
                  <a:pt x="0" y="547490"/>
                </a:lnTo>
                <a:lnTo>
                  <a:pt x="547490" y="54749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B0AC770F-5A24-4AA8-AF5E-FC8750033853}"/>
              </a:ext>
            </a:extLst>
          </p:cNvPr>
          <p:cNvSpPr/>
          <p:nvPr/>
        </p:nvSpPr>
        <p:spPr bwMode="gray">
          <a:xfrm flipH="1">
            <a:off x="11650241" y="3334354"/>
            <a:ext cx="546204" cy="547490"/>
          </a:xfrm>
          <a:custGeom>
            <a:avLst/>
            <a:gdLst>
              <a:gd name="connsiteX0" fmla="*/ 0 w 546204"/>
              <a:gd name="connsiteY0" fmla="*/ 0 h 547490"/>
              <a:gd name="connsiteX1" fmla="*/ 0 w 546204"/>
              <a:gd name="connsiteY1" fmla="*/ 547490 h 547490"/>
              <a:gd name="connsiteX2" fmla="*/ 544918 w 546204"/>
              <a:gd name="connsiteY2" fmla="*/ 547490 h 547490"/>
              <a:gd name="connsiteX3" fmla="*/ 546204 w 546204"/>
              <a:gd name="connsiteY3" fmla="*/ 546204 h 547490"/>
              <a:gd name="connsiteX4" fmla="*/ 0 w 546204"/>
              <a:gd name="connsiteY4" fmla="*/ 0 h 547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204" h="547490">
                <a:moveTo>
                  <a:pt x="0" y="0"/>
                </a:moveTo>
                <a:lnTo>
                  <a:pt x="0" y="547490"/>
                </a:lnTo>
                <a:lnTo>
                  <a:pt x="544918" y="547490"/>
                </a:lnTo>
                <a:lnTo>
                  <a:pt x="546204" y="546204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DDD7B8D0-1B08-4A21-B557-E83E4BA75602}"/>
              </a:ext>
            </a:extLst>
          </p:cNvPr>
          <p:cNvSpPr/>
          <p:nvPr/>
        </p:nvSpPr>
        <p:spPr bwMode="gray">
          <a:xfrm flipH="1">
            <a:off x="11648956" y="3879273"/>
            <a:ext cx="1285" cy="2570"/>
          </a:xfrm>
          <a:custGeom>
            <a:avLst/>
            <a:gdLst>
              <a:gd name="connsiteX0" fmla="*/ 1285 w 1285"/>
              <a:gd name="connsiteY0" fmla="*/ 0 h 2570"/>
              <a:gd name="connsiteX1" fmla="*/ 0 w 1285"/>
              <a:gd name="connsiteY1" fmla="*/ 1285 h 2570"/>
              <a:gd name="connsiteX2" fmla="*/ 1285 w 1285"/>
              <a:gd name="connsiteY2" fmla="*/ 2570 h 2570"/>
              <a:gd name="connsiteX3" fmla="*/ 1285 w 1285"/>
              <a:gd name="connsiteY3" fmla="*/ 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1285" y="0"/>
                </a:moveTo>
                <a:lnTo>
                  <a:pt x="0" y="1285"/>
                </a:lnTo>
                <a:lnTo>
                  <a:pt x="1285" y="2570"/>
                </a:lnTo>
                <a:lnTo>
                  <a:pt x="1285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CB5A6C26-DA04-4828-AA42-EBCEF28748D0}"/>
              </a:ext>
            </a:extLst>
          </p:cNvPr>
          <p:cNvSpPr/>
          <p:nvPr/>
        </p:nvSpPr>
        <p:spPr bwMode="gray">
          <a:xfrm flipH="1">
            <a:off x="11648956" y="3881844"/>
            <a:ext cx="547489" cy="968632"/>
          </a:xfrm>
          <a:custGeom>
            <a:avLst/>
            <a:gdLst>
              <a:gd name="connsiteX0" fmla="*/ 547489 w 547489"/>
              <a:gd name="connsiteY0" fmla="*/ 0 h 968632"/>
              <a:gd name="connsiteX1" fmla="*/ 544918 w 547489"/>
              <a:gd name="connsiteY1" fmla="*/ 0 h 968632"/>
              <a:gd name="connsiteX2" fmla="*/ 0 w 547489"/>
              <a:gd name="connsiteY2" fmla="*/ 544918 h 968632"/>
              <a:gd name="connsiteX3" fmla="*/ 0 w 547489"/>
              <a:gd name="connsiteY3" fmla="*/ 968632 h 968632"/>
              <a:gd name="connsiteX4" fmla="*/ 547489 w 547489"/>
              <a:gd name="connsiteY4" fmla="*/ 968632 h 968632"/>
              <a:gd name="connsiteX5" fmla="*/ 547489 w 547489"/>
              <a:gd name="connsiteY5" fmla="*/ 0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7489" h="968632">
                <a:moveTo>
                  <a:pt x="547489" y="0"/>
                </a:moveTo>
                <a:lnTo>
                  <a:pt x="544918" y="0"/>
                </a:lnTo>
                <a:lnTo>
                  <a:pt x="0" y="544918"/>
                </a:lnTo>
                <a:lnTo>
                  <a:pt x="0" y="968632"/>
                </a:lnTo>
                <a:lnTo>
                  <a:pt x="547489" y="968632"/>
                </a:lnTo>
                <a:lnTo>
                  <a:pt x="547489" y="0"/>
                </a:lnTo>
                <a:close/>
              </a:path>
            </a:pathLst>
          </a:cu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8" name="Freeform: Shape 217">
            <a:extLst>
              <a:ext uri="{FF2B5EF4-FFF2-40B4-BE49-F238E27FC236}">
                <a16:creationId xmlns:a16="http://schemas.microsoft.com/office/drawing/2014/main" id="{88159924-FDA3-448C-8010-DBEF3EB85746}"/>
              </a:ext>
            </a:extLst>
          </p:cNvPr>
          <p:cNvSpPr/>
          <p:nvPr userDrawn="1"/>
        </p:nvSpPr>
        <p:spPr bwMode="gray">
          <a:xfrm rot="10800000" flipH="1">
            <a:off x="11648956" y="3880557"/>
            <a:ext cx="2571" cy="1286"/>
          </a:xfrm>
          <a:custGeom>
            <a:avLst/>
            <a:gdLst>
              <a:gd name="connsiteX0" fmla="*/ 1285 w 2571"/>
              <a:gd name="connsiteY0" fmla="*/ 1286 h 1286"/>
              <a:gd name="connsiteX1" fmla="*/ 2571 w 2571"/>
              <a:gd name="connsiteY1" fmla="*/ 0 h 1286"/>
              <a:gd name="connsiteX2" fmla="*/ 0 w 2571"/>
              <a:gd name="connsiteY2" fmla="*/ 0 h 1286"/>
              <a:gd name="connsiteX3" fmla="*/ 0 w 2571"/>
              <a:gd name="connsiteY3" fmla="*/ 1 h 1286"/>
              <a:gd name="connsiteX4" fmla="*/ 1285 w 2571"/>
              <a:gd name="connsiteY4" fmla="*/ 1286 h 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" h="1286">
                <a:moveTo>
                  <a:pt x="1285" y="1286"/>
                </a:moveTo>
                <a:lnTo>
                  <a:pt x="2571" y="0"/>
                </a:lnTo>
                <a:lnTo>
                  <a:pt x="0" y="0"/>
                </a:lnTo>
                <a:lnTo>
                  <a:pt x="0" y="1"/>
                </a:lnTo>
                <a:lnTo>
                  <a:pt x="1285" y="1286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969C33E1-B136-43CD-AE39-A5CBB8735844}"/>
              </a:ext>
            </a:extLst>
          </p:cNvPr>
          <p:cNvSpPr/>
          <p:nvPr userDrawn="1"/>
        </p:nvSpPr>
        <p:spPr bwMode="gray">
          <a:xfrm rot="10800000" flipH="1">
            <a:off x="11651526" y="3881843"/>
            <a:ext cx="543648" cy="543648"/>
          </a:xfrm>
          <a:custGeom>
            <a:avLst/>
            <a:gdLst>
              <a:gd name="connsiteX0" fmla="*/ 0 w 543648"/>
              <a:gd name="connsiteY0" fmla="*/ 543648 h 543648"/>
              <a:gd name="connsiteX1" fmla="*/ 543648 w 543648"/>
              <a:gd name="connsiteY1" fmla="*/ 543648 h 543648"/>
              <a:gd name="connsiteX2" fmla="*/ 543648 w 543648"/>
              <a:gd name="connsiteY2" fmla="*/ 0 h 543648"/>
              <a:gd name="connsiteX3" fmla="*/ 0 w 543648"/>
              <a:gd name="connsiteY3" fmla="*/ 543648 h 543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648" h="543648">
                <a:moveTo>
                  <a:pt x="0" y="543648"/>
                </a:moveTo>
                <a:lnTo>
                  <a:pt x="543648" y="543648"/>
                </a:lnTo>
                <a:lnTo>
                  <a:pt x="543648" y="0"/>
                </a:lnTo>
                <a:lnTo>
                  <a:pt x="0" y="543648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C90144CD-CCF9-4EFE-84E7-014729DB2848}"/>
              </a:ext>
            </a:extLst>
          </p:cNvPr>
          <p:cNvSpPr/>
          <p:nvPr userDrawn="1"/>
        </p:nvSpPr>
        <p:spPr bwMode="gray">
          <a:xfrm rot="10800000" flipH="1">
            <a:off x="11648954" y="1942027"/>
            <a:ext cx="546220" cy="971203"/>
          </a:xfrm>
          <a:custGeom>
            <a:avLst/>
            <a:gdLst>
              <a:gd name="connsiteX0" fmla="*/ 0 w 546220"/>
              <a:gd name="connsiteY0" fmla="*/ 971203 h 971203"/>
              <a:gd name="connsiteX1" fmla="*/ 546220 w 546220"/>
              <a:gd name="connsiteY1" fmla="*/ 971203 h 971203"/>
              <a:gd name="connsiteX2" fmla="*/ 546220 w 546220"/>
              <a:gd name="connsiteY2" fmla="*/ 546220 h 971203"/>
              <a:gd name="connsiteX3" fmla="*/ 0 w 546220"/>
              <a:gd name="connsiteY3" fmla="*/ 0 h 971203"/>
              <a:gd name="connsiteX4" fmla="*/ 0 w 546220"/>
              <a:gd name="connsiteY4" fmla="*/ 971203 h 97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220" h="971203">
                <a:moveTo>
                  <a:pt x="0" y="971203"/>
                </a:moveTo>
                <a:lnTo>
                  <a:pt x="546220" y="971203"/>
                </a:lnTo>
                <a:lnTo>
                  <a:pt x="546220" y="546220"/>
                </a:lnTo>
                <a:lnTo>
                  <a:pt x="0" y="0"/>
                </a:lnTo>
                <a:lnTo>
                  <a:pt x="0" y="971203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" name="Freeform: Shape 212">
            <a:extLst>
              <a:ext uri="{FF2B5EF4-FFF2-40B4-BE49-F238E27FC236}">
                <a16:creationId xmlns:a16="http://schemas.microsoft.com/office/drawing/2014/main" id="{4B31D812-5C48-4B80-8E11-C181C38366FA}"/>
              </a:ext>
            </a:extLst>
          </p:cNvPr>
          <p:cNvSpPr/>
          <p:nvPr userDrawn="1"/>
        </p:nvSpPr>
        <p:spPr bwMode="gray">
          <a:xfrm rot="10800000" flipH="1">
            <a:off x="11650240" y="3335623"/>
            <a:ext cx="544934" cy="546220"/>
          </a:xfrm>
          <a:custGeom>
            <a:avLst/>
            <a:gdLst>
              <a:gd name="connsiteX0" fmla="*/ 544934 w 544934"/>
              <a:gd name="connsiteY0" fmla="*/ 546220 h 546220"/>
              <a:gd name="connsiteX1" fmla="*/ 544934 w 544934"/>
              <a:gd name="connsiteY1" fmla="*/ 0 h 546220"/>
              <a:gd name="connsiteX2" fmla="*/ 1286 w 544934"/>
              <a:gd name="connsiteY2" fmla="*/ 0 h 546220"/>
              <a:gd name="connsiteX3" fmla="*/ 0 w 544934"/>
              <a:gd name="connsiteY3" fmla="*/ 1286 h 546220"/>
              <a:gd name="connsiteX4" fmla="*/ 544934 w 544934"/>
              <a:gd name="connsiteY4" fmla="*/ 546220 h 54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934" h="546220">
                <a:moveTo>
                  <a:pt x="544934" y="546220"/>
                </a:moveTo>
                <a:lnTo>
                  <a:pt x="544934" y="0"/>
                </a:lnTo>
                <a:lnTo>
                  <a:pt x="1286" y="0"/>
                </a:lnTo>
                <a:lnTo>
                  <a:pt x="0" y="1286"/>
                </a:lnTo>
                <a:lnTo>
                  <a:pt x="544934" y="54622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" name="Freeform: Shape 211">
            <a:extLst>
              <a:ext uri="{FF2B5EF4-FFF2-40B4-BE49-F238E27FC236}">
                <a16:creationId xmlns:a16="http://schemas.microsoft.com/office/drawing/2014/main" id="{A9F0B558-8DF2-447D-B052-3931855F11FC}"/>
              </a:ext>
            </a:extLst>
          </p:cNvPr>
          <p:cNvSpPr/>
          <p:nvPr userDrawn="1"/>
        </p:nvSpPr>
        <p:spPr bwMode="gray">
          <a:xfrm rot="10800000" flipH="1">
            <a:off x="11648956" y="3879272"/>
            <a:ext cx="1285" cy="2570"/>
          </a:xfrm>
          <a:custGeom>
            <a:avLst/>
            <a:gdLst>
              <a:gd name="connsiteX0" fmla="*/ 0 w 1285"/>
              <a:gd name="connsiteY0" fmla="*/ 2570 h 2570"/>
              <a:gd name="connsiteX1" fmla="*/ 1285 w 1285"/>
              <a:gd name="connsiteY1" fmla="*/ 1285 h 2570"/>
              <a:gd name="connsiteX2" fmla="*/ 0 w 1285"/>
              <a:gd name="connsiteY2" fmla="*/ 0 h 2570"/>
              <a:gd name="connsiteX3" fmla="*/ 0 w 1285"/>
              <a:gd name="connsiteY3" fmla="*/ 2570 h 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5" h="2570">
                <a:moveTo>
                  <a:pt x="0" y="2570"/>
                </a:moveTo>
                <a:lnTo>
                  <a:pt x="1285" y="1285"/>
                </a:lnTo>
                <a:lnTo>
                  <a:pt x="0" y="0"/>
                </a:lnTo>
                <a:lnTo>
                  <a:pt x="0" y="2570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" name="Freeform: Shape 210">
            <a:extLst>
              <a:ext uri="{FF2B5EF4-FFF2-40B4-BE49-F238E27FC236}">
                <a16:creationId xmlns:a16="http://schemas.microsoft.com/office/drawing/2014/main" id="{DCA9266A-3540-4755-B797-3A415AFFB846}"/>
              </a:ext>
            </a:extLst>
          </p:cNvPr>
          <p:cNvSpPr/>
          <p:nvPr userDrawn="1"/>
        </p:nvSpPr>
        <p:spPr bwMode="gray">
          <a:xfrm rot="10800000" flipH="1">
            <a:off x="11648956" y="3881843"/>
            <a:ext cx="546219" cy="968632"/>
          </a:xfrm>
          <a:custGeom>
            <a:avLst/>
            <a:gdLst>
              <a:gd name="connsiteX0" fmla="*/ 0 w 546219"/>
              <a:gd name="connsiteY0" fmla="*/ 968632 h 968632"/>
              <a:gd name="connsiteX1" fmla="*/ 2571 w 546219"/>
              <a:gd name="connsiteY1" fmla="*/ 968632 h 968632"/>
              <a:gd name="connsiteX2" fmla="*/ 546219 w 546219"/>
              <a:gd name="connsiteY2" fmla="*/ 424984 h 968632"/>
              <a:gd name="connsiteX3" fmla="*/ 546219 w 546219"/>
              <a:gd name="connsiteY3" fmla="*/ 0 h 968632"/>
              <a:gd name="connsiteX4" fmla="*/ 0 w 546219"/>
              <a:gd name="connsiteY4" fmla="*/ 0 h 968632"/>
              <a:gd name="connsiteX5" fmla="*/ 0 w 546219"/>
              <a:gd name="connsiteY5" fmla="*/ 968632 h 9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219" h="968632">
                <a:moveTo>
                  <a:pt x="0" y="968632"/>
                </a:moveTo>
                <a:lnTo>
                  <a:pt x="2571" y="968632"/>
                </a:lnTo>
                <a:lnTo>
                  <a:pt x="546219" y="424984"/>
                </a:lnTo>
                <a:lnTo>
                  <a:pt x="546219" y="0"/>
                </a:lnTo>
                <a:lnTo>
                  <a:pt x="0" y="0"/>
                </a:lnTo>
                <a:lnTo>
                  <a:pt x="0" y="968632"/>
                </a:lnTo>
                <a:close/>
              </a:path>
            </a:pathLst>
          </a:cu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29" name="Right Triangle 1928">
            <a:extLst>
              <a:ext uri="{FF2B5EF4-FFF2-40B4-BE49-F238E27FC236}">
                <a16:creationId xmlns:a16="http://schemas.microsoft.com/office/drawing/2014/main" id="{1A17EDC8-CE1B-4CD2-8335-693D7D36208D}"/>
              </a:ext>
            </a:extLst>
          </p:cNvPr>
          <p:cNvSpPr/>
          <p:nvPr/>
        </p:nvSpPr>
        <p:spPr bwMode="gray">
          <a:xfrm flipV="1">
            <a:off x="1067730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0" name="Right Triangle 1929">
            <a:extLst>
              <a:ext uri="{FF2B5EF4-FFF2-40B4-BE49-F238E27FC236}">
                <a16:creationId xmlns:a16="http://schemas.microsoft.com/office/drawing/2014/main" id="{32211C5B-F93E-46B8-91F9-81B3CC430F4A}"/>
              </a:ext>
            </a:extLst>
          </p:cNvPr>
          <p:cNvSpPr/>
          <p:nvPr/>
        </p:nvSpPr>
        <p:spPr bwMode="gray">
          <a:xfrm rot="10800000" flipV="1">
            <a:off x="10677302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2" name="Right Triangle 1931">
            <a:extLst>
              <a:ext uri="{FF2B5EF4-FFF2-40B4-BE49-F238E27FC236}">
                <a16:creationId xmlns:a16="http://schemas.microsoft.com/office/drawing/2014/main" id="{C354B561-AC71-4339-9C52-AF1DD5D8E84E}"/>
              </a:ext>
            </a:extLst>
          </p:cNvPr>
          <p:cNvSpPr/>
          <p:nvPr/>
        </p:nvSpPr>
        <p:spPr bwMode="gray">
          <a:xfrm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3" name="Right Triangle 1932">
            <a:extLst>
              <a:ext uri="{FF2B5EF4-FFF2-40B4-BE49-F238E27FC236}">
                <a16:creationId xmlns:a16="http://schemas.microsoft.com/office/drawing/2014/main" id="{F5BEC7E4-9BF3-4726-9719-B4AD64A02B4E}"/>
              </a:ext>
            </a:extLst>
          </p:cNvPr>
          <p:cNvSpPr/>
          <p:nvPr/>
        </p:nvSpPr>
        <p:spPr bwMode="gray">
          <a:xfrm rot="10800000">
            <a:off x="10677301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5" name="Right Triangle 1934">
            <a:extLst>
              <a:ext uri="{FF2B5EF4-FFF2-40B4-BE49-F238E27FC236}">
                <a16:creationId xmlns:a16="http://schemas.microsoft.com/office/drawing/2014/main" id="{DE653FB1-2AF9-4CE6-A301-ED6C510FA426}"/>
              </a:ext>
            </a:extLst>
          </p:cNvPr>
          <p:cNvSpPr/>
          <p:nvPr/>
        </p:nvSpPr>
        <p:spPr bwMode="gray">
          <a:xfrm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36" name="Right Triangle 1935">
            <a:extLst>
              <a:ext uri="{FF2B5EF4-FFF2-40B4-BE49-F238E27FC236}">
                <a16:creationId xmlns:a16="http://schemas.microsoft.com/office/drawing/2014/main" id="{F1410CEB-F7C1-4F72-A067-D9EA57311881}"/>
              </a:ext>
            </a:extLst>
          </p:cNvPr>
          <p:cNvSpPr/>
          <p:nvPr/>
        </p:nvSpPr>
        <p:spPr bwMode="gray">
          <a:xfrm rot="10800000">
            <a:off x="10677301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0" name="Right Triangle 1939">
            <a:extLst>
              <a:ext uri="{FF2B5EF4-FFF2-40B4-BE49-F238E27FC236}">
                <a16:creationId xmlns:a16="http://schemas.microsoft.com/office/drawing/2014/main" id="{7D3E491A-0D22-4238-B3A1-3B24622C460F}"/>
              </a:ext>
            </a:extLst>
          </p:cNvPr>
          <p:cNvSpPr/>
          <p:nvPr/>
        </p:nvSpPr>
        <p:spPr bwMode="gray">
          <a:xfrm flipV="1">
            <a:off x="4852550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1" name="Right Triangle 1940">
            <a:extLst>
              <a:ext uri="{FF2B5EF4-FFF2-40B4-BE49-F238E27FC236}">
                <a16:creationId xmlns:a16="http://schemas.microsoft.com/office/drawing/2014/main" id="{3375337F-16F5-42A7-9F6E-F6C29C0A1F13}"/>
              </a:ext>
            </a:extLst>
          </p:cNvPr>
          <p:cNvSpPr/>
          <p:nvPr/>
        </p:nvSpPr>
        <p:spPr bwMode="gray">
          <a:xfrm rot="10800000" flipV="1">
            <a:off x="4852551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4" name="Right Triangle 1943">
            <a:extLst>
              <a:ext uri="{FF2B5EF4-FFF2-40B4-BE49-F238E27FC236}">
                <a16:creationId xmlns:a16="http://schemas.microsoft.com/office/drawing/2014/main" id="{3BF4CE44-35C7-4950-9407-D01B1056BDA9}"/>
              </a:ext>
            </a:extLst>
          </p:cNvPr>
          <p:cNvSpPr/>
          <p:nvPr/>
        </p:nvSpPr>
        <p:spPr bwMode="gray">
          <a:xfrm>
            <a:off x="4852550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5" name="Right Triangle 1944">
            <a:extLst>
              <a:ext uri="{FF2B5EF4-FFF2-40B4-BE49-F238E27FC236}">
                <a16:creationId xmlns:a16="http://schemas.microsoft.com/office/drawing/2014/main" id="{88C4A149-5042-458D-861D-516DF9C62184}"/>
              </a:ext>
            </a:extLst>
          </p:cNvPr>
          <p:cNvSpPr/>
          <p:nvPr/>
        </p:nvSpPr>
        <p:spPr bwMode="gray">
          <a:xfrm rot="10800000">
            <a:off x="4852551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8" name="Right Triangle 1947">
            <a:extLst>
              <a:ext uri="{FF2B5EF4-FFF2-40B4-BE49-F238E27FC236}">
                <a16:creationId xmlns:a16="http://schemas.microsoft.com/office/drawing/2014/main" id="{B1E84913-8781-4BF2-A9B8-3F93C2ED5B44}"/>
              </a:ext>
            </a:extLst>
          </p:cNvPr>
          <p:cNvSpPr/>
          <p:nvPr/>
        </p:nvSpPr>
        <p:spPr bwMode="gray">
          <a:xfrm>
            <a:off x="4852550" y="1935283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49" name="Right Triangle 1948">
            <a:extLst>
              <a:ext uri="{FF2B5EF4-FFF2-40B4-BE49-F238E27FC236}">
                <a16:creationId xmlns:a16="http://schemas.microsoft.com/office/drawing/2014/main" id="{92238CB4-814A-4247-9BA6-25C7C4F20C40}"/>
              </a:ext>
            </a:extLst>
          </p:cNvPr>
          <p:cNvSpPr/>
          <p:nvPr/>
        </p:nvSpPr>
        <p:spPr bwMode="gray">
          <a:xfrm rot="10800000">
            <a:off x="4852551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54" name="Right Triangle 1953">
            <a:extLst>
              <a:ext uri="{FF2B5EF4-FFF2-40B4-BE49-F238E27FC236}">
                <a16:creationId xmlns:a16="http://schemas.microsoft.com/office/drawing/2014/main" id="{F97D4B2A-624C-4F0B-A240-99FAF3ED0363}"/>
              </a:ext>
            </a:extLst>
          </p:cNvPr>
          <p:cNvSpPr/>
          <p:nvPr/>
        </p:nvSpPr>
        <p:spPr bwMode="gray">
          <a:xfrm flipH="1" flipV="1">
            <a:off x="5820710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56" name="Right Triangle 1955">
            <a:extLst>
              <a:ext uri="{FF2B5EF4-FFF2-40B4-BE49-F238E27FC236}">
                <a16:creationId xmlns:a16="http://schemas.microsoft.com/office/drawing/2014/main" id="{08471D48-809B-47B7-ADF7-31302F343639}"/>
              </a:ext>
            </a:extLst>
          </p:cNvPr>
          <p:cNvSpPr/>
          <p:nvPr/>
        </p:nvSpPr>
        <p:spPr bwMode="gray">
          <a:xfrm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57" name="Right Triangle 1956">
            <a:extLst>
              <a:ext uri="{FF2B5EF4-FFF2-40B4-BE49-F238E27FC236}">
                <a16:creationId xmlns:a16="http://schemas.microsoft.com/office/drawing/2014/main" id="{5FBBD2AD-7E7A-4AF8-ADE7-5917EB76A144}"/>
              </a:ext>
            </a:extLst>
          </p:cNvPr>
          <p:cNvSpPr/>
          <p:nvPr/>
        </p:nvSpPr>
        <p:spPr bwMode="gray">
          <a:xfrm rot="10800000" flipH="1">
            <a:off x="5820710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59" name="Right Triangle 1958">
            <a:extLst>
              <a:ext uri="{FF2B5EF4-FFF2-40B4-BE49-F238E27FC236}">
                <a16:creationId xmlns:a16="http://schemas.microsoft.com/office/drawing/2014/main" id="{221563F9-8BA0-454A-A09A-8E732A94465F}"/>
              </a:ext>
            </a:extLst>
          </p:cNvPr>
          <p:cNvSpPr/>
          <p:nvPr/>
        </p:nvSpPr>
        <p:spPr bwMode="gray">
          <a:xfrm flipH="1">
            <a:off x="5820710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60" name="Right Triangle 1959">
            <a:extLst>
              <a:ext uri="{FF2B5EF4-FFF2-40B4-BE49-F238E27FC236}">
                <a16:creationId xmlns:a16="http://schemas.microsoft.com/office/drawing/2014/main" id="{8F694D62-B3D5-45BE-8E68-322292921C60}"/>
              </a:ext>
            </a:extLst>
          </p:cNvPr>
          <p:cNvSpPr/>
          <p:nvPr/>
        </p:nvSpPr>
        <p:spPr bwMode="gray">
          <a:xfrm rot="10800000" flipH="1">
            <a:off x="5820711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695" name="Rectangle 1694">
            <a:extLst>
              <a:ext uri="{FF2B5EF4-FFF2-40B4-BE49-F238E27FC236}">
                <a16:creationId xmlns:a16="http://schemas.microsoft.com/office/drawing/2014/main" id="{CF0B000B-1602-4E1A-8914-3360980A796A}"/>
              </a:ext>
            </a:extLst>
          </p:cNvPr>
          <p:cNvSpPr/>
          <p:nvPr/>
        </p:nvSpPr>
        <p:spPr bwMode="gray">
          <a:xfrm>
            <a:off x="2907" y="1942027"/>
            <a:ext cx="4849643" cy="2908450"/>
          </a:xfrm>
          <a:prstGeom prst="rect">
            <a:avLst/>
          </a:prstGeom>
          <a:solidFill>
            <a:srgbClr val="C6C6C8">
              <a:lumMod val="40000"/>
              <a:lumOff val="6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698" name="Right Triangle 1697">
            <a:extLst>
              <a:ext uri="{FF2B5EF4-FFF2-40B4-BE49-F238E27FC236}">
                <a16:creationId xmlns:a16="http://schemas.microsoft.com/office/drawing/2014/main" id="{8A967AB6-1A35-4BA9-B02C-1987FF6DF036}"/>
              </a:ext>
            </a:extLst>
          </p:cNvPr>
          <p:cNvSpPr/>
          <p:nvPr/>
        </p:nvSpPr>
        <p:spPr bwMode="gray">
          <a:xfrm flipV="1">
            <a:off x="1942393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1" name="Right Triangle 1700">
            <a:extLst>
              <a:ext uri="{FF2B5EF4-FFF2-40B4-BE49-F238E27FC236}">
                <a16:creationId xmlns:a16="http://schemas.microsoft.com/office/drawing/2014/main" id="{65BEB17A-3527-47DA-B83A-44D0DE236CCA}"/>
              </a:ext>
            </a:extLst>
          </p:cNvPr>
          <p:cNvSpPr/>
          <p:nvPr/>
        </p:nvSpPr>
        <p:spPr bwMode="gray">
          <a:xfrm>
            <a:off x="1942393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3" name="Right Triangle 1702">
            <a:extLst>
              <a:ext uri="{FF2B5EF4-FFF2-40B4-BE49-F238E27FC236}">
                <a16:creationId xmlns:a16="http://schemas.microsoft.com/office/drawing/2014/main" id="{075412DE-7A4B-4274-B4F3-F3723B393212}"/>
              </a:ext>
            </a:extLst>
          </p:cNvPr>
          <p:cNvSpPr/>
          <p:nvPr/>
        </p:nvSpPr>
        <p:spPr bwMode="gray">
          <a:xfrm>
            <a:off x="1942393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4" name="Right Triangle 1703">
            <a:extLst>
              <a:ext uri="{FF2B5EF4-FFF2-40B4-BE49-F238E27FC236}">
                <a16:creationId xmlns:a16="http://schemas.microsoft.com/office/drawing/2014/main" id="{94D95818-DDBE-4E10-B3B5-517E8DB9AD54}"/>
              </a:ext>
            </a:extLst>
          </p:cNvPr>
          <p:cNvSpPr/>
          <p:nvPr/>
        </p:nvSpPr>
        <p:spPr bwMode="gray">
          <a:xfrm rot="10800000">
            <a:off x="1942394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8" name="Right Triangle 1707">
            <a:extLst>
              <a:ext uri="{FF2B5EF4-FFF2-40B4-BE49-F238E27FC236}">
                <a16:creationId xmlns:a16="http://schemas.microsoft.com/office/drawing/2014/main" id="{B48F1ECF-5DCA-4DD5-ABA6-B080228C92B6}"/>
              </a:ext>
            </a:extLst>
          </p:cNvPr>
          <p:cNvSpPr/>
          <p:nvPr/>
        </p:nvSpPr>
        <p:spPr bwMode="gray">
          <a:xfrm flipH="1" flipV="1">
            <a:off x="2913596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09" name="Right Triangle 1708">
            <a:extLst>
              <a:ext uri="{FF2B5EF4-FFF2-40B4-BE49-F238E27FC236}">
                <a16:creationId xmlns:a16="http://schemas.microsoft.com/office/drawing/2014/main" id="{5C85BD51-83F7-4323-B529-4720D347A7F1}"/>
              </a:ext>
            </a:extLst>
          </p:cNvPr>
          <p:cNvSpPr/>
          <p:nvPr/>
        </p:nvSpPr>
        <p:spPr bwMode="gray">
          <a:xfrm rot="10800000" flipH="1" flipV="1">
            <a:off x="2913597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11" name="Right Triangle 1710">
            <a:extLst>
              <a:ext uri="{FF2B5EF4-FFF2-40B4-BE49-F238E27FC236}">
                <a16:creationId xmlns:a16="http://schemas.microsoft.com/office/drawing/2014/main" id="{8F90C316-3E5C-4804-9F3A-269CB3F78CC7}"/>
              </a:ext>
            </a:extLst>
          </p:cNvPr>
          <p:cNvSpPr/>
          <p:nvPr/>
        </p:nvSpPr>
        <p:spPr bwMode="gray">
          <a:xfrm flipH="1">
            <a:off x="2913596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12" name="Right Triangle 1711">
            <a:extLst>
              <a:ext uri="{FF2B5EF4-FFF2-40B4-BE49-F238E27FC236}">
                <a16:creationId xmlns:a16="http://schemas.microsoft.com/office/drawing/2014/main" id="{AD24879C-6330-40AC-B990-9E00C001F11C}"/>
              </a:ext>
            </a:extLst>
          </p:cNvPr>
          <p:cNvSpPr/>
          <p:nvPr/>
        </p:nvSpPr>
        <p:spPr bwMode="gray">
          <a:xfrm rot="10800000" flipH="1">
            <a:off x="291359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15" name="Right Triangle 1714">
            <a:extLst>
              <a:ext uri="{FF2B5EF4-FFF2-40B4-BE49-F238E27FC236}">
                <a16:creationId xmlns:a16="http://schemas.microsoft.com/office/drawing/2014/main" id="{B3C2894D-717C-4C61-9CF6-EAA63EBFD4F8}"/>
              </a:ext>
            </a:extLst>
          </p:cNvPr>
          <p:cNvSpPr/>
          <p:nvPr/>
        </p:nvSpPr>
        <p:spPr bwMode="gray">
          <a:xfrm flipH="1">
            <a:off x="2913596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16" name="Right Triangle 1715">
            <a:extLst>
              <a:ext uri="{FF2B5EF4-FFF2-40B4-BE49-F238E27FC236}">
                <a16:creationId xmlns:a16="http://schemas.microsoft.com/office/drawing/2014/main" id="{F9464778-02DF-4573-9DBF-1E10BCA9673E}"/>
              </a:ext>
            </a:extLst>
          </p:cNvPr>
          <p:cNvSpPr/>
          <p:nvPr/>
        </p:nvSpPr>
        <p:spPr bwMode="gray">
          <a:xfrm rot="10800000" flipH="1">
            <a:off x="2913597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21" name="Right Triangle 1720">
            <a:extLst>
              <a:ext uri="{FF2B5EF4-FFF2-40B4-BE49-F238E27FC236}">
                <a16:creationId xmlns:a16="http://schemas.microsoft.com/office/drawing/2014/main" id="{C7EA8E37-7EEC-4358-8695-4EC9D0C5BA34}"/>
              </a:ext>
            </a:extLst>
          </p:cNvPr>
          <p:cNvSpPr/>
          <p:nvPr/>
        </p:nvSpPr>
        <p:spPr bwMode="gray">
          <a:xfrm flipV="1">
            <a:off x="3884799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24" name="Right Triangle 1723">
            <a:extLst>
              <a:ext uri="{FF2B5EF4-FFF2-40B4-BE49-F238E27FC236}">
                <a16:creationId xmlns:a16="http://schemas.microsoft.com/office/drawing/2014/main" id="{60949105-9A34-4BC1-9978-C6B2FFBF0256}"/>
              </a:ext>
            </a:extLst>
          </p:cNvPr>
          <p:cNvSpPr/>
          <p:nvPr/>
        </p:nvSpPr>
        <p:spPr bwMode="gray">
          <a:xfrm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25" name="Right Triangle 1724">
            <a:extLst>
              <a:ext uri="{FF2B5EF4-FFF2-40B4-BE49-F238E27FC236}">
                <a16:creationId xmlns:a16="http://schemas.microsoft.com/office/drawing/2014/main" id="{547950FC-DFEB-4A82-9A35-B44D1EE3CE1D}"/>
              </a:ext>
            </a:extLst>
          </p:cNvPr>
          <p:cNvSpPr/>
          <p:nvPr/>
        </p:nvSpPr>
        <p:spPr bwMode="gray">
          <a:xfrm rot="10800000"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27" name="Right Triangle 1726">
            <a:extLst>
              <a:ext uri="{FF2B5EF4-FFF2-40B4-BE49-F238E27FC236}">
                <a16:creationId xmlns:a16="http://schemas.microsoft.com/office/drawing/2014/main" id="{5A9B53D1-7AD2-4A7F-B91E-BCC2DC20EA4F}"/>
              </a:ext>
            </a:extLst>
          </p:cNvPr>
          <p:cNvSpPr/>
          <p:nvPr/>
        </p:nvSpPr>
        <p:spPr bwMode="gray">
          <a:xfrm rot="10800000">
            <a:off x="3884799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1" name="Right Triangle 1730">
            <a:extLst>
              <a:ext uri="{FF2B5EF4-FFF2-40B4-BE49-F238E27FC236}">
                <a16:creationId xmlns:a16="http://schemas.microsoft.com/office/drawing/2014/main" id="{01CD94E0-0488-4EC6-A6F3-ADBE8B1F213B}"/>
              </a:ext>
            </a:extLst>
          </p:cNvPr>
          <p:cNvSpPr/>
          <p:nvPr/>
        </p:nvSpPr>
        <p:spPr bwMode="gray">
          <a:xfrm flipV="1">
            <a:off x="2907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2" name="Right Triangle 1731">
            <a:extLst>
              <a:ext uri="{FF2B5EF4-FFF2-40B4-BE49-F238E27FC236}">
                <a16:creationId xmlns:a16="http://schemas.microsoft.com/office/drawing/2014/main" id="{BFC1ADAC-57C0-402C-9D6C-09B69D1036E0}"/>
              </a:ext>
            </a:extLst>
          </p:cNvPr>
          <p:cNvSpPr/>
          <p:nvPr/>
        </p:nvSpPr>
        <p:spPr bwMode="gray">
          <a:xfrm rot="10800000" flipV="1">
            <a:off x="2908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5" name="Right Triangle 1734">
            <a:extLst>
              <a:ext uri="{FF2B5EF4-FFF2-40B4-BE49-F238E27FC236}">
                <a16:creationId xmlns:a16="http://schemas.microsoft.com/office/drawing/2014/main" id="{62E7957D-308B-4C70-BC13-C5ECACED85B2}"/>
              </a:ext>
            </a:extLst>
          </p:cNvPr>
          <p:cNvSpPr/>
          <p:nvPr/>
        </p:nvSpPr>
        <p:spPr bwMode="gray">
          <a:xfrm>
            <a:off x="2907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6" name="Right Triangle 1735">
            <a:extLst>
              <a:ext uri="{FF2B5EF4-FFF2-40B4-BE49-F238E27FC236}">
                <a16:creationId xmlns:a16="http://schemas.microsoft.com/office/drawing/2014/main" id="{616EC3B2-7AE3-4B29-9B6F-09EC1F376CD5}"/>
              </a:ext>
            </a:extLst>
          </p:cNvPr>
          <p:cNvSpPr/>
          <p:nvPr/>
        </p:nvSpPr>
        <p:spPr bwMode="gray">
          <a:xfrm rot="10800000">
            <a:off x="2908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39" name="Right Triangle 1738">
            <a:extLst>
              <a:ext uri="{FF2B5EF4-FFF2-40B4-BE49-F238E27FC236}">
                <a16:creationId xmlns:a16="http://schemas.microsoft.com/office/drawing/2014/main" id="{B314C31D-AEF2-4F11-9551-DBA6BB14A6F0}"/>
              </a:ext>
            </a:extLst>
          </p:cNvPr>
          <p:cNvSpPr/>
          <p:nvPr/>
        </p:nvSpPr>
        <p:spPr bwMode="gray">
          <a:xfrm>
            <a:off x="2907" y="1935283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40" name="Right Triangle 1739">
            <a:extLst>
              <a:ext uri="{FF2B5EF4-FFF2-40B4-BE49-F238E27FC236}">
                <a16:creationId xmlns:a16="http://schemas.microsoft.com/office/drawing/2014/main" id="{62D194F1-0E45-4236-BB06-134026EFBB07}"/>
              </a:ext>
            </a:extLst>
          </p:cNvPr>
          <p:cNvSpPr/>
          <p:nvPr/>
        </p:nvSpPr>
        <p:spPr bwMode="gray">
          <a:xfrm rot="10800000">
            <a:off x="2908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45" name="Right Triangle 1744">
            <a:extLst>
              <a:ext uri="{FF2B5EF4-FFF2-40B4-BE49-F238E27FC236}">
                <a16:creationId xmlns:a16="http://schemas.microsoft.com/office/drawing/2014/main" id="{FEC0DCDF-2BB5-4C71-B14B-D27E85DF2037}"/>
              </a:ext>
            </a:extLst>
          </p:cNvPr>
          <p:cNvSpPr/>
          <p:nvPr/>
        </p:nvSpPr>
        <p:spPr bwMode="gray">
          <a:xfrm flipH="1" flipV="1">
            <a:off x="971067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47" name="Right Triangle 1746">
            <a:extLst>
              <a:ext uri="{FF2B5EF4-FFF2-40B4-BE49-F238E27FC236}">
                <a16:creationId xmlns:a16="http://schemas.microsoft.com/office/drawing/2014/main" id="{123E3930-5F73-4D7E-9814-DB1AB9CAFE29}"/>
              </a:ext>
            </a:extLst>
          </p:cNvPr>
          <p:cNvSpPr/>
          <p:nvPr/>
        </p:nvSpPr>
        <p:spPr bwMode="gray">
          <a:xfrm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48" name="Right Triangle 1747">
            <a:extLst>
              <a:ext uri="{FF2B5EF4-FFF2-40B4-BE49-F238E27FC236}">
                <a16:creationId xmlns:a16="http://schemas.microsoft.com/office/drawing/2014/main" id="{25BBDDF8-B4A2-44F5-9832-686BBCDD8A8A}"/>
              </a:ext>
            </a:extLst>
          </p:cNvPr>
          <p:cNvSpPr/>
          <p:nvPr/>
        </p:nvSpPr>
        <p:spPr bwMode="gray">
          <a:xfrm rot="10800000"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50" name="Right Triangle 1749">
            <a:extLst>
              <a:ext uri="{FF2B5EF4-FFF2-40B4-BE49-F238E27FC236}">
                <a16:creationId xmlns:a16="http://schemas.microsoft.com/office/drawing/2014/main" id="{189C5DF1-553A-43D6-B22E-1A2D2577EBF7}"/>
              </a:ext>
            </a:extLst>
          </p:cNvPr>
          <p:cNvSpPr/>
          <p:nvPr/>
        </p:nvSpPr>
        <p:spPr bwMode="gray">
          <a:xfrm flipH="1">
            <a:off x="971067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51" name="Right Triangle 1750">
            <a:extLst>
              <a:ext uri="{FF2B5EF4-FFF2-40B4-BE49-F238E27FC236}">
                <a16:creationId xmlns:a16="http://schemas.microsoft.com/office/drawing/2014/main" id="{B9253246-D884-404B-86EE-1D175BF07061}"/>
              </a:ext>
            </a:extLst>
          </p:cNvPr>
          <p:cNvSpPr/>
          <p:nvPr/>
        </p:nvSpPr>
        <p:spPr bwMode="gray">
          <a:xfrm rot="10800000" flipH="1">
            <a:off x="971068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56" name="Right Triangle 1755">
            <a:extLst>
              <a:ext uri="{FF2B5EF4-FFF2-40B4-BE49-F238E27FC236}">
                <a16:creationId xmlns:a16="http://schemas.microsoft.com/office/drawing/2014/main" id="{F6B5048F-B969-40B2-A297-03F167D9C592}"/>
              </a:ext>
            </a:extLst>
          </p:cNvPr>
          <p:cNvSpPr/>
          <p:nvPr/>
        </p:nvSpPr>
        <p:spPr bwMode="gray">
          <a:xfrm flipV="1">
            <a:off x="1942393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59" name="Right Triangle 1758">
            <a:extLst>
              <a:ext uri="{FF2B5EF4-FFF2-40B4-BE49-F238E27FC236}">
                <a16:creationId xmlns:a16="http://schemas.microsoft.com/office/drawing/2014/main" id="{76B68CF3-797A-4A0F-95DD-AA15E03B2A61}"/>
              </a:ext>
            </a:extLst>
          </p:cNvPr>
          <p:cNvSpPr/>
          <p:nvPr/>
        </p:nvSpPr>
        <p:spPr bwMode="gray">
          <a:xfrm>
            <a:off x="1942393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1" name="Right Triangle 1760">
            <a:extLst>
              <a:ext uri="{FF2B5EF4-FFF2-40B4-BE49-F238E27FC236}">
                <a16:creationId xmlns:a16="http://schemas.microsoft.com/office/drawing/2014/main" id="{17359F58-764B-474C-9743-FFAFD928E08E}"/>
              </a:ext>
            </a:extLst>
          </p:cNvPr>
          <p:cNvSpPr/>
          <p:nvPr/>
        </p:nvSpPr>
        <p:spPr bwMode="gray">
          <a:xfrm>
            <a:off x="1942393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2" name="Right Triangle 1761">
            <a:extLst>
              <a:ext uri="{FF2B5EF4-FFF2-40B4-BE49-F238E27FC236}">
                <a16:creationId xmlns:a16="http://schemas.microsoft.com/office/drawing/2014/main" id="{E5066427-10CE-44BA-925E-99D54F680A6A}"/>
              </a:ext>
            </a:extLst>
          </p:cNvPr>
          <p:cNvSpPr/>
          <p:nvPr/>
        </p:nvSpPr>
        <p:spPr bwMode="gray">
          <a:xfrm rot="10800000">
            <a:off x="1942394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6" name="Right Triangle 1765">
            <a:extLst>
              <a:ext uri="{FF2B5EF4-FFF2-40B4-BE49-F238E27FC236}">
                <a16:creationId xmlns:a16="http://schemas.microsoft.com/office/drawing/2014/main" id="{6E03E546-B9E5-4113-896A-6831698A37F0}"/>
              </a:ext>
            </a:extLst>
          </p:cNvPr>
          <p:cNvSpPr/>
          <p:nvPr/>
        </p:nvSpPr>
        <p:spPr bwMode="gray">
          <a:xfrm flipH="1" flipV="1">
            <a:off x="2913596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7" name="Right Triangle 1766">
            <a:extLst>
              <a:ext uri="{FF2B5EF4-FFF2-40B4-BE49-F238E27FC236}">
                <a16:creationId xmlns:a16="http://schemas.microsoft.com/office/drawing/2014/main" id="{857595F5-5247-4EA2-BF3C-80539311BD58}"/>
              </a:ext>
            </a:extLst>
          </p:cNvPr>
          <p:cNvSpPr/>
          <p:nvPr/>
        </p:nvSpPr>
        <p:spPr bwMode="gray">
          <a:xfrm rot="10800000" flipH="1" flipV="1">
            <a:off x="2913597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69" name="Right Triangle 1768">
            <a:extLst>
              <a:ext uri="{FF2B5EF4-FFF2-40B4-BE49-F238E27FC236}">
                <a16:creationId xmlns:a16="http://schemas.microsoft.com/office/drawing/2014/main" id="{D0280349-4488-4EE2-BF79-03EF7DFA60FF}"/>
              </a:ext>
            </a:extLst>
          </p:cNvPr>
          <p:cNvSpPr/>
          <p:nvPr/>
        </p:nvSpPr>
        <p:spPr bwMode="gray">
          <a:xfrm flipH="1">
            <a:off x="2913596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70" name="Right Triangle 1769">
            <a:extLst>
              <a:ext uri="{FF2B5EF4-FFF2-40B4-BE49-F238E27FC236}">
                <a16:creationId xmlns:a16="http://schemas.microsoft.com/office/drawing/2014/main" id="{AA2239CF-E830-4D23-9B25-93D76A21A76C}"/>
              </a:ext>
            </a:extLst>
          </p:cNvPr>
          <p:cNvSpPr/>
          <p:nvPr/>
        </p:nvSpPr>
        <p:spPr bwMode="gray">
          <a:xfrm rot="10800000" flipH="1">
            <a:off x="291359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73" name="Right Triangle 1772">
            <a:extLst>
              <a:ext uri="{FF2B5EF4-FFF2-40B4-BE49-F238E27FC236}">
                <a16:creationId xmlns:a16="http://schemas.microsoft.com/office/drawing/2014/main" id="{54587AE8-6E60-4E6A-BDB9-B4DFEAA2CE63}"/>
              </a:ext>
            </a:extLst>
          </p:cNvPr>
          <p:cNvSpPr/>
          <p:nvPr/>
        </p:nvSpPr>
        <p:spPr bwMode="gray">
          <a:xfrm flipH="1">
            <a:off x="2913596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74" name="Right Triangle 1773">
            <a:extLst>
              <a:ext uri="{FF2B5EF4-FFF2-40B4-BE49-F238E27FC236}">
                <a16:creationId xmlns:a16="http://schemas.microsoft.com/office/drawing/2014/main" id="{7A64C8D6-AB8C-4C78-B679-F2D9C7D220DF}"/>
              </a:ext>
            </a:extLst>
          </p:cNvPr>
          <p:cNvSpPr/>
          <p:nvPr/>
        </p:nvSpPr>
        <p:spPr bwMode="gray">
          <a:xfrm rot="10800000" flipH="1">
            <a:off x="2913597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79" name="Right Triangle 1778">
            <a:extLst>
              <a:ext uri="{FF2B5EF4-FFF2-40B4-BE49-F238E27FC236}">
                <a16:creationId xmlns:a16="http://schemas.microsoft.com/office/drawing/2014/main" id="{1DDB0F26-2BB2-4866-B074-B5CD76C31B11}"/>
              </a:ext>
            </a:extLst>
          </p:cNvPr>
          <p:cNvSpPr/>
          <p:nvPr/>
        </p:nvSpPr>
        <p:spPr bwMode="gray">
          <a:xfrm flipV="1">
            <a:off x="3884799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82" name="Right Triangle 1781">
            <a:extLst>
              <a:ext uri="{FF2B5EF4-FFF2-40B4-BE49-F238E27FC236}">
                <a16:creationId xmlns:a16="http://schemas.microsoft.com/office/drawing/2014/main" id="{769AE132-48C2-4C5A-A5F7-A1ECCB830BC1}"/>
              </a:ext>
            </a:extLst>
          </p:cNvPr>
          <p:cNvSpPr/>
          <p:nvPr/>
        </p:nvSpPr>
        <p:spPr bwMode="gray">
          <a:xfrm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83" name="Right Triangle 1782">
            <a:extLst>
              <a:ext uri="{FF2B5EF4-FFF2-40B4-BE49-F238E27FC236}">
                <a16:creationId xmlns:a16="http://schemas.microsoft.com/office/drawing/2014/main" id="{CD537BA1-4CA8-4802-B442-3A497050A77A}"/>
              </a:ext>
            </a:extLst>
          </p:cNvPr>
          <p:cNvSpPr/>
          <p:nvPr/>
        </p:nvSpPr>
        <p:spPr bwMode="gray">
          <a:xfrm rot="10800000"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85" name="Right Triangle 1784">
            <a:extLst>
              <a:ext uri="{FF2B5EF4-FFF2-40B4-BE49-F238E27FC236}">
                <a16:creationId xmlns:a16="http://schemas.microsoft.com/office/drawing/2014/main" id="{74BBC111-0FCB-447D-8BCE-12D6000929AE}"/>
              </a:ext>
            </a:extLst>
          </p:cNvPr>
          <p:cNvSpPr/>
          <p:nvPr/>
        </p:nvSpPr>
        <p:spPr bwMode="gray">
          <a:xfrm rot="10800000">
            <a:off x="3884799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89" name="Right Triangle 1788">
            <a:extLst>
              <a:ext uri="{FF2B5EF4-FFF2-40B4-BE49-F238E27FC236}">
                <a16:creationId xmlns:a16="http://schemas.microsoft.com/office/drawing/2014/main" id="{9272D289-2481-49BF-A088-FEB0557CD47D}"/>
              </a:ext>
            </a:extLst>
          </p:cNvPr>
          <p:cNvSpPr/>
          <p:nvPr/>
        </p:nvSpPr>
        <p:spPr bwMode="gray">
          <a:xfrm flipV="1">
            <a:off x="2907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0" name="Right Triangle 1789">
            <a:extLst>
              <a:ext uri="{FF2B5EF4-FFF2-40B4-BE49-F238E27FC236}">
                <a16:creationId xmlns:a16="http://schemas.microsoft.com/office/drawing/2014/main" id="{CCCBAA00-6234-4A70-A692-0288C1ECF2BB}"/>
              </a:ext>
            </a:extLst>
          </p:cNvPr>
          <p:cNvSpPr/>
          <p:nvPr/>
        </p:nvSpPr>
        <p:spPr bwMode="gray">
          <a:xfrm rot="10800000" flipV="1">
            <a:off x="2908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3" name="Right Triangle 1792">
            <a:extLst>
              <a:ext uri="{FF2B5EF4-FFF2-40B4-BE49-F238E27FC236}">
                <a16:creationId xmlns:a16="http://schemas.microsoft.com/office/drawing/2014/main" id="{4B53498C-718F-44DF-A1DD-ECB0BEB66161}"/>
              </a:ext>
            </a:extLst>
          </p:cNvPr>
          <p:cNvSpPr/>
          <p:nvPr/>
        </p:nvSpPr>
        <p:spPr bwMode="gray">
          <a:xfrm>
            <a:off x="2907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4" name="Right Triangle 1793">
            <a:extLst>
              <a:ext uri="{FF2B5EF4-FFF2-40B4-BE49-F238E27FC236}">
                <a16:creationId xmlns:a16="http://schemas.microsoft.com/office/drawing/2014/main" id="{05BFCB8C-A4F7-4FD5-BA47-6742D02B0A60}"/>
              </a:ext>
            </a:extLst>
          </p:cNvPr>
          <p:cNvSpPr/>
          <p:nvPr/>
        </p:nvSpPr>
        <p:spPr bwMode="gray">
          <a:xfrm rot="10800000">
            <a:off x="2908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7" name="Right Triangle 1796">
            <a:extLst>
              <a:ext uri="{FF2B5EF4-FFF2-40B4-BE49-F238E27FC236}">
                <a16:creationId xmlns:a16="http://schemas.microsoft.com/office/drawing/2014/main" id="{5ABB911E-D696-46CD-B6F0-1A0F6209E670}"/>
              </a:ext>
            </a:extLst>
          </p:cNvPr>
          <p:cNvSpPr/>
          <p:nvPr/>
        </p:nvSpPr>
        <p:spPr bwMode="gray">
          <a:xfrm>
            <a:off x="2907" y="1935283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98" name="Right Triangle 1797">
            <a:extLst>
              <a:ext uri="{FF2B5EF4-FFF2-40B4-BE49-F238E27FC236}">
                <a16:creationId xmlns:a16="http://schemas.microsoft.com/office/drawing/2014/main" id="{6F7C8AB5-8662-4AAB-A64E-398621F0E4BD}"/>
              </a:ext>
            </a:extLst>
          </p:cNvPr>
          <p:cNvSpPr/>
          <p:nvPr/>
        </p:nvSpPr>
        <p:spPr bwMode="gray">
          <a:xfrm rot="10800000">
            <a:off x="2908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3" name="Right Triangle 1802">
            <a:extLst>
              <a:ext uri="{FF2B5EF4-FFF2-40B4-BE49-F238E27FC236}">
                <a16:creationId xmlns:a16="http://schemas.microsoft.com/office/drawing/2014/main" id="{2196AC91-ACFA-45CA-B6F6-B55CAA9F13D2}"/>
              </a:ext>
            </a:extLst>
          </p:cNvPr>
          <p:cNvSpPr/>
          <p:nvPr/>
        </p:nvSpPr>
        <p:spPr bwMode="gray">
          <a:xfrm flipH="1" flipV="1">
            <a:off x="971067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5" name="Right Triangle 1804">
            <a:extLst>
              <a:ext uri="{FF2B5EF4-FFF2-40B4-BE49-F238E27FC236}">
                <a16:creationId xmlns:a16="http://schemas.microsoft.com/office/drawing/2014/main" id="{0EA1030F-14D9-4065-889D-D32C1B06D477}"/>
              </a:ext>
            </a:extLst>
          </p:cNvPr>
          <p:cNvSpPr/>
          <p:nvPr/>
        </p:nvSpPr>
        <p:spPr bwMode="gray">
          <a:xfrm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6" name="Right Triangle 1805">
            <a:extLst>
              <a:ext uri="{FF2B5EF4-FFF2-40B4-BE49-F238E27FC236}">
                <a16:creationId xmlns:a16="http://schemas.microsoft.com/office/drawing/2014/main" id="{AA7759EC-0A95-4E14-BEE5-61F2802E9716}"/>
              </a:ext>
            </a:extLst>
          </p:cNvPr>
          <p:cNvSpPr/>
          <p:nvPr/>
        </p:nvSpPr>
        <p:spPr bwMode="gray">
          <a:xfrm rot="10800000"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8" name="Right Triangle 1807">
            <a:extLst>
              <a:ext uri="{FF2B5EF4-FFF2-40B4-BE49-F238E27FC236}">
                <a16:creationId xmlns:a16="http://schemas.microsoft.com/office/drawing/2014/main" id="{6A847B2E-2A07-49FF-80A4-73F61376E159}"/>
              </a:ext>
            </a:extLst>
          </p:cNvPr>
          <p:cNvSpPr/>
          <p:nvPr/>
        </p:nvSpPr>
        <p:spPr bwMode="gray">
          <a:xfrm flipH="1">
            <a:off x="971067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09" name="Right Triangle 1808">
            <a:extLst>
              <a:ext uri="{FF2B5EF4-FFF2-40B4-BE49-F238E27FC236}">
                <a16:creationId xmlns:a16="http://schemas.microsoft.com/office/drawing/2014/main" id="{F58CE748-ED9C-4BC9-868D-E1CACBCE7C84}"/>
              </a:ext>
            </a:extLst>
          </p:cNvPr>
          <p:cNvSpPr/>
          <p:nvPr/>
        </p:nvSpPr>
        <p:spPr bwMode="gray">
          <a:xfrm rot="10800000" flipH="1">
            <a:off x="971068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14" name="Right Triangle 1813">
            <a:extLst>
              <a:ext uri="{FF2B5EF4-FFF2-40B4-BE49-F238E27FC236}">
                <a16:creationId xmlns:a16="http://schemas.microsoft.com/office/drawing/2014/main" id="{E477FBCB-466D-4F31-8562-57F64A3CF561}"/>
              </a:ext>
            </a:extLst>
          </p:cNvPr>
          <p:cNvSpPr/>
          <p:nvPr/>
        </p:nvSpPr>
        <p:spPr bwMode="gray">
          <a:xfrm flipV="1">
            <a:off x="1942393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17" name="Right Triangle 1816">
            <a:extLst>
              <a:ext uri="{FF2B5EF4-FFF2-40B4-BE49-F238E27FC236}">
                <a16:creationId xmlns:a16="http://schemas.microsoft.com/office/drawing/2014/main" id="{1C347526-CD04-4D27-A45C-FC13ABF7297F}"/>
              </a:ext>
            </a:extLst>
          </p:cNvPr>
          <p:cNvSpPr/>
          <p:nvPr/>
        </p:nvSpPr>
        <p:spPr bwMode="gray">
          <a:xfrm>
            <a:off x="1942393" y="2910641"/>
            <a:ext cx="971203" cy="971203"/>
          </a:xfrm>
          <a:prstGeom prst="rtTriangle">
            <a:avLst/>
          </a:prstGeom>
          <a:solidFill>
            <a:sysClr val="window" lastClr="FFFFFF">
              <a:alpha val="8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19" name="Right Triangle 1818">
            <a:extLst>
              <a:ext uri="{FF2B5EF4-FFF2-40B4-BE49-F238E27FC236}">
                <a16:creationId xmlns:a16="http://schemas.microsoft.com/office/drawing/2014/main" id="{3E34EE62-2627-4989-A340-195113F98F1E}"/>
              </a:ext>
            </a:extLst>
          </p:cNvPr>
          <p:cNvSpPr/>
          <p:nvPr/>
        </p:nvSpPr>
        <p:spPr bwMode="gray">
          <a:xfrm>
            <a:off x="1942393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0" name="Right Triangle 1819">
            <a:extLst>
              <a:ext uri="{FF2B5EF4-FFF2-40B4-BE49-F238E27FC236}">
                <a16:creationId xmlns:a16="http://schemas.microsoft.com/office/drawing/2014/main" id="{49A9EB19-5852-48C0-A427-0FD3D711FE41}"/>
              </a:ext>
            </a:extLst>
          </p:cNvPr>
          <p:cNvSpPr/>
          <p:nvPr/>
        </p:nvSpPr>
        <p:spPr bwMode="gray">
          <a:xfrm rot="10800000">
            <a:off x="1942394" y="1942027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4" name="Right Triangle 1823">
            <a:extLst>
              <a:ext uri="{FF2B5EF4-FFF2-40B4-BE49-F238E27FC236}">
                <a16:creationId xmlns:a16="http://schemas.microsoft.com/office/drawing/2014/main" id="{28898E91-1ED3-42A0-A2C1-BB23FFB24050}"/>
              </a:ext>
            </a:extLst>
          </p:cNvPr>
          <p:cNvSpPr/>
          <p:nvPr/>
        </p:nvSpPr>
        <p:spPr bwMode="gray">
          <a:xfrm flipH="1" flipV="1">
            <a:off x="2913596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5" name="Right Triangle 1824">
            <a:extLst>
              <a:ext uri="{FF2B5EF4-FFF2-40B4-BE49-F238E27FC236}">
                <a16:creationId xmlns:a16="http://schemas.microsoft.com/office/drawing/2014/main" id="{A7550308-52CC-43E1-B8CC-6AE4F6FF95E0}"/>
              </a:ext>
            </a:extLst>
          </p:cNvPr>
          <p:cNvSpPr/>
          <p:nvPr/>
        </p:nvSpPr>
        <p:spPr bwMode="gray">
          <a:xfrm rot="10800000" flipH="1" flipV="1">
            <a:off x="2913597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7" name="Right Triangle 1826">
            <a:extLst>
              <a:ext uri="{FF2B5EF4-FFF2-40B4-BE49-F238E27FC236}">
                <a16:creationId xmlns:a16="http://schemas.microsoft.com/office/drawing/2014/main" id="{0353330B-30EB-46DF-9B4F-7A6AA0264442}"/>
              </a:ext>
            </a:extLst>
          </p:cNvPr>
          <p:cNvSpPr/>
          <p:nvPr/>
        </p:nvSpPr>
        <p:spPr bwMode="gray">
          <a:xfrm flipH="1">
            <a:off x="2913596" y="2910641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28" name="Right Triangle 1827">
            <a:extLst>
              <a:ext uri="{FF2B5EF4-FFF2-40B4-BE49-F238E27FC236}">
                <a16:creationId xmlns:a16="http://schemas.microsoft.com/office/drawing/2014/main" id="{09E28E81-F125-4284-B17D-9A680EBE8906}"/>
              </a:ext>
            </a:extLst>
          </p:cNvPr>
          <p:cNvSpPr/>
          <p:nvPr/>
        </p:nvSpPr>
        <p:spPr bwMode="gray">
          <a:xfrm rot="10800000" flipH="1">
            <a:off x="291359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31" name="Right Triangle 1830">
            <a:extLst>
              <a:ext uri="{FF2B5EF4-FFF2-40B4-BE49-F238E27FC236}">
                <a16:creationId xmlns:a16="http://schemas.microsoft.com/office/drawing/2014/main" id="{3F75B7BC-3AD6-4936-B7CE-2519174560A1}"/>
              </a:ext>
            </a:extLst>
          </p:cNvPr>
          <p:cNvSpPr/>
          <p:nvPr/>
        </p:nvSpPr>
        <p:spPr bwMode="gray">
          <a:xfrm flipH="1">
            <a:off x="2913596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32" name="Right Triangle 1831">
            <a:extLst>
              <a:ext uri="{FF2B5EF4-FFF2-40B4-BE49-F238E27FC236}">
                <a16:creationId xmlns:a16="http://schemas.microsoft.com/office/drawing/2014/main" id="{F6B6B5CD-DBDE-4AEE-A959-B6BBC8C2B835}"/>
              </a:ext>
            </a:extLst>
          </p:cNvPr>
          <p:cNvSpPr/>
          <p:nvPr/>
        </p:nvSpPr>
        <p:spPr bwMode="gray">
          <a:xfrm rot="10800000" flipH="1">
            <a:off x="2913597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37" name="Right Triangle 1836">
            <a:extLst>
              <a:ext uri="{FF2B5EF4-FFF2-40B4-BE49-F238E27FC236}">
                <a16:creationId xmlns:a16="http://schemas.microsoft.com/office/drawing/2014/main" id="{4C4ECD62-C229-489A-A9D9-380EC6BFF49A}"/>
              </a:ext>
            </a:extLst>
          </p:cNvPr>
          <p:cNvSpPr/>
          <p:nvPr/>
        </p:nvSpPr>
        <p:spPr bwMode="gray">
          <a:xfrm flipV="1">
            <a:off x="3884799" y="3879273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0" name="Right Triangle 1839">
            <a:extLst>
              <a:ext uri="{FF2B5EF4-FFF2-40B4-BE49-F238E27FC236}">
                <a16:creationId xmlns:a16="http://schemas.microsoft.com/office/drawing/2014/main" id="{C153F69D-3070-4E4F-B8FA-62E794D13CA1}"/>
              </a:ext>
            </a:extLst>
          </p:cNvPr>
          <p:cNvSpPr/>
          <p:nvPr/>
        </p:nvSpPr>
        <p:spPr bwMode="gray">
          <a:xfrm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1" name="Right Triangle 1840">
            <a:extLst>
              <a:ext uri="{FF2B5EF4-FFF2-40B4-BE49-F238E27FC236}">
                <a16:creationId xmlns:a16="http://schemas.microsoft.com/office/drawing/2014/main" id="{4770A06A-4476-4777-99C2-987A7E700221}"/>
              </a:ext>
            </a:extLst>
          </p:cNvPr>
          <p:cNvSpPr/>
          <p:nvPr/>
        </p:nvSpPr>
        <p:spPr bwMode="gray">
          <a:xfrm rot="10800000">
            <a:off x="3884799" y="2910641"/>
            <a:ext cx="971203" cy="971203"/>
          </a:xfrm>
          <a:prstGeom prst="rtTriangle">
            <a:avLst/>
          </a:prstGeom>
          <a:solidFill>
            <a:sysClr val="window" lastClr="FFFFFF">
              <a:alpha val="9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3" name="Right Triangle 1842">
            <a:extLst>
              <a:ext uri="{FF2B5EF4-FFF2-40B4-BE49-F238E27FC236}">
                <a16:creationId xmlns:a16="http://schemas.microsoft.com/office/drawing/2014/main" id="{31AC4ACE-2ABE-4436-BFBC-4F2D6149FB78}"/>
              </a:ext>
            </a:extLst>
          </p:cNvPr>
          <p:cNvSpPr/>
          <p:nvPr/>
        </p:nvSpPr>
        <p:spPr bwMode="gray">
          <a:xfrm rot="10800000">
            <a:off x="3884799" y="1942027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7" name="Right Triangle 1846">
            <a:extLst>
              <a:ext uri="{FF2B5EF4-FFF2-40B4-BE49-F238E27FC236}">
                <a16:creationId xmlns:a16="http://schemas.microsoft.com/office/drawing/2014/main" id="{DF6615A2-64EC-40E6-8C46-1DA3817358AD}"/>
              </a:ext>
            </a:extLst>
          </p:cNvPr>
          <p:cNvSpPr/>
          <p:nvPr/>
        </p:nvSpPr>
        <p:spPr bwMode="gray">
          <a:xfrm flipV="1">
            <a:off x="2907" y="3879273"/>
            <a:ext cx="971203" cy="971203"/>
          </a:xfrm>
          <a:prstGeom prst="rtTriangle">
            <a:avLst/>
          </a:prstGeom>
          <a:solidFill>
            <a:sysClr val="window" lastClr="FFFFFF">
              <a:alpha val="2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48" name="Right Triangle 1847">
            <a:extLst>
              <a:ext uri="{FF2B5EF4-FFF2-40B4-BE49-F238E27FC236}">
                <a16:creationId xmlns:a16="http://schemas.microsoft.com/office/drawing/2014/main" id="{3F74D7BB-A56E-4A89-88EC-9E54C34744FB}"/>
              </a:ext>
            </a:extLst>
          </p:cNvPr>
          <p:cNvSpPr/>
          <p:nvPr/>
        </p:nvSpPr>
        <p:spPr bwMode="gray">
          <a:xfrm rot="10800000" flipV="1">
            <a:off x="2908" y="3879273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51" name="Right Triangle 1850">
            <a:extLst>
              <a:ext uri="{FF2B5EF4-FFF2-40B4-BE49-F238E27FC236}">
                <a16:creationId xmlns:a16="http://schemas.microsoft.com/office/drawing/2014/main" id="{D336D7EF-74BF-4C94-BE6B-3C40CBD0DCAC}"/>
              </a:ext>
            </a:extLst>
          </p:cNvPr>
          <p:cNvSpPr/>
          <p:nvPr/>
        </p:nvSpPr>
        <p:spPr bwMode="gray">
          <a:xfrm>
            <a:off x="2907" y="2910641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52" name="Right Triangle 1851">
            <a:extLst>
              <a:ext uri="{FF2B5EF4-FFF2-40B4-BE49-F238E27FC236}">
                <a16:creationId xmlns:a16="http://schemas.microsoft.com/office/drawing/2014/main" id="{C9C99909-ECDA-4007-8D75-3521B3AB030C}"/>
              </a:ext>
            </a:extLst>
          </p:cNvPr>
          <p:cNvSpPr/>
          <p:nvPr/>
        </p:nvSpPr>
        <p:spPr bwMode="gray">
          <a:xfrm rot="10800000">
            <a:off x="2908" y="2910641"/>
            <a:ext cx="971203" cy="971203"/>
          </a:xfrm>
          <a:prstGeom prst="rtTriangle">
            <a:avLst/>
          </a:prstGeom>
          <a:solidFill>
            <a:sysClr val="window" lastClr="FFFFFF">
              <a:alpha val="1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55" name="Right Triangle 1854">
            <a:extLst>
              <a:ext uri="{FF2B5EF4-FFF2-40B4-BE49-F238E27FC236}">
                <a16:creationId xmlns:a16="http://schemas.microsoft.com/office/drawing/2014/main" id="{BCF48B1C-9DED-4215-8AA1-4E622E02FC72}"/>
              </a:ext>
            </a:extLst>
          </p:cNvPr>
          <p:cNvSpPr/>
          <p:nvPr/>
        </p:nvSpPr>
        <p:spPr bwMode="gray">
          <a:xfrm>
            <a:off x="2907" y="1935283"/>
            <a:ext cx="971203" cy="971203"/>
          </a:xfrm>
          <a:prstGeom prst="rtTriangle">
            <a:avLst/>
          </a:prstGeom>
          <a:solidFill>
            <a:sysClr val="window" lastClr="FFFFFF">
              <a:alpha val="7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56" name="Right Triangle 1855">
            <a:extLst>
              <a:ext uri="{FF2B5EF4-FFF2-40B4-BE49-F238E27FC236}">
                <a16:creationId xmlns:a16="http://schemas.microsoft.com/office/drawing/2014/main" id="{ED34EB74-8C15-4F6A-AC98-3FEE23A7F800}"/>
              </a:ext>
            </a:extLst>
          </p:cNvPr>
          <p:cNvSpPr/>
          <p:nvPr/>
        </p:nvSpPr>
        <p:spPr bwMode="gray">
          <a:xfrm rot="10800000">
            <a:off x="2908" y="1942027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1" name="Right Triangle 1860">
            <a:extLst>
              <a:ext uri="{FF2B5EF4-FFF2-40B4-BE49-F238E27FC236}">
                <a16:creationId xmlns:a16="http://schemas.microsoft.com/office/drawing/2014/main" id="{A3A204C7-DCA3-4BC9-ACE9-3B7D8A3BB3D3}"/>
              </a:ext>
            </a:extLst>
          </p:cNvPr>
          <p:cNvSpPr/>
          <p:nvPr/>
        </p:nvSpPr>
        <p:spPr bwMode="gray">
          <a:xfrm flipH="1" flipV="1">
            <a:off x="971067" y="3879273"/>
            <a:ext cx="971203" cy="971203"/>
          </a:xfrm>
          <a:prstGeom prst="rtTriangle">
            <a:avLst/>
          </a:prstGeom>
          <a:solidFill>
            <a:sysClr val="window" lastClr="FFFFFF">
              <a:alpha val="5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3" name="Right Triangle 1862">
            <a:extLst>
              <a:ext uri="{FF2B5EF4-FFF2-40B4-BE49-F238E27FC236}">
                <a16:creationId xmlns:a16="http://schemas.microsoft.com/office/drawing/2014/main" id="{005A5E7F-2B5F-453A-BEB8-7F45F12D0CE3}"/>
              </a:ext>
            </a:extLst>
          </p:cNvPr>
          <p:cNvSpPr/>
          <p:nvPr/>
        </p:nvSpPr>
        <p:spPr bwMode="gray">
          <a:xfrm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1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4" name="Right Triangle 1863">
            <a:extLst>
              <a:ext uri="{FF2B5EF4-FFF2-40B4-BE49-F238E27FC236}">
                <a16:creationId xmlns:a16="http://schemas.microsoft.com/office/drawing/2014/main" id="{1D696492-69DB-402B-917E-B527EC4C2B11}"/>
              </a:ext>
            </a:extLst>
          </p:cNvPr>
          <p:cNvSpPr/>
          <p:nvPr/>
        </p:nvSpPr>
        <p:spPr bwMode="gray">
          <a:xfrm rot="10800000" flipH="1">
            <a:off x="971067" y="2910641"/>
            <a:ext cx="971203" cy="971203"/>
          </a:xfrm>
          <a:prstGeom prst="rtTriangle">
            <a:avLst/>
          </a:prstGeom>
          <a:solidFill>
            <a:sysClr val="window" lastClr="FFFFFF">
              <a:alpha val="6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6" name="Right Triangle 1865">
            <a:extLst>
              <a:ext uri="{FF2B5EF4-FFF2-40B4-BE49-F238E27FC236}">
                <a16:creationId xmlns:a16="http://schemas.microsoft.com/office/drawing/2014/main" id="{779C7A08-C796-4171-B04E-83BA761A3078}"/>
              </a:ext>
            </a:extLst>
          </p:cNvPr>
          <p:cNvSpPr/>
          <p:nvPr/>
        </p:nvSpPr>
        <p:spPr bwMode="gray">
          <a:xfrm flipH="1">
            <a:off x="971067" y="1942027"/>
            <a:ext cx="971203" cy="971203"/>
          </a:xfrm>
          <a:prstGeom prst="rtTriangle">
            <a:avLst/>
          </a:prstGeom>
          <a:solidFill>
            <a:sysClr val="window" lastClr="FFFFFF">
              <a:alpha val="2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67" name="Right Triangle 1866">
            <a:extLst>
              <a:ext uri="{FF2B5EF4-FFF2-40B4-BE49-F238E27FC236}">
                <a16:creationId xmlns:a16="http://schemas.microsoft.com/office/drawing/2014/main" id="{05EADE92-E526-4245-9D6E-0E14B9ECE8D7}"/>
              </a:ext>
            </a:extLst>
          </p:cNvPr>
          <p:cNvSpPr/>
          <p:nvPr/>
        </p:nvSpPr>
        <p:spPr bwMode="gray">
          <a:xfrm rot="10800000" flipH="1">
            <a:off x="971068" y="1942027"/>
            <a:ext cx="971203" cy="971203"/>
          </a:xfrm>
          <a:prstGeom prst="rtTriangle">
            <a:avLst/>
          </a:prstGeom>
          <a:solidFill>
            <a:sysClr val="window" lastClr="FFFFFF">
              <a:alpha val="13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849086" y="2633056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02" name="Freeform: Shape 1501">
            <a:extLst>
              <a:ext uri="{FF2B5EF4-FFF2-40B4-BE49-F238E27FC236}">
                <a16:creationId xmlns:a16="http://schemas.microsoft.com/office/drawing/2014/main" id="{5571DF59-3072-4F42-8F36-292FD20A6C4B}"/>
              </a:ext>
            </a:extLst>
          </p:cNvPr>
          <p:cNvSpPr/>
          <p:nvPr userDrawn="1"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>
            <a:off x="7418022" y="1515533"/>
            <a:ext cx="3735912" cy="3735912"/>
          </a:xfrm>
          <a:prstGeom prst="ellipse">
            <a:avLst/>
          </a:prstGeom>
          <a:gradFill flip="none" rotWithShape="1">
            <a:gsLst>
              <a:gs pos="50000">
                <a:schemeClr val="accent1">
                  <a:lumMod val="95000"/>
                </a:schemeClr>
              </a:gs>
              <a:gs pos="50000">
                <a:schemeClr val="accent1">
                  <a:shade val="94000"/>
                  <a:satMod val="135000"/>
                </a:schemeClr>
              </a:gs>
            </a:gsLst>
            <a:lin ang="16200000" scaled="0"/>
            <a:tileRect/>
          </a:gra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5" lvl="0" algn="ctr">
              <a:spcAft>
                <a:spcPts val="800"/>
              </a:spcAft>
            </a:pPr>
            <a:endParaRPr lang="en-US" sz="1400" kern="0" dirty="0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A4C1EDA-607F-4088-87AA-A9D396F1406D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414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Rectangle 1012">
            <a:extLst>
              <a:ext uri="{FF2B5EF4-FFF2-40B4-BE49-F238E27FC236}">
                <a16:creationId xmlns:a16="http://schemas.microsoft.com/office/drawing/2014/main" id="{CD0EF2AC-219D-4624-9351-1D5E5D8F2D84}"/>
              </a:ext>
            </a:extLst>
          </p:cNvPr>
          <p:cNvSpPr/>
          <p:nvPr userDrawn="1"/>
        </p:nvSpPr>
        <p:spPr bwMode="gray">
          <a:xfrm>
            <a:off x="4846201" y="-27162"/>
            <a:ext cx="7374601" cy="6793722"/>
          </a:xfrm>
          <a:prstGeom prst="rect">
            <a:avLst/>
          </a:prstGeom>
          <a:solidFill>
            <a:srgbClr val="C6C6C8">
              <a:lumMod val="40000"/>
              <a:lumOff val="6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D52D90-4743-4C8E-B735-6D8B5B4E4C0A}"/>
              </a:ext>
            </a:extLst>
          </p:cNvPr>
          <p:cNvGrpSpPr/>
          <p:nvPr userDrawn="1"/>
        </p:nvGrpSpPr>
        <p:grpSpPr bwMode="gray">
          <a:xfrm>
            <a:off x="4846200" y="-27163"/>
            <a:ext cx="1939364" cy="6793721"/>
            <a:chOff x="4846200" y="-27163"/>
            <a:chExt cx="1939364" cy="6793721"/>
          </a:xfrm>
        </p:grpSpPr>
        <p:sp>
          <p:nvSpPr>
            <p:cNvPr id="1370" name="Right Triangle 1369">
              <a:extLst>
                <a:ext uri="{FF2B5EF4-FFF2-40B4-BE49-F238E27FC236}">
                  <a16:creationId xmlns:a16="http://schemas.microsoft.com/office/drawing/2014/main" id="{3599C934-5751-456B-838E-0C52C6AAB5C8}"/>
                </a:ext>
              </a:extLst>
            </p:cNvPr>
            <p:cNvSpPr/>
            <p:nvPr/>
          </p:nvSpPr>
          <p:spPr bwMode="gray">
            <a:xfrm>
              <a:off x="484620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1" name="Right Triangle 1370">
              <a:extLst>
                <a:ext uri="{FF2B5EF4-FFF2-40B4-BE49-F238E27FC236}">
                  <a16:creationId xmlns:a16="http://schemas.microsoft.com/office/drawing/2014/main" id="{85C5404B-3B4A-42F9-957C-83A6A9F34C7D}"/>
                </a:ext>
              </a:extLst>
            </p:cNvPr>
            <p:cNvSpPr/>
            <p:nvPr/>
          </p:nvSpPr>
          <p:spPr bwMode="gray">
            <a:xfrm flipV="1">
              <a:off x="484620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2" name="Right Triangle 1371">
              <a:extLst>
                <a:ext uri="{FF2B5EF4-FFF2-40B4-BE49-F238E27FC236}">
                  <a16:creationId xmlns:a16="http://schemas.microsoft.com/office/drawing/2014/main" id="{A7DA179D-62EA-437C-99FF-8EEC8EC1A7B4}"/>
                </a:ext>
              </a:extLst>
            </p:cNvPr>
            <p:cNvSpPr/>
            <p:nvPr/>
          </p:nvSpPr>
          <p:spPr bwMode="gray">
            <a:xfrm rot="10800000" flipV="1">
              <a:off x="4846201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3" name="Right Triangle 1372">
              <a:extLst>
                <a:ext uri="{FF2B5EF4-FFF2-40B4-BE49-F238E27FC236}">
                  <a16:creationId xmlns:a16="http://schemas.microsoft.com/office/drawing/2014/main" id="{00F31AEB-95C8-4C39-A5B1-ED3C4B9C5CB9}"/>
                </a:ext>
              </a:extLst>
            </p:cNvPr>
            <p:cNvSpPr/>
            <p:nvPr/>
          </p:nvSpPr>
          <p:spPr bwMode="gray">
            <a:xfrm>
              <a:off x="484620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4" name="Right Triangle 1373">
              <a:extLst>
                <a:ext uri="{FF2B5EF4-FFF2-40B4-BE49-F238E27FC236}">
                  <a16:creationId xmlns:a16="http://schemas.microsoft.com/office/drawing/2014/main" id="{974DB0DE-7B2D-4294-B6F2-C4D42DD78D24}"/>
                </a:ext>
              </a:extLst>
            </p:cNvPr>
            <p:cNvSpPr/>
            <p:nvPr/>
          </p:nvSpPr>
          <p:spPr bwMode="gray">
            <a:xfrm rot="10800000">
              <a:off x="4846201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5" name="Right Triangle 1374">
              <a:extLst>
                <a:ext uri="{FF2B5EF4-FFF2-40B4-BE49-F238E27FC236}">
                  <a16:creationId xmlns:a16="http://schemas.microsoft.com/office/drawing/2014/main" id="{388AACE6-BE8F-41EA-91AE-02748D278CC4}"/>
                </a:ext>
              </a:extLst>
            </p:cNvPr>
            <p:cNvSpPr/>
            <p:nvPr/>
          </p:nvSpPr>
          <p:spPr bwMode="gray">
            <a:xfrm>
              <a:off x="484620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6" name="Right Triangle 1375">
              <a:extLst>
                <a:ext uri="{FF2B5EF4-FFF2-40B4-BE49-F238E27FC236}">
                  <a16:creationId xmlns:a16="http://schemas.microsoft.com/office/drawing/2014/main" id="{21ECB941-AEBB-474B-A428-C5ED662075E8}"/>
                </a:ext>
              </a:extLst>
            </p:cNvPr>
            <p:cNvSpPr/>
            <p:nvPr/>
          </p:nvSpPr>
          <p:spPr bwMode="gray">
            <a:xfrm rot="10800000">
              <a:off x="4846201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7" name="Right Triangle 1376">
              <a:extLst>
                <a:ext uri="{FF2B5EF4-FFF2-40B4-BE49-F238E27FC236}">
                  <a16:creationId xmlns:a16="http://schemas.microsoft.com/office/drawing/2014/main" id="{539C65EF-8E93-4F75-BC5C-517D0066C60A}"/>
                </a:ext>
              </a:extLst>
            </p:cNvPr>
            <p:cNvSpPr/>
            <p:nvPr/>
          </p:nvSpPr>
          <p:spPr bwMode="gray">
            <a:xfrm flipV="1">
              <a:off x="484620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8" name="Right Triangle 1377">
              <a:extLst>
                <a:ext uri="{FF2B5EF4-FFF2-40B4-BE49-F238E27FC236}">
                  <a16:creationId xmlns:a16="http://schemas.microsoft.com/office/drawing/2014/main" id="{DF2F9C5E-E238-4574-A8F4-FA4D66F4B0C3}"/>
                </a:ext>
              </a:extLst>
            </p:cNvPr>
            <p:cNvSpPr/>
            <p:nvPr/>
          </p:nvSpPr>
          <p:spPr bwMode="gray">
            <a:xfrm rot="10800000" flipV="1">
              <a:off x="4846201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79" name="Right Triangle 1378">
              <a:extLst>
                <a:ext uri="{FF2B5EF4-FFF2-40B4-BE49-F238E27FC236}">
                  <a16:creationId xmlns:a16="http://schemas.microsoft.com/office/drawing/2014/main" id="{958D2E98-34FA-47C0-94A0-FABABD129788}"/>
                </a:ext>
              </a:extLst>
            </p:cNvPr>
            <p:cNvSpPr/>
            <p:nvPr/>
          </p:nvSpPr>
          <p:spPr bwMode="gray">
            <a:xfrm>
              <a:off x="4846200" y="1906998"/>
              <a:ext cx="971203" cy="971203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0" name="Right Triangle 1379">
              <a:extLst>
                <a:ext uri="{FF2B5EF4-FFF2-40B4-BE49-F238E27FC236}">
                  <a16:creationId xmlns:a16="http://schemas.microsoft.com/office/drawing/2014/main" id="{4A0B033B-FC04-4791-9519-5200D0F4E919}"/>
                </a:ext>
              </a:extLst>
            </p:cNvPr>
            <p:cNvSpPr/>
            <p:nvPr/>
          </p:nvSpPr>
          <p:spPr bwMode="gray">
            <a:xfrm rot="10800000">
              <a:off x="484620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1" name="Right Triangle 1380">
              <a:extLst>
                <a:ext uri="{FF2B5EF4-FFF2-40B4-BE49-F238E27FC236}">
                  <a16:creationId xmlns:a16="http://schemas.microsoft.com/office/drawing/2014/main" id="{2FCA60AB-20A2-4764-9C04-BB038DAD7ADC}"/>
                </a:ext>
              </a:extLst>
            </p:cNvPr>
            <p:cNvSpPr/>
            <p:nvPr/>
          </p:nvSpPr>
          <p:spPr bwMode="gray">
            <a:xfrm>
              <a:off x="484620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2" name="Right Triangle 1381">
              <a:extLst>
                <a:ext uri="{FF2B5EF4-FFF2-40B4-BE49-F238E27FC236}">
                  <a16:creationId xmlns:a16="http://schemas.microsoft.com/office/drawing/2014/main" id="{89B2792B-4D76-4733-AB42-B082E0224708}"/>
                </a:ext>
              </a:extLst>
            </p:cNvPr>
            <p:cNvSpPr/>
            <p:nvPr/>
          </p:nvSpPr>
          <p:spPr bwMode="gray">
            <a:xfrm rot="10800000">
              <a:off x="4846201" y="-22208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3" name="Right Triangle 1382">
              <a:extLst>
                <a:ext uri="{FF2B5EF4-FFF2-40B4-BE49-F238E27FC236}">
                  <a16:creationId xmlns:a16="http://schemas.microsoft.com/office/drawing/2014/main" id="{F43A82C5-17F4-4F3F-A045-341F722D9D97}"/>
                </a:ext>
              </a:extLst>
            </p:cNvPr>
            <p:cNvSpPr/>
            <p:nvPr/>
          </p:nvSpPr>
          <p:spPr bwMode="gray">
            <a:xfrm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4" name="Right Triangle 1383">
              <a:extLst>
                <a:ext uri="{FF2B5EF4-FFF2-40B4-BE49-F238E27FC236}">
                  <a16:creationId xmlns:a16="http://schemas.microsoft.com/office/drawing/2014/main" id="{602E385A-B353-4E42-A88C-E4614A3D60FE}"/>
                </a:ext>
              </a:extLst>
            </p:cNvPr>
            <p:cNvSpPr/>
            <p:nvPr/>
          </p:nvSpPr>
          <p:spPr bwMode="gray">
            <a:xfrm rot="10800000"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5" name="Right Triangle 1384">
              <a:extLst>
                <a:ext uri="{FF2B5EF4-FFF2-40B4-BE49-F238E27FC236}">
                  <a16:creationId xmlns:a16="http://schemas.microsoft.com/office/drawing/2014/main" id="{A24376BF-B6C2-4F3C-BBAA-69E24670CDAB}"/>
                </a:ext>
              </a:extLst>
            </p:cNvPr>
            <p:cNvSpPr/>
            <p:nvPr/>
          </p:nvSpPr>
          <p:spPr bwMode="gray">
            <a:xfrm flipH="1" flipV="1">
              <a:off x="581436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6" name="Right Triangle 1385">
              <a:extLst>
                <a:ext uri="{FF2B5EF4-FFF2-40B4-BE49-F238E27FC236}">
                  <a16:creationId xmlns:a16="http://schemas.microsoft.com/office/drawing/2014/main" id="{6874A72F-27CB-4565-9E3B-D22E138B0388}"/>
                </a:ext>
              </a:extLst>
            </p:cNvPr>
            <p:cNvSpPr/>
            <p:nvPr/>
          </p:nvSpPr>
          <p:spPr bwMode="gray">
            <a:xfrm rot="10800000" flipH="1">
              <a:off x="581436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7" name="Right Triangle 1386">
              <a:extLst>
                <a:ext uri="{FF2B5EF4-FFF2-40B4-BE49-F238E27FC236}">
                  <a16:creationId xmlns:a16="http://schemas.microsoft.com/office/drawing/2014/main" id="{F8BB93F5-B1AB-4038-850F-AF8F00FF1BED}"/>
                </a:ext>
              </a:extLst>
            </p:cNvPr>
            <p:cNvSpPr/>
            <p:nvPr/>
          </p:nvSpPr>
          <p:spPr bwMode="gray">
            <a:xfrm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8" name="Right Triangle 1387">
              <a:extLst>
                <a:ext uri="{FF2B5EF4-FFF2-40B4-BE49-F238E27FC236}">
                  <a16:creationId xmlns:a16="http://schemas.microsoft.com/office/drawing/2014/main" id="{ED1E7BAE-8993-4BA5-9D9A-48406629D0EF}"/>
                </a:ext>
              </a:extLst>
            </p:cNvPr>
            <p:cNvSpPr/>
            <p:nvPr/>
          </p:nvSpPr>
          <p:spPr bwMode="gray">
            <a:xfrm rot="10800000"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89" name="Right Triangle 1388">
              <a:extLst>
                <a:ext uri="{FF2B5EF4-FFF2-40B4-BE49-F238E27FC236}">
                  <a16:creationId xmlns:a16="http://schemas.microsoft.com/office/drawing/2014/main" id="{0EB2C9D0-2C27-4599-A870-9F5AAF7294B5}"/>
                </a:ext>
              </a:extLst>
            </p:cNvPr>
            <p:cNvSpPr/>
            <p:nvPr/>
          </p:nvSpPr>
          <p:spPr bwMode="gray">
            <a:xfrm flipH="1" flipV="1">
              <a:off x="581436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90" name="Right Triangle 1389">
              <a:extLst>
                <a:ext uri="{FF2B5EF4-FFF2-40B4-BE49-F238E27FC236}">
                  <a16:creationId xmlns:a16="http://schemas.microsoft.com/office/drawing/2014/main" id="{2F05557C-9E39-462A-8236-62EDF6565417}"/>
                </a:ext>
              </a:extLst>
            </p:cNvPr>
            <p:cNvSpPr/>
            <p:nvPr/>
          </p:nvSpPr>
          <p:spPr bwMode="gray">
            <a:xfrm flipH="1">
              <a:off x="5814360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91" name="Right Triangle 1390">
              <a:extLst>
                <a:ext uri="{FF2B5EF4-FFF2-40B4-BE49-F238E27FC236}">
                  <a16:creationId xmlns:a16="http://schemas.microsoft.com/office/drawing/2014/main" id="{A5337454-BB4E-4425-8474-78A5D268E176}"/>
                </a:ext>
              </a:extLst>
            </p:cNvPr>
            <p:cNvSpPr/>
            <p:nvPr/>
          </p:nvSpPr>
          <p:spPr bwMode="gray">
            <a:xfrm rot="10800000" flipH="1">
              <a:off x="581436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92" name="Right Triangle 1391">
              <a:extLst>
                <a:ext uri="{FF2B5EF4-FFF2-40B4-BE49-F238E27FC236}">
                  <a16:creationId xmlns:a16="http://schemas.microsoft.com/office/drawing/2014/main" id="{643FD79A-057C-4026-B658-5CDF0B133455}"/>
                </a:ext>
              </a:extLst>
            </p:cNvPr>
            <p:cNvSpPr/>
            <p:nvPr/>
          </p:nvSpPr>
          <p:spPr bwMode="gray">
            <a:xfrm flipH="1">
              <a:off x="581436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93" name="Right Triangle 1392">
              <a:extLst>
                <a:ext uri="{FF2B5EF4-FFF2-40B4-BE49-F238E27FC236}">
                  <a16:creationId xmlns:a16="http://schemas.microsoft.com/office/drawing/2014/main" id="{367A8D7D-AAA5-4C20-8CC6-ED9D7A0BC781}"/>
                </a:ext>
              </a:extLst>
            </p:cNvPr>
            <p:cNvSpPr/>
            <p:nvPr/>
          </p:nvSpPr>
          <p:spPr bwMode="gray">
            <a:xfrm rot="10800000" flipH="1">
              <a:off x="5814360" y="-22208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0" name="Right Triangle 1279">
              <a:extLst>
                <a:ext uri="{FF2B5EF4-FFF2-40B4-BE49-F238E27FC236}">
                  <a16:creationId xmlns:a16="http://schemas.microsoft.com/office/drawing/2014/main" id="{EBADC093-349D-4630-9B94-A2A27401F06A}"/>
                </a:ext>
              </a:extLst>
            </p:cNvPr>
            <p:cNvSpPr/>
            <p:nvPr/>
          </p:nvSpPr>
          <p:spPr bwMode="gray">
            <a:xfrm>
              <a:off x="484620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1" name="Right Triangle 1280">
              <a:extLst>
                <a:ext uri="{FF2B5EF4-FFF2-40B4-BE49-F238E27FC236}">
                  <a16:creationId xmlns:a16="http://schemas.microsoft.com/office/drawing/2014/main" id="{BF9B8E6C-4DB2-4123-A439-EE646BB6DED7}"/>
                </a:ext>
              </a:extLst>
            </p:cNvPr>
            <p:cNvSpPr/>
            <p:nvPr/>
          </p:nvSpPr>
          <p:spPr bwMode="gray">
            <a:xfrm flipV="1">
              <a:off x="484620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2" name="Right Triangle 1281">
              <a:extLst>
                <a:ext uri="{FF2B5EF4-FFF2-40B4-BE49-F238E27FC236}">
                  <a16:creationId xmlns:a16="http://schemas.microsoft.com/office/drawing/2014/main" id="{95B76C49-3437-4512-8C50-524082644981}"/>
                </a:ext>
              </a:extLst>
            </p:cNvPr>
            <p:cNvSpPr/>
            <p:nvPr/>
          </p:nvSpPr>
          <p:spPr bwMode="gray">
            <a:xfrm rot="10800000" flipV="1">
              <a:off x="4846201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3" name="Right Triangle 1282">
              <a:extLst>
                <a:ext uri="{FF2B5EF4-FFF2-40B4-BE49-F238E27FC236}">
                  <a16:creationId xmlns:a16="http://schemas.microsoft.com/office/drawing/2014/main" id="{9A6EE615-D02E-4173-9308-2F2D43F11DB9}"/>
                </a:ext>
              </a:extLst>
            </p:cNvPr>
            <p:cNvSpPr/>
            <p:nvPr/>
          </p:nvSpPr>
          <p:spPr bwMode="gray">
            <a:xfrm>
              <a:off x="484620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4" name="Right Triangle 1283">
              <a:extLst>
                <a:ext uri="{FF2B5EF4-FFF2-40B4-BE49-F238E27FC236}">
                  <a16:creationId xmlns:a16="http://schemas.microsoft.com/office/drawing/2014/main" id="{13401021-AC8A-41D3-B6EA-2D35512D4B19}"/>
                </a:ext>
              </a:extLst>
            </p:cNvPr>
            <p:cNvSpPr/>
            <p:nvPr/>
          </p:nvSpPr>
          <p:spPr bwMode="gray">
            <a:xfrm rot="10800000">
              <a:off x="4846201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5" name="Right Triangle 1284">
              <a:extLst>
                <a:ext uri="{FF2B5EF4-FFF2-40B4-BE49-F238E27FC236}">
                  <a16:creationId xmlns:a16="http://schemas.microsoft.com/office/drawing/2014/main" id="{E8EE5833-7027-4282-B593-BCF545F26BF7}"/>
                </a:ext>
              </a:extLst>
            </p:cNvPr>
            <p:cNvSpPr/>
            <p:nvPr/>
          </p:nvSpPr>
          <p:spPr bwMode="gray">
            <a:xfrm>
              <a:off x="484620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6" name="Right Triangle 1285">
              <a:extLst>
                <a:ext uri="{FF2B5EF4-FFF2-40B4-BE49-F238E27FC236}">
                  <a16:creationId xmlns:a16="http://schemas.microsoft.com/office/drawing/2014/main" id="{969EF942-97D1-4FE3-A8E0-703F7D8E608E}"/>
                </a:ext>
              </a:extLst>
            </p:cNvPr>
            <p:cNvSpPr/>
            <p:nvPr/>
          </p:nvSpPr>
          <p:spPr bwMode="gray">
            <a:xfrm rot="10800000">
              <a:off x="4846201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7" name="Right Triangle 1286">
              <a:extLst>
                <a:ext uri="{FF2B5EF4-FFF2-40B4-BE49-F238E27FC236}">
                  <a16:creationId xmlns:a16="http://schemas.microsoft.com/office/drawing/2014/main" id="{9F9F54CE-376D-48C3-A057-0909AE7DFB37}"/>
                </a:ext>
              </a:extLst>
            </p:cNvPr>
            <p:cNvSpPr/>
            <p:nvPr/>
          </p:nvSpPr>
          <p:spPr bwMode="gray">
            <a:xfrm flipV="1">
              <a:off x="484620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8" name="Right Triangle 1287">
              <a:extLst>
                <a:ext uri="{FF2B5EF4-FFF2-40B4-BE49-F238E27FC236}">
                  <a16:creationId xmlns:a16="http://schemas.microsoft.com/office/drawing/2014/main" id="{F2D9EC31-19E6-433C-9BE3-4E8DDACCEA9D}"/>
                </a:ext>
              </a:extLst>
            </p:cNvPr>
            <p:cNvSpPr/>
            <p:nvPr/>
          </p:nvSpPr>
          <p:spPr bwMode="gray">
            <a:xfrm rot="10800000" flipV="1">
              <a:off x="4846201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89" name="Right Triangle 1288">
              <a:extLst>
                <a:ext uri="{FF2B5EF4-FFF2-40B4-BE49-F238E27FC236}">
                  <a16:creationId xmlns:a16="http://schemas.microsoft.com/office/drawing/2014/main" id="{557F3343-FDDE-478E-B5B0-C9510D7BDFBF}"/>
                </a:ext>
              </a:extLst>
            </p:cNvPr>
            <p:cNvSpPr/>
            <p:nvPr/>
          </p:nvSpPr>
          <p:spPr bwMode="gray">
            <a:xfrm>
              <a:off x="4846200" y="1906998"/>
              <a:ext cx="971203" cy="971203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0" name="Right Triangle 1289">
              <a:extLst>
                <a:ext uri="{FF2B5EF4-FFF2-40B4-BE49-F238E27FC236}">
                  <a16:creationId xmlns:a16="http://schemas.microsoft.com/office/drawing/2014/main" id="{D991133C-D92A-4CE8-9E18-8CE6550ADB9E}"/>
                </a:ext>
              </a:extLst>
            </p:cNvPr>
            <p:cNvSpPr/>
            <p:nvPr/>
          </p:nvSpPr>
          <p:spPr bwMode="gray">
            <a:xfrm rot="10800000">
              <a:off x="484620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1" name="Right Triangle 1290">
              <a:extLst>
                <a:ext uri="{FF2B5EF4-FFF2-40B4-BE49-F238E27FC236}">
                  <a16:creationId xmlns:a16="http://schemas.microsoft.com/office/drawing/2014/main" id="{36E673E0-85B7-4C0A-81C2-71DC9D567AF7}"/>
                </a:ext>
              </a:extLst>
            </p:cNvPr>
            <p:cNvSpPr/>
            <p:nvPr/>
          </p:nvSpPr>
          <p:spPr bwMode="gray">
            <a:xfrm>
              <a:off x="484620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2" name="Right Triangle 1291">
              <a:extLst>
                <a:ext uri="{FF2B5EF4-FFF2-40B4-BE49-F238E27FC236}">
                  <a16:creationId xmlns:a16="http://schemas.microsoft.com/office/drawing/2014/main" id="{26CD46F5-1EED-4F90-B6C2-058AD6E414E0}"/>
                </a:ext>
              </a:extLst>
            </p:cNvPr>
            <p:cNvSpPr/>
            <p:nvPr/>
          </p:nvSpPr>
          <p:spPr bwMode="gray">
            <a:xfrm rot="10800000">
              <a:off x="4846201" y="-22208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3" name="Right Triangle 1292">
              <a:extLst>
                <a:ext uri="{FF2B5EF4-FFF2-40B4-BE49-F238E27FC236}">
                  <a16:creationId xmlns:a16="http://schemas.microsoft.com/office/drawing/2014/main" id="{7CC1BF22-7968-4C41-BFF5-FEDB73F43026}"/>
                </a:ext>
              </a:extLst>
            </p:cNvPr>
            <p:cNvSpPr/>
            <p:nvPr/>
          </p:nvSpPr>
          <p:spPr bwMode="gray">
            <a:xfrm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4" name="Right Triangle 1293">
              <a:extLst>
                <a:ext uri="{FF2B5EF4-FFF2-40B4-BE49-F238E27FC236}">
                  <a16:creationId xmlns:a16="http://schemas.microsoft.com/office/drawing/2014/main" id="{E7B63619-0422-42F2-8D2D-08DAD5450723}"/>
                </a:ext>
              </a:extLst>
            </p:cNvPr>
            <p:cNvSpPr/>
            <p:nvPr/>
          </p:nvSpPr>
          <p:spPr bwMode="gray">
            <a:xfrm rot="10800000"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5" name="Right Triangle 1294">
              <a:extLst>
                <a:ext uri="{FF2B5EF4-FFF2-40B4-BE49-F238E27FC236}">
                  <a16:creationId xmlns:a16="http://schemas.microsoft.com/office/drawing/2014/main" id="{6CBE2C74-D9DE-4EF8-8ED4-38D34A06FA22}"/>
                </a:ext>
              </a:extLst>
            </p:cNvPr>
            <p:cNvSpPr/>
            <p:nvPr/>
          </p:nvSpPr>
          <p:spPr bwMode="gray">
            <a:xfrm flipH="1" flipV="1">
              <a:off x="581436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6" name="Right Triangle 1295">
              <a:extLst>
                <a:ext uri="{FF2B5EF4-FFF2-40B4-BE49-F238E27FC236}">
                  <a16:creationId xmlns:a16="http://schemas.microsoft.com/office/drawing/2014/main" id="{EB81F80B-ACAA-43D3-9DAD-4A22BE5BEF40}"/>
                </a:ext>
              </a:extLst>
            </p:cNvPr>
            <p:cNvSpPr/>
            <p:nvPr/>
          </p:nvSpPr>
          <p:spPr bwMode="gray">
            <a:xfrm rot="10800000" flipH="1">
              <a:off x="581436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7" name="Right Triangle 1296">
              <a:extLst>
                <a:ext uri="{FF2B5EF4-FFF2-40B4-BE49-F238E27FC236}">
                  <a16:creationId xmlns:a16="http://schemas.microsoft.com/office/drawing/2014/main" id="{7207848F-96C9-42CE-B22A-50A4F3CFAE36}"/>
                </a:ext>
              </a:extLst>
            </p:cNvPr>
            <p:cNvSpPr/>
            <p:nvPr/>
          </p:nvSpPr>
          <p:spPr bwMode="gray">
            <a:xfrm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8" name="Right Triangle 1297">
              <a:extLst>
                <a:ext uri="{FF2B5EF4-FFF2-40B4-BE49-F238E27FC236}">
                  <a16:creationId xmlns:a16="http://schemas.microsoft.com/office/drawing/2014/main" id="{B27F16BA-53BC-4CA7-886E-1E5D4E5E8930}"/>
                </a:ext>
              </a:extLst>
            </p:cNvPr>
            <p:cNvSpPr/>
            <p:nvPr/>
          </p:nvSpPr>
          <p:spPr bwMode="gray">
            <a:xfrm rot="10800000"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99" name="Right Triangle 1298">
              <a:extLst>
                <a:ext uri="{FF2B5EF4-FFF2-40B4-BE49-F238E27FC236}">
                  <a16:creationId xmlns:a16="http://schemas.microsoft.com/office/drawing/2014/main" id="{F7CA9B6E-AFE1-4BB0-BB85-58B11C60F6DF}"/>
                </a:ext>
              </a:extLst>
            </p:cNvPr>
            <p:cNvSpPr/>
            <p:nvPr/>
          </p:nvSpPr>
          <p:spPr bwMode="gray">
            <a:xfrm flipH="1" flipV="1">
              <a:off x="581436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00" name="Right Triangle 1299">
              <a:extLst>
                <a:ext uri="{FF2B5EF4-FFF2-40B4-BE49-F238E27FC236}">
                  <a16:creationId xmlns:a16="http://schemas.microsoft.com/office/drawing/2014/main" id="{8545CF14-65E0-420C-B4A8-87CCD904AC07}"/>
                </a:ext>
              </a:extLst>
            </p:cNvPr>
            <p:cNvSpPr/>
            <p:nvPr/>
          </p:nvSpPr>
          <p:spPr bwMode="gray">
            <a:xfrm flipH="1">
              <a:off x="5814360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01" name="Right Triangle 1300">
              <a:extLst>
                <a:ext uri="{FF2B5EF4-FFF2-40B4-BE49-F238E27FC236}">
                  <a16:creationId xmlns:a16="http://schemas.microsoft.com/office/drawing/2014/main" id="{3B8AC1D2-39EF-4EF1-BDEE-E0FCA38A8B18}"/>
                </a:ext>
              </a:extLst>
            </p:cNvPr>
            <p:cNvSpPr/>
            <p:nvPr/>
          </p:nvSpPr>
          <p:spPr bwMode="gray">
            <a:xfrm rot="10800000" flipH="1">
              <a:off x="581436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02" name="Right Triangle 1301">
              <a:extLst>
                <a:ext uri="{FF2B5EF4-FFF2-40B4-BE49-F238E27FC236}">
                  <a16:creationId xmlns:a16="http://schemas.microsoft.com/office/drawing/2014/main" id="{A408348B-F0F2-445A-B809-160C9B914895}"/>
                </a:ext>
              </a:extLst>
            </p:cNvPr>
            <p:cNvSpPr/>
            <p:nvPr/>
          </p:nvSpPr>
          <p:spPr bwMode="gray">
            <a:xfrm flipH="1">
              <a:off x="581436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03" name="Right Triangle 1302">
              <a:extLst>
                <a:ext uri="{FF2B5EF4-FFF2-40B4-BE49-F238E27FC236}">
                  <a16:creationId xmlns:a16="http://schemas.microsoft.com/office/drawing/2014/main" id="{DC08F041-1CAC-45D5-B3A5-D6343F612AAE}"/>
                </a:ext>
              </a:extLst>
            </p:cNvPr>
            <p:cNvSpPr/>
            <p:nvPr/>
          </p:nvSpPr>
          <p:spPr bwMode="gray">
            <a:xfrm rot="10800000" flipH="1">
              <a:off x="5814360" y="-22208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0" name="Right Triangle 1189">
              <a:extLst>
                <a:ext uri="{FF2B5EF4-FFF2-40B4-BE49-F238E27FC236}">
                  <a16:creationId xmlns:a16="http://schemas.microsoft.com/office/drawing/2014/main" id="{D62AAE2C-6FC6-49B6-836D-9B292AB71CB0}"/>
                </a:ext>
              </a:extLst>
            </p:cNvPr>
            <p:cNvSpPr/>
            <p:nvPr/>
          </p:nvSpPr>
          <p:spPr bwMode="gray">
            <a:xfrm>
              <a:off x="484620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1" name="Right Triangle 1190">
              <a:extLst>
                <a:ext uri="{FF2B5EF4-FFF2-40B4-BE49-F238E27FC236}">
                  <a16:creationId xmlns:a16="http://schemas.microsoft.com/office/drawing/2014/main" id="{77461235-8841-42F8-90C1-89E9FD423EC4}"/>
                </a:ext>
              </a:extLst>
            </p:cNvPr>
            <p:cNvSpPr/>
            <p:nvPr/>
          </p:nvSpPr>
          <p:spPr bwMode="gray">
            <a:xfrm flipV="1">
              <a:off x="484620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2" name="Right Triangle 1191">
              <a:extLst>
                <a:ext uri="{FF2B5EF4-FFF2-40B4-BE49-F238E27FC236}">
                  <a16:creationId xmlns:a16="http://schemas.microsoft.com/office/drawing/2014/main" id="{66AA5011-32A8-42CD-BE1C-80B5ECC601F5}"/>
                </a:ext>
              </a:extLst>
            </p:cNvPr>
            <p:cNvSpPr/>
            <p:nvPr/>
          </p:nvSpPr>
          <p:spPr bwMode="gray">
            <a:xfrm rot="10800000" flipV="1">
              <a:off x="4846201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3" name="Right Triangle 1192">
              <a:extLst>
                <a:ext uri="{FF2B5EF4-FFF2-40B4-BE49-F238E27FC236}">
                  <a16:creationId xmlns:a16="http://schemas.microsoft.com/office/drawing/2014/main" id="{2502D9A9-530B-4BFC-91C2-D29FA99116CE}"/>
                </a:ext>
              </a:extLst>
            </p:cNvPr>
            <p:cNvSpPr/>
            <p:nvPr/>
          </p:nvSpPr>
          <p:spPr bwMode="gray">
            <a:xfrm>
              <a:off x="484620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4" name="Right Triangle 1193">
              <a:extLst>
                <a:ext uri="{FF2B5EF4-FFF2-40B4-BE49-F238E27FC236}">
                  <a16:creationId xmlns:a16="http://schemas.microsoft.com/office/drawing/2014/main" id="{B6656107-FF21-440C-A3DD-FC2B68F76538}"/>
                </a:ext>
              </a:extLst>
            </p:cNvPr>
            <p:cNvSpPr/>
            <p:nvPr/>
          </p:nvSpPr>
          <p:spPr bwMode="gray">
            <a:xfrm rot="10800000">
              <a:off x="4846201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5" name="Right Triangle 1194">
              <a:extLst>
                <a:ext uri="{FF2B5EF4-FFF2-40B4-BE49-F238E27FC236}">
                  <a16:creationId xmlns:a16="http://schemas.microsoft.com/office/drawing/2014/main" id="{9AD230EB-B369-494E-A027-811A9DA1F8EA}"/>
                </a:ext>
              </a:extLst>
            </p:cNvPr>
            <p:cNvSpPr/>
            <p:nvPr/>
          </p:nvSpPr>
          <p:spPr bwMode="gray">
            <a:xfrm>
              <a:off x="484620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6" name="Right Triangle 1195">
              <a:extLst>
                <a:ext uri="{FF2B5EF4-FFF2-40B4-BE49-F238E27FC236}">
                  <a16:creationId xmlns:a16="http://schemas.microsoft.com/office/drawing/2014/main" id="{FE9534E6-084F-4AC6-9ECE-7F2A72E6493C}"/>
                </a:ext>
              </a:extLst>
            </p:cNvPr>
            <p:cNvSpPr/>
            <p:nvPr/>
          </p:nvSpPr>
          <p:spPr bwMode="gray">
            <a:xfrm rot="10800000">
              <a:off x="4846201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7" name="Right Triangle 1196">
              <a:extLst>
                <a:ext uri="{FF2B5EF4-FFF2-40B4-BE49-F238E27FC236}">
                  <a16:creationId xmlns:a16="http://schemas.microsoft.com/office/drawing/2014/main" id="{5EDBACC8-F54C-439F-A50D-D231B12D83F8}"/>
                </a:ext>
              </a:extLst>
            </p:cNvPr>
            <p:cNvSpPr/>
            <p:nvPr/>
          </p:nvSpPr>
          <p:spPr bwMode="gray">
            <a:xfrm flipV="1">
              <a:off x="484620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8" name="Right Triangle 1197">
              <a:extLst>
                <a:ext uri="{FF2B5EF4-FFF2-40B4-BE49-F238E27FC236}">
                  <a16:creationId xmlns:a16="http://schemas.microsoft.com/office/drawing/2014/main" id="{CEB40B3D-6E9B-4245-8879-CB3949A45B3C}"/>
                </a:ext>
              </a:extLst>
            </p:cNvPr>
            <p:cNvSpPr/>
            <p:nvPr/>
          </p:nvSpPr>
          <p:spPr bwMode="gray">
            <a:xfrm rot="10800000" flipV="1">
              <a:off x="4846201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99" name="Right Triangle 1198">
              <a:extLst>
                <a:ext uri="{FF2B5EF4-FFF2-40B4-BE49-F238E27FC236}">
                  <a16:creationId xmlns:a16="http://schemas.microsoft.com/office/drawing/2014/main" id="{4D7EE517-176B-46DD-A735-2233137A069E}"/>
                </a:ext>
              </a:extLst>
            </p:cNvPr>
            <p:cNvSpPr/>
            <p:nvPr/>
          </p:nvSpPr>
          <p:spPr bwMode="gray">
            <a:xfrm>
              <a:off x="4846200" y="1906999"/>
              <a:ext cx="971203" cy="971203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0" name="Right Triangle 1199">
              <a:extLst>
                <a:ext uri="{FF2B5EF4-FFF2-40B4-BE49-F238E27FC236}">
                  <a16:creationId xmlns:a16="http://schemas.microsoft.com/office/drawing/2014/main" id="{81F86127-CB8B-4CE9-9FE8-E42382C2D64A}"/>
                </a:ext>
              </a:extLst>
            </p:cNvPr>
            <p:cNvSpPr/>
            <p:nvPr/>
          </p:nvSpPr>
          <p:spPr bwMode="gray">
            <a:xfrm rot="10800000">
              <a:off x="484620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1" name="Right Triangle 1200">
              <a:extLst>
                <a:ext uri="{FF2B5EF4-FFF2-40B4-BE49-F238E27FC236}">
                  <a16:creationId xmlns:a16="http://schemas.microsoft.com/office/drawing/2014/main" id="{8988B86D-EC90-4A65-B2B1-15CC2DCADEF0}"/>
                </a:ext>
              </a:extLst>
            </p:cNvPr>
            <p:cNvSpPr/>
            <p:nvPr/>
          </p:nvSpPr>
          <p:spPr bwMode="gray">
            <a:xfrm>
              <a:off x="484620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2" name="Right Triangle 1201">
              <a:extLst>
                <a:ext uri="{FF2B5EF4-FFF2-40B4-BE49-F238E27FC236}">
                  <a16:creationId xmlns:a16="http://schemas.microsoft.com/office/drawing/2014/main" id="{190A3333-9278-4E4B-A5B7-BD42FB3214BB}"/>
                </a:ext>
              </a:extLst>
            </p:cNvPr>
            <p:cNvSpPr/>
            <p:nvPr/>
          </p:nvSpPr>
          <p:spPr bwMode="gray">
            <a:xfrm rot="10800000">
              <a:off x="4846201" y="-22209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3" name="Right Triangle 1202">
              <a:extLst>
                <a:ext uri="{FF2B5EF4-FFF2-40B4-BE49-F238E27FC236}">
                  <a16:creationId xmlns:a16="http://schemas.microsoft.com/office/drawing/2014/main" id="{CDE818C9-2D85-4A32-B817-12E8BCFECBA3}"/>
                </a:ext>
              </a:extLst>
            </p:cNvPr>
            <p:cNvSpPr/>
            <p:nvPr/>
          </p:nvSpPr>
          <p:spPr bwMode="gray">
            <a:xfrm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4" name="Right Triangle 1203">
              <a:extLst>
                <a:ext uri="{FF2B5EF4-FFF2-40B4-BE49-F238E27FC236}">
                  <a16:creationId xmlns:a16="http://schemas.microsoft.com/office/drawing/2014/main" id="{82E2E618-328A-4C20-9916-12C7A41F4870}"/>
                </a:ext>
              </a:extLst>
            </p:cNvPr>
            <p:cNvSpPr/>
            <p:nvPr/>
          </p:nvSpPr>
          <p:spPr bwMode="gray">
            <a:xfrm rot="10800000" flipH="1">
              <a:off x="5814360" y="5795355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5" name="Right Triangle 1204">
              <a:extLst>
                <a:ext uri="{FF2B5EF4-FFF2-40B4-BE49-F238E27FC236}">
                  <a16:creationId xmlns:a16="http://schemas.microsoft.com/office/drawing/2014/main" id="{BBF7E102-3EBB-4D44-BEFF-ECA3F4772894}"/>
                </a:ext>
              </a:extLst>
            </p:cNvPr>
            <p:cNvSpPr/>
            <p:nvPr/>
          </p:nvSpPr>
          <p:spPr bwMode="gray">
            <a:xfrm flipH="1" flipV="1">
              <a:off x="5814360" y="3850989"/>
              <a:ext cx="971203" cy="971203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6" name="Right Triangle 1205">
              <a:extLst>
                <a:ext uri="{FF2B5EF4-FFF2-40B4-BE49-F238E27FC236}">
                  <a16:creationId xmlns:a16="http://schemas.microsoft.com/office/drawing/2014/main" id="{2FDFBDFB-CDCB-49C9-AD03-80459016C08B}"/>
                </a:ext>
              </a:extLst>
            </p:cNvPr>
            <p:cNvSpPr/>
            <p:nvPr/>
          </p:nvSpPr>
          <p:spPr bwMode="gray">
            <a:xfrm rot="10800000" flipH="1">
              <a:off x="5814360" y="482306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7" name="Right Triangle 1206">
              <a:extLst>
                <a:ext uri="{FF2B5EF4-FFF2-40B4-BE49-F238E27FC236}">
                  <a16:creationId xmlns:a16="http://schemas.microsoft.com/office/drawing/2014/main" id="{900B915C-DF22-4A35-9F41-80CB892E880C}"/>
                </a:ext>
              </a:extLst>
            </p:cNvPr>
            <p:cNvSpPr/>
            <p:nvPr/>
          </p:nvSpPr>
          <p:spPr bwMode="gray">
            <a:xfrm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8" name="Right Triangle 1207">
              <a:extLst>
                <a:ext uri="{FF2B5EF4-FFF2-40B4-BE49-F238E27FC236}">
                  <a16:creationId xmlns:a16="http://schemas.microsoft.com/office/drawing/2014/main" id="{61245C07-04D4-4B13-B181-25F321460AC5}"/>
                </a:ext>
              </a:extLst>
            </p:cNvPr>
            <p:cNvSpPr/>
            <p:nvPr/>
          </p:nvSpPr>
          <p:spPr bwMode="gray">
            <a:xfrm rot="10800000" flipH="1">
              <a:off x="5814360" y="2882357"/>
              <a:ext cx="971203" cy="971203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09" name="Right Triangle 1208">
              <a:extLst>
                <a:ext uri="{FF2B5EF4-FFF2-40B4-BE49-F238E27FC236}">
                  <a16:creationId xmlns:a16="http://schemas.microsoft.com/office/drawing/2014/main" id="{0B3F095C-147B-40DA-B216-4CE9ABC51E27}"/>
                </a:ext>
              </a:extLst>
            </p:cNvPr>
            <p:cNvSpPr/>
            <p:nvPr/>
          </p:nvSpPr>
          <p:spPr bwMode="gray">
            <a:xfrm flipH="1" flipV="1">
              <a:off x="5814360" y="941662"/>
              <a:ext cx="971203" cy="971203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10" name="Right Triangle 1209">
              <a:extLst>
                <a:ext uri="{FF2B5EF4-FFF2-40B4-BE49-F238E27FC236}">
                  <a16:creationId xmlns:a16="http://schemas.microsoft.com/office/drawing/2014/main" id="{EAADECC5-5FB3-437B-A9D5-3040D37E1559}"/>
                </a:ext>
              </a:extLst>
            </p:cNvPr>
            <p:cNvSpPr/>
            <p:nvPr/>
          </p:nvSpPr>
          <p:spPr bwMode="gray">
            <a:xfrm flipH="1">
              <a:off x="5814360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11" name="Right Triangle 1210">
              <a:extLst>
                <a:ext uri="{FF2B5EF4-FFF2-40B4-BE49-F238E27FC236}">
                  <a16:creationId xmlns:a16="http://schemas.microsoft.com/office/drawing/2014/main" id="{527B9344-90BF-4E2D-AA21-FF858CBD8B19}"/>
                </a:ext>
              </a:extLst>
            </p:cNvPr>
            <p:cNvSpPr/>
            <p:nvPr/>
          </p:nvSpPr>
          <p:spPr bwMode="gray">
            <a:xfrm rot="10800000" flipH="1">
              <a:off x="5814361" y="191374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12" name="Right Triangle 1211">
              <a:extLst>
                <a:ext uri="{FF2B5EF4-FFF2-40B4-BE49-F238E27FC236}">
                  <a16:creationId xmlns:a16="http://schemas.microsoft.com/office/drawing/2014/main" id="{7B7BE535-DC23-4788-AF7D-AD08C73C54A8}"/>
                </a:ext>
              </a:extLst>
            </p:cNvPr>
            <p:cNvSpPr/>
            <p:nvPr/>
          </p:nvSpPr>
          <p:spPr bwMode="gray">
            <a:xfrm flipH="1">
              <a:off x="5814360" y="-27163"/>
              <a:ext cx="971203" cy="971203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13" name="Right Triangle 1212">
              <a:extLst>
                <a:ext uri="{FF2B5EF4-FFF2-40B4-BE49-F238E27FC236}">
                  <a16:creationId xmlns:a16="http://schemas.microsoft.com/office/drawing/2014/main" id="{122FC8A4-AA5B-4DD1-9AF3-25A3F664F6A7}"/>
                </a:ext>
              </a:extLst>
            </p:cNvPr>
            <p:cNvSpPr/>
            <p:nvPr/>
          </p:nvSpPr>
          <p:spPr bwMode="gray">
            <a:xfrm rot="10800000" flipH="1">
              <a:off x="5814360" y="-22209"/>
              <a:ext cx="971203" cy="971203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2BFD5E10-CDE1-41B1-8EAE-E200B19BA8E7}"/>
              </a:ext>
            </a:extLst>
          </p:cNvPr>
          <p:cNvGrpSpPr/>
          <p:nvPr userDrawn="1"/>
        </p:nvGrpSpPr>
        <p:grpSpPr bwMode="gray">
          <a:xfrm>
            <a:off x="-3443" y="-27163"/>
            <a:ext cx="4853096" cy="6793723"/>
            <a:chOff x="7741658" y="0"/>
            <a:chExt cx="4839033" cy="6774037"/>
          </a:xfrm>
        </p:grpSpPr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56E6A3C1-2684-4951-9DAF-A6F54824FF3C}"/>
                </a:ext>
              </a:extLst>
            </p:cNvPr>
            <p:cNvSpPr txBox="1"/>
            <p:nvPr/>
          </p:nvSpPr>
          <p:spPr bwMode="gray">
            <a:xfrm>
              <a:off x="11490941" y="6388099"/>
              <a:ext cx="437990" cy="36512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r">
                <a:lnSpc>
                  <a:spcPct val="90000"/>
                </a:lnSpc>
              </a:pPr>
              <a:fld id="{7A51DB15-7364-4F0B-A3A0-1309F8830053}" type="slidenum">
                <a:rPr lang="en-US" sz="800" smtClean="0">
                  <a:latin typeface="+mj-lt"/>
                </a:rPr>
                <a:pPr algn="r">
                  <a:lnSpc>
                    <a:spcPct val="90000"/>
                  </a:lnSpc>
                </a:pPr>
                <a:t>‹#›</a:t>
              </a:fld>
              <a:endParaRPr lang="en-US" dirty="0">
                <a:latin typeface="+mj-lt"/>
              </a:endParaRPr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6733CA49-70E7-45DC-95C4-D2B51A69DBFA}"/>
                </a:ext>
              </a:extLst>
            </p:cNvPr>
            <p:cNvSpPr/>
            <p:nvPr userDrawn="1"/>
          </p:nvSpPr>
          <p:spPr bwMode="gray">
            <a:xfrm>
              <a:off x="7741658" y="1"/>
              <a:ext cx="4835590" cy="6774036"/>
            </a:xfrm>
            <a:prstGeom prst="rect">
              <a:avLst/>
            </a:prstGeom>
            <a:solidFill>
              <a:srgbClr val="C6C6C8">
                <a:lumMod val="40000"/>
                <a:lumOff val="6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564" name="Right Triangle 563">
              <a:extLst>
                <a:ext uri="{FF2B5EF4-FFF2-40B4-BE49-F238E27FC236}">
                  <a16:creationId xmlns:a16="http://schemas.microsoft.com/office/drawing/2014/main" id="{8E43B665-8807-489B-8F6A-6922F4DED471}"/>
                </a:ext>
              </a:extLst>
            </p:cNvPr>
            <p:cNvSpPr/>
            <p:nvPr/>
          </p:nvSpPr>
          <p:spPr bwMode="gray">
            <a:xfrm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76" name="Right Triangle 575">
              <a:extLst>
                <a:ext uri="{FF2B5EF4-FFF2-40B4-BE49-F238E27FC236}">
                  <a16:creationId xmlns:a16="http://schemas.microsoft.com/office/drawing/2014/main" id="{1ADAF945-83BF-4BD7-8649-2AE354DF9A34}"/>
                </a:ext>
              </a:extLst>
            </p:cNvPr>
            <p:cNvSpPr/>
            <p:nvPr/>
          </p:nvSpPr>
          <p:spPr bwMode="gray">
            <a:xfrm rot="10800000"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89" name="Right Triangle 588">
              <a:extLst>
                <a:ext uri="{FF2B5EF4-FFF2-40B4-BE49-F238E27FC236}">
                  <a16:creationId xmlns:a16="http://schemas.microsoft.com/office/drawing/2014/main" id="{23917272-3942-4C8B-AB7B-FD6B718E5F32}"/>
                </a:ext>
              </a:extLst>
            </p:cNvPr>
            <p:cNvSpPr/>
            <p:nvPr/>
          </p:nvSpPr>
          <p:spPr bwMode="gray">
            <a:xfrm flipV="1">
              <a:off x="967552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01" name="Right Triangle 600">
              <a:extLst>
                <a:ext uri="{FF2B5EF4-FFF2-40B4-BE49-F238E27FC236}">
                  <a16:creationId xmlns:a16="http://schemas.microsoft.com/office/drawing/2014/main" id="{CC39CDF1-4715-4B96-B9B0-3B74A3E8F9E0}"/>
                </a:ext>
              </a:extLst>
            </p:cNvPr>
            <p:cNvSpPr/>
            <p:nvPr/>
          </p:nvSpPr>
          <p:spPr bwMode="gray">
            <a:xfrm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14" name="Right Triangle 613">
              <a:extLst>
                <a:ext uri="{FF2B5EF4-FFF2-40B4-BE49-F238E27FC236}">
                  <a16:creationId xmlns:a16="http://schemas.microsoft.com/office/drawing/2014/main" id="{15794128-E1B0-4812-965B-D6DDCC659FFA}"/>
                </a:ext>
              </a:extLst>
            </p:cNvPr>
            <p:cNvSpPr/>
            <p:nvPr/>
          </p:nvSpPr>
          <p:spPr bwMode="gray">
            <a:xfrm rot="10800000"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23" name="Right Triangle 622">
              <a:extLst>
                <a:ext uri="{FF2B5EF4-FFF2-40B4-BE49-F238E27FC236}">
                  <a16:creationId xmlns:a16="http://schemas.microsoft.com/office/drawing/2014/main" id="{C833C83D-33DD-44E8-A825-842E30519072}"/>
                </a:ext>
              </a:extLst>
            </p:cNvPr>
            <p:cNvSpPr/>
            <p:nvPr/>
          </p:nvSpPr>
          <p:spPr bwMode="gray">
            <a:xfrm>
              <a:off x="967552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36" name="Right Triangle 635">
              <a:extLst>
                <a:ext uri="{FF2B5EF4-FFF2-40B4-BE49-F238E27FC236}">
                  <a16:creationId xmlns:a16="http://schemas.microsoft.com/office/drawing/2014/main" id="{7469EA5F-C5E4-4A65-9723-B5DB01E466E6}"/>
                </a:ext>
              </a:extLst>
            </p:cNvPr>
            <p:cNvSpPr/>
            <p:nvPr/>
          </p:nvSpPr>
          <p:spPr bwMode="gray">
            <a:xfrm flipV="1">
              <a:off x="9675524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37" name="Right Triangle 636">
              <a:extLst>
                <a:ext uri="{FF2B5EF4-FFF2-40B4-BE49-F238E27FC236}">
                  <a16:creationId xmlns:a16="http://schemas.microsoft.com/office/drawing/2014/main" id="{84056FFF-F7D6-401F-B287-34F379343EC7}"/>
                </a:ext>
              </a:extLst>
            </p:cNvPr>
            <p:cNvSpPr/>
            <p:nvPr/>
          </p:nvSpPr>
          <p:spPr bwMode="gray">
            <a:xfrm>
              <a:off x="967552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51" name="Right Triangle 650">
              <a:extLst>
                <a:ext uri="{FF2B5EF4-FFF2-40B4-BE49-F238E27FC236}">
                  <a16:creationId xmlns:a16="http://schemas.microsoft.com/office/drawing/2014/main" id="{DE7FCE93-6C38-4B5C-9BA7-1DBBCFB7070E}"/>
                </a:ext>
              </a:extLst>
            </p:cNvPr>
            <p:cNvSpPr/>
            <p:nvPr/>
          </p:nvSpPr>
          <p:spPr bwMode="gray">
            <a:xfrm rot="10800000">
              <a:off x="9675525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63" name="Right Triangle 662">
              <a:extLst>
                <a:ext uri="{FF2B5EF4-FFF2-40B4-BE49-F238E27FC236}">
                  <a16:creationId xmlns:a16="http://schemas.microsoft.com/office/drawing/2014/main" id="{CC9725E5-2554-4231-9B46-EBFA27986AFD}"/>
                </a:ext>
              </a:extLst>
            </p:cNvPr>
            <p:cNvSpPr/>
            <p:nvPr/>
          </p:nvSpPr>
          <p:spPr bwMode="gray">
            <a:xfrm>
              <a:off x="9675524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75" name="Right Triangle 674">
              <a:extLst>
                <a:ext uri="{FF2B5EF4-FFF2-40B4-BE49-F238E27FC236}">
                  <a16:creationId xmlns:a16="http://schemas.microsoft.com/office/drawing/2014/main" id="{4C77F57B-0DDD-4459-81E1-4AD9C0329854}"/>
                </a:ext>
              </a:extLst>
            </p:cNvPr>
            <p:cNvSpPr/>
            <p:nvPr/>
          </p:nvSpPr>
          <p:spPr bwMode="gray">
            <a:xfrm rot="10800000">
              <a:off x="9675524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88" name="Right Triangle 687">
              <a:extLst>
                <a:ext uri="{FF2B5EF4-FFF2-40B4-BE49-F238E27FC236}">
                  <a16:creationId xmlns:a16="http://schemas.microsoft.com/office/drawing/2014/main" id="{86CF6C92-029A-462F-9C85-DCF82427795B}"/>
                </a:ext>
              </a:extLst>
            </p:cNvPr>
            <p:cNvSpPr/>
            <p:nvPr/>
          </p:nvSpPr>
          <p:spPr bwMode="gray">
            <a:xfrm flipH="1">
              <a:off x="106439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00" name="Right Triangle 699">
              <a:extLst>
                <a:ext uri="{FF2B5EF4-FFF2-40B4-BE49-F238E27FC236}">
                  <a16:creationId xmlns:a16="http://schemas.microsoft.com/office/drawing/2014/main" id="{3D767A94-5771-4DD8-90BC-79CE8A72C61F}"/>
                </a:ext>
              </a:extLst>
            </p:cNvPr>
            <p:cNvSpPr/>
            <p:nvPr/>
          </p:nvSpPr>
          <p:spPr bwMode="gray">
            <a:xfrm flipH="1" flipV="1">
              <a:off x="106439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13" name="Right Triangle 712">
              <a:extLst>
                <a:ext uri="{FF2B5EF4-FFF2-40B4-BE49-F238E27FC236}">
                  <a16:creationId xmlns:a16="http://schemas.microsoft.com/office/drawing/2014/main" id="{9C450089-4393-4E01-B03E-923ADFC7DB06}"/>
                </a:ext>
              </a:extLst>
            </p:cNvPr>
            <p:cNvSpPr/>
            <p:nvPr/>
          </p:nvSpPr>
          <p:spPr bwMode="gray">
            <a:xfrm rot="10800000" flipH="1" flipV="1">
              <a:off x="1064391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22" name="Right Triangle 721">
              <a:extLst>
                <a:ext uri="{FF2B5EF4-FFF2-40B4-BE49-F238E27FC236}">
                  <a16:creationId xmlns:a16="http://schemas.microsoft.com/office/drawing/2014/main" id="{C2F9DFFF-F0C5-4FFD-8433-7B0CA0F8FA84}"/>
                </a:ext>
              </a:extLst>
            </p:cNvPr>
            <p:cNvSpPr/>
            <p:nvPr/>
          </p:nvSpPr>
          <p:spPr bwMode="gray">
            <a:xfrm flipH="1">
              <a:off x="106439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35" name="Right Triangle 734">
              <a:extLst>
                <a:ext uri="{FF2B5EF4-FFF2-40B4-BE49-F238E27FC236}">
                  <a16:creationId xmlns:a16="http://schemas.microsoft.com/office/drawing/2014/main" id="{B1FDA982-2DCE-4824-8098-8FC4A533C106}"/>
                </a:ext>
              </a:extLst>
            </p:cNvPr>
            <p:cNvSpPr/>
            <p:nvPr/>
          </p:nvSpPr>
          <p:spPr bwMode="gray">
            <a:xfrm flipH="1">
              <a:off x="106439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36" name="Right Triangle 735">
              <a:extLst>
                <a:ext uri="{FF2B5EF4-FFF2-40B4-BE49-F238E27FC236}">
                  <a16:creationId xmlns:a16="http://schemas.microsoft.com/office/drawing/2014/main" id="{4D97E87E-CAC1-41D8-B5CD-3A938AF59576}"/>
                </a:ext>
              </a:extLst>
            </p:cNvPr>
            <p:cNvSpPr/>
            <p:nvPr/>
          </p:nvSpPr>
          <p:spPr bwMode="gray">
            <a:xfrm rot="10800000" flipH="1">
              <a:off x="1064391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50" name="Right Triangle 749">
              <a:extLst>
                <a:ext uri="{FF2B5EF4-FFF2-40B4-BE49-F238E27FC236}">
                  <a16:creationId xmlns:a16="http://schemas.microsoft.com/office/drawing/2014/main" id="{5D7A3A12-6DC8-4577-BC67-55A515CE6F0B}"/>
                </a:ext>
              </a:extLst>
            </p:cNvPr>
            <p:cNvSpPr/>
            <p:nvPr/>
          </p:nvSpPr>
          <p:spPr bwMode="gray">
            <a:xfrm flipH="1" flipV="1">
              <a:off x="106439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62" name="Right Triangle 761">
              <a:extLst>
                <a:ext uri="{FF2B5EF4-FFF2-40B4-BE49-F238E27FC236}">
                  <a16:creationId xmlns:a16="http://schemas.microsoft.com/office/drawing/2014/main" id="{486E58FC-0CE6-400F-AF29-13F51B79D82F}"/>
                </a:ext>
              </a:extLst>
            </p:cNvPr>
            <p:cNvSpPr/>
            <p:nvPr/>
          </p:nvSpPr>
          <p:spPr bwMode="gray">
            <a:xfrm rot="10800000" flipH="1" flipV="1">
              <a:off x="10643913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74" name="Right Triangle 773">
              <a:extLst>
                <a:ext uri="{FF2B5EF4-FFF2-40B4-BE49-F238E27FC236}">
                  <a16:creationId xmlns:a16="http://schemas.microsoft.com/office/drawing/2014/main" id="{5A02261E-A733-4433-806F-FA79D56835DB}"/>
                </a:ext>
              </a:extLst>
            </p:cNvPr>
            <p:cNvSpPr/>
            <p:nvPr/>
          </p:nvSpPr>
          <p:spPr bwMode="gray">
            <a:xfrm flipH="1">
              <a:off x="106439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87" name="Right Triangle 786">
              <a:extLst>
                <a:ext uri="{FF2B5EF4-FFF2-40B4-BE49-F238E27FC236}">
                  <a16:creationId xmlns:a16="http://schemas.microsoft.com/office/drawing/2014/main" id="{56BD73FE-2BCD-4B4E-9F4C-1C84D45A821D}"/>
                </a:ext>
              </a:extLst>
            </p:cNvPr>
            <p:cNvSpPr/>
            <p:nvPr/>
          </p:nvSpPr>
          <p:spPr bwMode="gray">
            <a:xfrm rot="10800000" flipH="1">
              <a:off x="106439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99" name="Right Triangle 798">
              <a:extLst>
                <a:ext uri="{FF2B5EF4-FFF2-40B4-BE49-F238E27FC236}">
                  <a16:creationId xmlns:a16="http://schemas.microsoft.com/office/drawing/2014/main" id="{F1F85BC1-85A5-4DB5-A273-D3D4086BBA3B}"/>
                </a:ext>
              </a:extLst>
            </p:cNvPr>
            <p:cNvSpPr/>
            <p:nvPr/>
          </p:nvSpPr>
          <p:spPr bwMode="gray">
            <a:xfrm flipH="1">
              <a:off x="106439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12" name="Right Triangle 811">
              <a:extLst>
                <a:ext uri="{FF2B5EF4-FFF2-40B4-BE49-F238E27FC236}">
                  <a16:creationId xmlns:a16="http://schemas.microsoft.com/office/drawing/2014/main" id="{D9933762-B98F-4131-B649-F529A861786F}"/>
                </a:ext>
              </a:extLst>
            </p:cNvPr>
            <p:cNvSpPr/>
            <p:nvPr/>
          </p:nvSpPr>
          <p:spPr bwMode="gray">
            <a:xfrm rot="10800000" flipH="1">
              <a:off x="106439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34" name="Right Triangle 833">
              <a:extLst>
                <a:ext uri="{FF2B5EF4-FFF2-40B4-BE49-F238E27FC236}">
                  <a16:creationId xmlns:a16="http://schemas.microsoft.com/office/drawing/2014/main" id="{129E2BD4-030B-4BC7-B01A-723B9D331FD1}"/>
                </a:ext>
              </a:extLst>
            </p:cNvPr>
            <p:cNvSpPr/>
            <p:nvPr/>
          </p:nvSpPr>
          <p:spPr bwMode="gray">
            <a:xfrm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35" name="Right Triangle 834">
              <a:extLst>
                <a:ext uri="{FF2B5EF4-FFF2-40B4-BE49-F238E27FC236}">
                  <a16:creationId xmlns:a16="http://schemas.microsoft.com/office/drawing/2014/main" id="{343E658E-CCA0-416B-B85D-1ECA360DFED0}"/>
                </a:ext>
              </a:extLst>
            </p:cNvPr>
            <p:cNvSpPr/>
            <p:nvPr/>
          </p:nvSpPr>
          <p:spPr bwMode="gray">
            <a:xfrm rot="10800000"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1" name="Right Triangle 860">
              <a:extLst>
                <a:ext uri="{FF2B5EF4-FFF2-40B4-BE49-F238E27FC236}">
                  <a16:creationId xmlns:a16="http://schemas.microsoft.com/office/drawing/2014/main" id="{4C58AEB9-A7E5-47F8-8728-BF57EA889636}"/>
                </a:ext>
              </a:extLst>
            </p:cNvPr>
            <p:cNvSpPr/>
            <p:nvPr/>
          </p:nvSpPr>
          <p:spPr bwMode="gray">
            <a:xfrm flipV="1">
              <a:off x="11612301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2" name="Right Triangle 861">
              <a:extLst>
                <a:ext uri="{FF2B5EF4-FFF2-40B4-BE49-F238E27FC236}">
                  <a16:creationId xmlns:a16="http://schemas.microsoft.com/office/drawing/2014/main" id="{DE4B37D4-6C84-46B5-9A65-95DC4ED3C3A2}"/>
                </a:ext>
              </a:extLst>
            </p:cNvPr>
            <p:cNvSpPr/>
            <p:nvPr/>
          </p:nvSpPr>
          <p:spPr bwMode="gray">
            <a:xfrm>
              <a:off x="11612301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4" name="Right Triangle 863">
              <a:extLst>
                <a:ext uri="{FF2B5EF4-FFF2-40B4-BE49-F238E27FC236}">
                  <a16:creationId xmlns:a16="http://schemas.microsoft.com/office/drawing/2014/main" id="{74E3A82A-F2CD-481F-A235-C5BC0B30502C}"/>
                </a:ext>
              </a:extLst>
            </p:cNvPr>
            <p:cNvSpPr/>
            <p:nvPr/>
          </p:nvSpPr>
          <p:spPr bwMode="gray">
            <a:xfrm rot="10800000">
              <a:off x="11612302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5" name="Right Triangle 864">
              <a:extLst>
                <a:ext uri="{FF2B5EF4-FFF2-40B4-BE49-F238E27FC236}">
                  <a16:creationId xmlns:a16="http://schemas.microsoft.com/office/drawing/2014/main" id="{B6B44139-B951-4E98-85B4-F44B0C95CAFE}"/>
                </a:ext>
              </a:extLst>
            </p:cNvPr>
            <p:cNvSpPr/>
            <p:nvPr/>
          </p:nvSpPr>
          <p:spPr bwMode="gray">
            <a:xfrm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6" name="Right Triangle 865">
              <a:extLst>
                <a:ext uri="{FF2B5EF4-FFF2-40B4-BE49-F238E27FC236}">
                  <a16:creationId xmlns:a16="http://schemas.microsoft.com/office/drawing/2014/main" id="{46A0E742-0584-43DD-9EDD-F7DDD35872C2}"/>
                </a:ext>
              </a:extLst>
            </p:cNvPr>
            <p:cNvSpPr/>
            <p:nvPr/>
          </p:nvSpPr>
          <p:spPr bwMode="gray">
            <a:xfrm rot="10800000"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7" name="Right Triangle 866">
              <a:extLst>
                <a:ext uri="{FF2B5EF4-FFF2-40B4-BE49-F238E27FC236}">
                  <a16:creationId xmlns:a16="http://schemas.microsoft.com/office/drawing/2014/main" id="{D9F15669-4B52-44FC-B79C-CCD6BBC174E0}"/>
                </a:ext>
              </a:extLst>
            </p:cNvPr>
            <p:cNvSpPr/>
            <p:nvPr/>
          </p:nvSpPr>
          <p:spPr bwMode="gray">
            <a:xfrm flipV="1">
              <a:off x="1161230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8" name="Right Triangle 867">
              <a:extLst>
                <a:ext uri="{FF2B5EF4-FFF2-40B4-BE49-F238E27FC236}">
                  <a16:creationId xmlns:a16="http://schemas.microsoft.com/office/drawing/2014/main" id="{488E0829-5F98-4E99-BABD-5EC33F17366A}"/>
                </a:ext>
              </a:extLst>
            </p:cNvPr>
            <p:cNvSpPr/>
            <p:nvPr/>
          </p:nvSpPr>
          <p:spPr bwMode="gray">
            <a:xfrm rot="10800000">
              <a:off x="11612301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69" name="Right Triangle 868">
              <a:extLst>
                <a:ext uri="{FF2B5EF4-FFF2-40B4-BE49-F238E27FC236}">
                  <a16:creationId xmlns:a16="http://schemas.microsoft.com/office/drawing/2014/main" id="{3C1E2CFF-5714-467A-A9C8-6A945EDD32DD}"/>
                </a:ext>
              </a:extLst>
            </p:cNvPr>
            <p:cNvSpPr/>
            <p:nvPr/>
          </p:nvSpPr>
          <p:spPr bwMode="gray">
            <a:xfrm>
              <a:off x="1161230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0" name="Right Triangle 869">
              <a:extLst>
                <a:ext uri="{FF2B5EF4-FFF2-40B4-BE49-F238E27FC236}">
                  <a16:creationId xmlns:a16="http://schemas.microsoft.com/office/drawing/2014/main" id="{8C89C430-E1B0-4D99-B3D6-465673368D1B}"/>
                </a:ext>
              </a:extLst>
            </p:cNvPr>
            <p:cNvSpPr/>
            <p:nvPr/>
          </p:nvSpPr>
          <p:spPr bwMode="gray">
            <a:xfrm rot="10800000">
              <a:off x="11612301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1" name="Right Triangle 870">
              <a:extLst>
                <a:ext uri="{FF2B5EF4-FFF2-40B4-BE49-F238E27FC236}">
                  <a16:creationId xmlns:a16="http://schemas.microsoft.com/office/drawing/2014/main" id="{7C1CF9A6-E91E-4D7C-B384-CE4B1D8F5742}"/>
                </a:ext>
              </a:extLst>
            </p:cNvPr>
            <p:cNvSpPr/>
            <p:nvPr/>
          </p:nvSpPr>
          <p:spPr bwMode="gray">
            <a:xfrm>
              <a:off x="7741658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3" name="Right Triangle 872">
              <a:extLst>
                <a:ext uri="{FF2B5EF4-FFF2-40B4-BE49-F238E27FC236}">
                  <a16:creationId xmlns:a16="http://schemas.microsoft.com/office/drawing/2014/main" id="{068F91EC-4665-423C-8167-AD57B9F41A87}"/>
                </a:ext>
              </a:extLst>
            </p:cNvPr>
            <p:cNvSpPr/>
            <p:nvPr/>
          </p:nvSpPr>
          <p:spPr bwMode="gray">
            <a:xfrm flipV="1">
              <a:off x="7741658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4" name="Right Triangle 873">
              <a:extLst>
                <a:ext uri="{FF2B5EF4-FFF2-40B4-BE49-F238E27FC236}">
                  <a16:creationId xmlns:a16="http://schemas.microsoft.com/office/drawing/2014/main" id="{C95D7B2D-B645-4D9F-B933-622E892964BA}"/>
                </a:ext>
              </a:extLst>
            </p:cNvPr>
            <p:cNvSpPr/>
            <p:nvPr/>
          </p:nvSpPr>
          <p:spPr bwMode="gray">
            <a:xfrm rot="10800000" flipV="1">
              <a:off x="7741659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5" name="Right Triangle 874">
              <a:extLst>
                <a:ext uri="{FF2B5EF4-FFF2-40B4-BE49-F238E27FC236}">
                  <a16:creationId xmlns:a16="http://schemas.microsoft.com/office/drawing/2014/main" id="{45522A93-8C3B-4BF4-8183-C206389D74B8}"/>
                </a:ext>
              </a:extLst>
            </p:cNvPr>
            <p:cNvSpPr/>
            <p:nvPr/>
          </p:nvSpPr>
          <p:spPr bwMode="gray">
            <a:xfrm>
              <a:off x="7741658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6" name="Right Triangle 875">
              <a:extLst>
                <a:ext uri="{FF2B5EF4-FFF2-40B4-BE49-F238E27FC236}">
                  <a16:creationId xmlns:a16="http://schemas.microsoft.com/office/drawing/2014/main" id="{BF73F479-DC96-4477-BF47-75820FDDE1FF}"/>
                </a:ext>
              </a:extLst>
            </p:cNvPr>
            <p:cNvSpPr/>
            <p:nvPr/>
          </p:nvSpPr>
          <p:spPr bwMode="gray">
            <a:xfrm rot="10800000">
              <a:off x="7741659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7" name="Right Triangle 876">
              <a:extLst>
                <a:ext uri="{FF2B5EF4-FFF2-40B4-BE49-F238E27FC236}">
                  <a16:creationId xmlns:a16="http://schemas.microsoft.com/office/drawing/2014/main" id="{67FA05C8-89FA-4554-82DE-325D1A828273}"/>
                </a:ext>
              </a:extLst>
            </p:cNvPr>
            <p:cNvSpPr/>
            <p:nvPr/>
          </p:nvSpPr>
          <p:spPr bwMode="gray">
            <a:xfrm>
              <a:off x="7741658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8" name="Right Triangle 877">
              <a:extLst>
                <a:ext uri="{FF2B5EF4-FFF2-40B4-BE49-F238E27FC236}">
                  <a16:creationId xmlns:a16="http://schemas.microsoft.com/office/drawing/2014/main" id="{6808AAD1-C3CC-4F2A-BFCE-96A7139D8F2C}"/>
                </a:ext>
              </a:extLst>
            </p:cNvPr>
            <p:cNvSpPr/>
            <p:nvPr/>
          </p:nvSpPr>
          <p:spPr bwMode="gray">
            <a:xfrm rot="10800000">
              <a:off x="7741659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9" name="Right Triangle 878">
              <a:extLst>
                <a:ext uri="{FF2B5EF4-FFF2-40B4-BE49-F238E27FC236}">
                  <a16:creationId xmlns:a16="http://schemas.microsoft.com/office/drawing/2014/main" id="{CB86DAB8-68F3-4510-81F0-F21F33E27E36}"/>
                </a:ext>
              </a:extLst>
            </p:cNvPr>
            <p:cNvSpPr/>
            <p:nvPr/>
          </p:nvSpPr>
          <p:spPr bwMode="gray">
            <a:xfrm flipV="1">
              <a:off x="774165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0" name="Right Triangle 879">
              <a:extLst>
                <a:ext uri="{FF2B5EF4-FFF2-40B4-BE49-F238E27FC236}">
                  <a16:creationId xmlns:a16="http://schemas.microsoft.com/office/drawing/2014/main" id="{E091B80E-6271-409B-A1D4-0F5A40F4AC0F}"/>
                </a:ext>
              </a:extLst>
            </p:cNvPr>
            <p:cNvSpPr/>
            <p:nvPr/>
          </p:nvSpPr>
          <p:spPr bwMode="gray">
            <a:xfrm rot="10800000" flipV="1">
              <a:off x="7741659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1" name="Right Triangle 880">
              <a:extLst>
                <a:ext uri="{FF2B5EF4-FFF2-40B4-BE49-F238E27FC236}">
                  <a16:creationId xmlns:a16="http://schemas.microsoft.com/office/drawing/2014/main" id="{E290BD88-F609-4A61-A1F8-985447E1923D}"/>
                </a:ext>
              </a:extLst>
            </p:cNvPr>
            <p:cNvSpPr/>
            <p:nvPr/>
          </p:nvSpPr>
          <p:spPr bwMode="gray">
            <a:xfrm>
              <a:off x="7741658" y="1928557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2" name="Right Triangle 881">
              <a:extLst>
                <a:ext uri="{FF2B5EF4-FFF2-40B4-BE49-F238E27FC236}">
                  <a16:creationId xmlns:a16="http://schemas.microsoft.com/office/drawing/2014/main" id="{29822025-B1D8-406D-BC93-6FA0E0111B11}"/>
                </a:ext>
              </a:extLst>
            </p:cNvPr>
            <p:cNvSpPr/>
            <p:nvPr/>
          </p:nvSpPr>
          <p:spPr bwMode="gray">
            <a:xfrm rot="10800000">
              <a:off x="7741659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3" name="Right Triangle 882">
              <a:extLst>
                <a:ext uri="{FF2B5EF4-FFF2-40B4-BE49-F238E27FC236}">
                  <a16:creationId xmlns:a16="http://schemas.microsoft.com/office/drawing/2014/main" id="{0BC81A6D-1054-4022-A365-A5263BA24525}"/>
                </a:ext>
              </a:extLst>
            </p:cNvPr>
            <p:cNvSpPr/>
            <p:nvPr/>
          </p:nvSpPr>
          <p:spPr bwMode="gray">
            <a:xfrm>
              <a:off x="774165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4" name="Right Triangle 883">
              <a:extLst>
                <a:ext uri="{FF2B5EF4-FFF2-40B4-BE49-F238E27FC236}">
                  <a16:creationId xmlns:a16="http://schemas.microsoft.com/office/drawing/2014/main" id="{6B2A94C9-1ECC-4BB3-BA1E-87643A58442E}"/>
                </a:ext>
              </a:extLst>
            </p:cNvPr>
            <p:cNvSpPr/>
            <p:nvPr/>
          </p:nvSpPr>
          <p:spPr bwMode="gray">
            <a:xfrm rot="10800000">
              <a:off x="7741659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5" name="Right Triangle 884">
              <a:extLst>
                <a:ext uri="{FF2B5EF4-FFF2-40B4-BE49-F238E27FC236}">
                  <a16:creationId xmlns:a16="http://schemas.microsoft.com/office/drawing/2014/main" id="{55BD7130-5C31-4F06-B9A3-2E8EB3E817F2}"/>
                </a:ext>
              </a:extLst>
            </p:cNvPr>
            <p:cNvSpPr/>
            <p:nvPr/>
          </p:nvSpPr>
          <p:spPr bwMode="gray">
            <a:xfrm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6" name="Right Triangle 885">
              <a:extLst>
                <a:ext uri="{FF2B5EF4-FFF2-40B4-BE49-F238E27FC236}">
                  <a16:creationId xmlns:a16="http://schemas.microsoft.com/office/drawing/2014/main" id="{AE516B01-2353-4C43-BE64-FF39CD281A3B}"/>
                </a:ext>
              </a:extLst>
            </p:cNvPr>
            <p:cNvSpPr/>
            <p:nvPr/>
          </p:nvSpPr>
          <p:spPr bwMode="gray">
            <a:xfrm rot="10800000"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7" name="Right Triangle 886">
              <a:extLst>
                <a:ext uri="{FF2B5EF4-FFF2-40B4-BE49-F238E27FC236}">
                  <a16:creationId xmlns:a16="http://schemas.microsoft.com/office/drawing/2014/main" id="{C614D047-0EAA-42B6-9BAA-EEC7BF05580D}"/>
                </a:ext>
              </a:extLst>
            </p:cNvPr>
            <p:cNvSpPr/>
            <p:nvPr/>
          </p:nvSpPr>
          <p:spPr bwMode="gray">
            <a:xfrm flipH="1" flipV="1">
              <a:off x="87070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8" name="Right Triangle 887">
              <a:extLst>
                <a:ext uri="{FF2B5EF4-FFF2-40B4-BE49-F238E27FC236}">
                  <a16:creationId xmlns:a16="http://schemas.microsoft.com/office/drawing/2014/main" id="{86D65FF7-F403-4049-9C8D-3E2EE87888DC}"/>
                </a:ext>
              </a:extLst>
            </p:cNvPr>
            <p:cNvSpPr/>
            <p:nvPr/>
          </p:nvSpPr>
          <p:spPr bwMode="gray">
            <a:xfrm rot="10800000" flipH="1">
              <a:off x="87070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89" name="Right Triangle 888">
              <a:extLst>
                <a:ext uri="{FF2B5EF4-FFF2-40B4-BE49-F238E27FC236}">
                  <a16:creationId xmlns:a16="http://schemas.microsoft.com/office/drawing/2014/main" id="{77760CDE-8725-47B3-ABB5-19CE25C67035}"/>
                </a:ext>
              </a:extLst>
            </p:cNvPr>
            <p:cNvSpPr/>
            <p:nvPr/>
          </p:nvSpPr>
          <p:spPr bwMode="gray">
            <a:xfrm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0" name="Right Triangle 889">
              <a:extLst>
                <a:ext uri="{FF2B5EF4-FFF2-40B4-BE49-F238E27FC236}">
                  <a16:creationId xmlns:a16="http://schemas.microsoft.com/office/drawing/2014/main" id="{9CF98F79-B290-45A8-8592-2DAFBB27BAC3}"/>
                </a:ext>
              </a:extLst>
            </p:cNvPr>
            <p:cNvSpPr/>
            <p:nvPr/>
          </p:nvSpPr>
          <p:spPr bwMode="gray">
            <a:xfrm rot="10800000"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1" name="Right Triangle 890">
              <a:extLst>
                <a:ext uri="{FF2B5EF4-FFF2-40B4-BE49-F238E27FC236}">
                  <a16:creationId xmlns:a16="http://schemas.microsoft.com/office/drawing/2014/main" id="{C5A7CCE6-5F35-4CD5-BA9F-86D4516A901E}"/>
                </a:ext>
              </a:extLst>
            </p:cNvPr>
            <p:cNvSpPr/>
            <p:nvPr/>
          </p:nvSpPr>
          <p:spPr bwMode="gray">
            <a:xfrm flipH="1" flipV="1">
              <a:off x="87070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2" name="Right Triangle 891">
              <a:extLst>
                <a:ext uri="{FF2B5EF4-FFF2-40B4-BE49-F238E27FC236}">
                  <a16:creationId xmlns:a16="http://schemas.microsoft.com/office/drawing/2014/main" id="{FFD224FE-E532-46E5-83AA-BA83E952CC38}"/>
                </a:ext>
              </a:extLst>
            </p:cNvPr>
            <p:cNvSpPr/>
            <p:nvPr/>
          </p:nvSpPr>
          <p:spPr bwMode="gray">
            <a:xfrm flipH="1">
              <a:off x="87070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3" name="Right Triangle 892">
              <a:extLst>
                <a:ext uri="{FF2B5EF4-FFF2-40B4-BE49-F238E27FC236}">
                  <a16:creationId xmlns:a16="http://schemas.microsoft.com/office/drawing/2014/main" id="{06879B46-7A07-4F37-A3BB-196049244077}"/>
                </a:ext>
              </a:extLst>
            </p:cNvPr>
            <p:cNvSpPr/>
            <p:nvPr/>
          </p:nvSpPr>
          <p:spPr bwMode="gray">
            <a:xfrm rot="10800000" flipH="1">
              <a:off x="87070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4" name="Right Triangle 893">
              <a:extLst>
                <a:ext uri="{FF2B5EF4-FFF2-40B4-BE49-F238E27FC236}">
                  <a16:creationId xmlns:a16="http://schemas.microsoft.com/office/drawing/2014/main" id="{CA13223A-4675-410F-BAE6-08DCEE5C8403}"/>
                </a:ext>
              </a:extLst>
            </p:cNvPr>
            <p:cNvSpPr/>
            <p:nvPr/>
          </p:nvSpPr>
          <p:spPr bwMode="gray">
            <a:xfrm flipH="1">
              <a:off x="87070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5" name="Right Triangle 894">
              <a:extLst>
                <a:ext uri="{FF2B5EF4-FFF2-40B4-BE49-F238E27FC236}">
                  <a16:creationId xmlns:a16="http://schemas.microsoft.com/office/drawing/2014/main" id="{24DED9E6-8ACF-470B-A6D1-E69A595B8E49}"/>
                </a:ext>
              </a:extLst>
            </p:cNvPr>
            <p:cNvSpPr/>
            <p:nvPr/>
          </p:nvSpPr>
          <p:spPr bwMode="gray">
            <a:xfrm rot="10800000" flipH="1">
              <a:off x="87070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6" name="Right Triangle 895">
              <a:extLst>
                <a:ext uri="{FF2B5EF4-FFF2-40B4-BE49-F238E27FC236}">
                  <a16:creationId xmlns:a16="http://schemas.microsoft.com/office/drawing/2014/main" id="{613BEF53-211F-443A-A684-330C6E0550F8}"/>
                </a:ext>
              </a:extLst>
            </p:cNvPr>
            <p:cNvSpPr/>
            <p:nvPr/>
          </p:nvSpPr>
          <p:spPr bwMode="gray">
            <a:xfrm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7" name="Right Triangle 896">
              <a:extLst>
                <a:ext uri="{FF2B5EF4-FFF2-40B4-BE49-F238E27FC236}">
                  <a16:creationId xmlns:a16="http://schemas.microsoft.com/office/drawing/2014/main" id="{9AB441EF-6D14-464D-B671-4198D86C6068}"/>
                </a:ext>
              </a:extLst>
            </p:cNvPr>
            <p:cNvSpPr/>
            <p:nvPr/>
          </p:nvSpPr>
          <p:spPr bwMode="gray">
            <a:xfrm rot="10800000"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8" name="Right Triangle 897">
              <a:extLst>
                <a:ext uri="{FF2B5EF4-FFF2-40B4-BE49-F238E27FC236}">
                  <a16:creationId xmlns:a16="http://schemas.microsoft.com/office/drawing/2014/main" id="{6A6ED8C4-E72F-42BA-A8BA-01FA31A1512C}"/>
                </a:ext>
              </a:extLst>
            </p:cNvPr>
            <p:cNvSpPr/>
            <p:nvPr/>
          </p:nvSpPr>
          <p:spPr bwMode="gray">
            <a:xfrm flipV="1">
              <a:off x="967552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9" name="Right Triangle 898">
              <a:extLst>
                <a:ext uri="{FF2B5EF4-FFF2-40B4-BE49-F238E27FC236}">
                  <a16:creationId xmlns:a16="http://schemas.microsoft.com/office/drawing/2014/main" id="{81C07A5A-A1B6-40E0-932A-55B148D8D82E}"/>
                </a:ext>
              </a:extLst>
            </p:cNvPr>
            <p:cNvSpPr/>
            <p:nvPr/>
          </p:nvSpPr>
          <p:spPr bwMode="gray">
            <a:xfrm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0" name="Right Triangle 899">
              <a:extLst>
                <a:ext uri="{FF2B5EF4-FFF2-40B4-BE49-F238E27FC236}">
                  <a16:creationId xmlns:a16="http://schemas.microsoft.com/office/drawing/2014/main" id="{D1520DF9-546C-48DF-BA1C-CD5CFABFF273}"/>
                </a:ext>
              </a:extLst>
            </p:cNvPr>
            <p:cNvSpPr/>
            <p:nvPr/>
          </p:nvSpPr>
          <p:spPr bwMode="gray">
            <a:xfrm rot="10800000"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1" name="Right Triangle 900">
              <a:extLst>
                <a:ext uri="{FF2B5EF4-FFF2-40B4-BE49-F238E27FC236}">
                  <a16:creationId xmlns:a16="http://schemas.microsoft.com/office/drawing/2014/main" id="{0A35FA5A-22D3-4C28-9CCA-B9F48A692ABF}"/>
                </a:ext>
              </a:extLst>
            </p:cNvPr>
            <p:cNvSpPr/>
            <p:nvPr/>
          </p:nvSpPr>
          <p:spPr bwMode="gray">
            <a:xfrm>
              <a:off x="967552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2" name="Right Triangle 901">
              <a:extLst>
                <a:ext uri="{FF2B5EF4-FFF2-40B4-BE49-F238E27FC236}">
                  <a16:creationId xmlns:a16="http://schemas.microsoft.com/office/drawing/2014/main" id="{274A35CB-3FAC-479B-A3A7-A457AE7798F6}"/>
                </a:ext>
              </a:extLst>
            </p:cNvPr>
            <p:cNvSpPr/>
            <p:nvPr/>
          </p:nvSpPr>
          <p:spPr bwMode="gray">
            <a:xfrm flipV="1">
              <a:off x="9675524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3" name="Right Triangle 902">
              <a:extLst>
                <a:ext uri="{FF2B5EF4-FFF2-40B4-BE49-F238E27FC236}">
                  <a16:creationId xmlns:a16="http://schemas.microsoft.com/office/drawing/2014/main" id="{7D5E6185-446C-4472-B15C-D81E0A31ED3B}"/>
                </a:ext>
              </a:extLst>
            </p:cNvPr>
            <p:cNvSpPr/>
            <p:nvPr/>
          </p:nvSpPr>
          <p:spPr bwMode="gray">
            <a:xfrm>
              <a:off x="967552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4" name="Right Triangle 903">
              <a:extLst>
                <a:ext uri="{FF2B5EF4-FFF2-40B4-BE49-F238E27FC236}">
                  <a16:creationId xmlns:a16="http://schemas.microsoft.com/office/drawing/2014/main" id="{2B4136F9-2134-44C0-BF32-C2E0115DB647}"/>
                </a:ext>
              </a:extLst>
            </p:cNvPr>
            <p:cNvSpPr/>
            <p:nvPr/>
          </p:nvSpPr>
          <p:spPr bwMode="gray">
            <a:xfrm rot="10800000">
              <a:off x="9675525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5" name="Right Triangle 904">
              <a:extLst>
                <a:ext uri="{FF2B5EF4-FFF2-40B4-BE49-F238E27FC236}">
                  <a16:creationId xmlns:a16="http://schemas.microsoft.com/office/drawing/2014/main" id="{05C59E53-31AA-4B0C-AED9-FA3CE036063D}"/>
                </a:ext>
              </a:extLst>
            </p:cNvPr>
            <p:cNvSpPr/>
            <p:nvPr/>
          </p:nvSpPr>
          <p:spPr bwMode="gray">
            <a:xfrm>
              <a:off x="9675524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6" name="Right Triangle 905">
              <a:extLst>
                <a:ext uri="{FF2B5EF4-FFF2-40B4-BE49-F238E27FC236}">
                  <a16:creationId xmlns:a16="http://schemas.microsoft.com/office/drawing/2014/main" id="{B8AEA697-89A1-4166-AD92-0289E2BE7E22}"/>
                </a:ext>
              </a:extLst>
            </p:cNvPr>
            <p:cNvSpPr/>
            <p:nvPr/>
          </p:nvSpPr>
          <p:spPr bwMode="gray">
            <a:xfrm rot="10800000">
              <a:off x="9675524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7" name="Right Triangle 906">
              <a:extLst>
                <a:ext uri="{FF2B5EF4-FFF2-40B4-BE49-F238E27FC236}">
                  <a16:creationId xmlns:a16="http://schemas.microsoft.com/office/drawing/2014/main" id="{11479DB1-E984-4E84-90E4-21D91061D2AB}"/>
                </a:ext>
              </a:extLst>
            </p:cNvPr>
            <p:cNvSpPr/>
            <p:nvPr/>
          </p:nvSpPr>
          <p:spPr bwMode="gray">
            <a:xfrm flipH="1">
              <a:off x="106439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8" name="Right Triangle 907">
              <a:extLst>
                <a:ext uri="{FF2B5EF4-FFF2-40B4-BE49-F238E27FC236}">
                  <a16:creationId xmlns:a16="http://schemas.microsoft.com/office/drawing/2014/main" id="{06C8B5D1-DA5A-4174-A618-A070B8D2A27C}"/>
                </a:ext>
              </a:extLst>
            </p:cNvPr>
            <p:cNvSpPr/>
            <p:nvPr/>
          </p:nvSpPr>
          <p:spPr bwMode="gray">
            <a:xfrm flipH="1" flipV="1">
              <a:off x="106439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9" name="Right Triangle 908">
              <a:extLst>
                <a:ext uri="{FF2B5EF4-FFF2-40B4-BE49-F238E27FC236}">
                  <a16:creationId xmlns:a16="http://schemas.microsoft.com/office/drawing/2014/main" id="{440BBF95-4E4A-4168-B6FC-262C0C2915E0}"/>
                </a:ext>
              </a:extLst>
            </p:cNvPr>
            <p:cNvSpPr/>
            <p:nvPr/>
          </p:nvSpPr>
          <p:spPr bwMode="gray">
            <a:xfrm rot="10800000" flipH="1" flipV="1">
              <a:off x="1064391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0" name="Right Triangle 909">
              <a:extLst>
                <a:ext uri="{FF2B5EF4-FFF2-40B4-BE49-F238E27FC236}">
                  <a16:creationId xmlns:a16="http://schemas.microsoft.com/office/drawing/2014/main" id="{1101E7C8-FF11-4FF1-BD7F-A8FAC5704196}"/>
                </a:ext>
              </a:extLst>
            </p:cNvPr>
            <p:cNvSpPr/>
            <p:nvPr/>
          </p:nvSpPr>
          <p:spPr bwMode="gray">
            <a:xfrm flipH="1">
              <a:off x="106439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1" name="Right Triangle 910">
              <a:extLst>
                <a:ext uri="{FF2B5EF4-FFF2-40B4-BE49-F238E27FC236}">
                  <a16:creationId xmlns:a16="http://schemas.microsoft.com/office/drawing/2014/main" id="{CAA96AD4-2E6E-4A94-AD25-2328F56B31F9}"/>
                </a:ext>
              </a:extLst>
            </p:cNvPr>
            <p:cNvSpPr/>
            <p:nvPr/>
          </p:nvSpPr>
          <p:spPr bwMode="gray">
            <a:xfrm flipH="1">
              <a:off x="106439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2" name="Right Triangle 911">
              <a:extLst>
                <a:ext uri="{FF2B5EF4-FFF2-40B4-BE49-F238E27FC236}">
                  <a16:creationId xmlns:a16="http://schemas.microsoft.com/office/drawing/2014/main" id="{845B3953-9FBC-44E0-99E5-1AB7944A35F5}"/>
                </a:ext>
              </a:extLst>
            </p:cNvPr>
            <p:cNvSpPr/>
            <p:nvPr/>
          </p:nvSpPr>
          <p:spPr bwMode="gray">
            <a:xfrm rot="10800000" flipH="1">
              <a:off x="1064391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3" name="Right Triangle 912">
              <a:extLst>
                <a:ext uri="{FF2B5EF4-FFF2-40B4-BE49-F238E27FC236}">
                  <a16:creationId xmlns:a16="http://schemas.microsoft.com/office/drawing/2014/main" id="{3C28ECB1-EB8C-43B6-AB01-FDC3140CAD57}"/>
                </a:ext>
              </a:extLst>
            </p:cNvPr>
            <p:cNvSpPr/>
            <p:nvPr/>
          </p:nvSpPr>
          <p:spPr bwMode="gray">
            <a:xfrm flipH="1" flipV="1">
              <a:off x="106439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4" name="Right Triangle 913">
              <a:extLst>
                <a:ext uri="{FF2B5EF4-FFF2-40B4-BE49-F238E27FC236}">
                  <a16:creationId xmlns:a16="http://schemas.microsoft.com/office/drawing/2014/main" id="{9C9E657B-5B18-48DC-B9BB-185A09305CCF}"/>
                </a:ext>
              </a:extLst>
            </p:cNvPr>
            <p:cNvSpPr/>
            <p:nvPr/>
          </p:nvSpPr>
          <p:spPr bwMode="gray">
            <a:xfrm rot="10800000" flipH="1" flipV="1">
              <a:off x="10643913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5" name="Right Triangle 914">
              <a:extLst>
                <a:ext uri="{FF2B5EF4-FFF2-40B4-BE49-F238E27FC236}">
                  <a16:creationId xmlns:a16="http://schemas.microsoft.com/office/drawing/2014/main" id="{2BB2A6D2-CD16-4C74-B568-7CF3D491BA12}"/>
                </a:ext>
              </a:extLst>
            </p:cNvPr>
            <p:cNvSpPr/>
            <p:nvPr/>
          </p:nvSpPr>
          <p:spPr bwMode="gray">
            <a:xfrm flipH="1">
              <a:off x="106439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6" name="Right Triangle 915">
              <a:extLst>
                <a:ext uri="{FF2B5EF4-FFF2-40B4-BE49-F238E27FC236}">
                  <a16:creationId xmlns:a16="http://schemas.microsoft.com/office/drawing/2014/main" id="{52400F0F-FDDC-4D0F-848A-077F53482BAC}"/>
                </a:ext>
              </a:extLst>
            </p:cNvPr>
            <p:cNvSpPr/>
            <p:nvPr/>
          </p:nvSpPr>
          <p:spPr bwMode="gray">
            <a:xfrm rot="10800000" flipH="1">
              <a:off x="106439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7" name="Right Triangle 916">
              <a:extLst>
                <a:ext uri="{FF2B5EF4-FFF2-40B4-BE49-F238E27FC236}">
                  <a16:creationId xmlns:a16="http://schemas.microsoft.com/office/drawing/2014/main" id="{EC0C20FB-9A1B-44DD-98C7-74310E48842F}"/>
                </a:ext>
              </a:extLst>
            </p:cNvPr>
            <p:cNvSpPr/>
            <p:nvPr/>
          </p:nvSpPr>
          <p:spPr bwMode="gray">
            <a:xfrm flipH="1">
              <a:off x="106439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8" name="Right Triangle 917">
              <a:extLst>
                <a:ext uri="{FF2B5EF4-FFF2-40B4-BE49-F238E27FC236}">
                  <a16:creationId xmlns:a16="http://schemas.microsoft.com/office/drawing/2014/main" id="{F4A6469D-4D3B-4773-B340-36F043E4302A}"/>
                </a:ext>
              </a:extLst>
            </p:cNvPr>
            <p:cNvSpPr/>
            <p:nvPr/>
          </p:nvSpPr>
          <p:spPr bwMode="gray">
            <a:xfrm rot="10800000" flipH="1">
              <a:off x="106439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9" name="Right Triangle 918">
              <a:extLst>
                <a:ext uri="{FF2B5EF4-FFF2-40B4-BE49-F238E27FC236}">
                  <a16:creationId xmlns:a16="http://schemas.microsoft.com/office/drawing/2014/main" id="{F74DC442-4DD4-44D9-AD51-9EF7E8587C4C}"/>
                </a:ext>
              </a:extLst>
            </p:cNvPr>
            <p:cNvSpPr/>
            <p:nvPr/>
          </p:nvSpPr>
          <p:spPr bwMode="gray">
            <a:xfrm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0" name="Right Triangle 919">
              <a:extLst>
                <a:ext uri="{FF2B5EF4-FFF2-40B4-BE49-F238E27FC236}">
                  <a16:creationId xmlns:a16="http://schemas.microsoft.com/office/drawing/2014/main" id="{A6DDD7C3-503C-4BFD-AEED-20DDA89947BA}"/>
                </a:ext>
              </a:extLst>
            </p:cNvPr>
            <p:cNvSpPr/>
            <p:nvPr/>
          </p:nvSpPr>
          <p:spPr bwMode="gray">
            <a:xfrm rot="10800000"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1" name="Right Triangle 920">
              <a:extLst>
                <a:ext uri="{FF2B5EF4-FFF2-40B4-BE49-F238E27FC236}">
                  <a16:creationId xmlns:a16="http://schemas.microsoft.com/office/drawing/2014/main" id="{EEBB37E6-5838-4AF5-BEA2-D656C3D395C0}"/>
                </a:ext>
              </a:extLst>
            </p:cNvPr>
            <p:cNvSpPr/>
            <p:nvPr/>
          </p:nvSpPr>
          <p:spPr bwMode="gray">
            <a:xfrm flipV="1">
              <a:off x="11612301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2" name="Right Triangle 921">
              <a:extLst>
                <a:ext uri="{FF2B5EF4-FFF2-40B4-BE49-F238E27FC236}">
                  <a16:creationId xmlns:a16="http://schemas.microsoft.com/office/drawing/2014/main" id="{8B410E72-3A92-4C6C-B3FA-2ACCB40B880C}"/>
                </a:ext>
              </a:extLst>
            </p:cNvPr>
            <p:cNvSpPr/>
            <p:nvPr/>
          </p:nvSpPr>
          <p:spPr bwMode="gray">
            <a:xfrm>
              <a:off x="11612301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3" name="Right Triangle 922">
              <a:extLst>
                <a:ext uri="{FF2B5EF4-FFF2-40B4-BE49-F238E27FC236}">
                  <a16:creationId xmlns:a16="http://schemas.microsoft.com/office/drawing/2014/main" id="{42532CBA-0E6B-4389-BCEB-D69648647C72}"/>
                </a:ext>
              </a:extLst>
            </p:cNvPr>
            <p:cNvSpPr/>
            <p:nvPr/>
          </p:nvSpPr>
          <p:spPr bwMode="gray">
            <a:xfrm rot="10800000">
              <a:off x="11612302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4" name="Right Triangle 923">
              <a:extLst>
                <a:ext uri="{FF2B5EF4-FFF2-40B4-BE49-F238E27FC236}">
                  <a16:creationId xmlns:a16="http://schemas.microsoft.com/office/drawing/2014/main" id="{2CD20A8A-5045-4927-A570-A162FB82B5C5}"/>
                </a:ext>
              </a:extLst>
            </p:cNvPr>
            <p:cNvSpPr/>
            <p:nvPr/>
          </p:nvSpPr>
          <p:spPr bwMode="gray">
            <a:xfrm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5" name="Right Triangle 924">
              <a:extLst>
                <a:ext uri="{FF2B5EF4-FFF2-40B4-BE49-F238E27FC236}">
                  <a16:creationId xmlns:a16="http://schemas.microsoft.com/office/drawing/2014/main" id="{7D816422-7143-46BA-8F62-98E482E23BE7}"/>
                </a:ext>
              </a:extLst>
            </p:cNvPr>
            <p:cNvSpPr/>
            <p:nvPr/>
          </p:nvSpPr>
          <p:spPr bwMode="gray">
            <a:xfrm rot="10800000"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6" name="Right Triangle 925">
              <a:extLst>
                <a:ext uri="{FF2B5EF4-FFF2-40B4-BE49-F238E27FC236}">
                  <a16:creationId xmlns:a16="http://schemas.microsoft.com/office/drawing/2014/main" id="{7044EB79-BB10-40CE-ADA1-B2F85F7DACC5}"/>
                </a:ext>
              </a:extLst>
            </p:cNvPr>
            <p:cNvSpPr/>
            <p:nvPr/>
          </p:nvSpPr>
          <p:spPr bwMode="gray">
            <a:xfrm flipV="1">
              <a:off x="1161230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7" name="Right Triangle 926">
              <a:extLst>
                <a:ext uri="{FF2B5EF4-FFF2-40B4-BE49-F238E27FC236}">
                  <a16:creationId xmlns:a16="http://schemas.microsoft.com/office/drawing/2014/main" id="{970341FA-6B77-4D46-8E20-7216C3354A49}"/>
                </a:ext>
              </a:extLst>
            </p:cNvPr>
            <p:cNvSpPr/>
            <p:nvPr/>
          </p:nvSpPr>
          <p:spPr bwMode="gray">
            <a:xfrm rot="10800000">
              <a:off x="11612301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29" name="Right Triangle 928">
              <a:extLst>
                <a:ext uri="{FF2B5EF4-FFF2-40B4-BE49-F238E27FC236}">
                  <a16:creationId xmlns:a16="http://schemas.microsoft.com/office/drawing/2014/main" id="{2F1F9358-1CE3-4721-99E4-5FC6BBC35C10}"/>
                </a:ext>
              </a:extLst>
            </p:cNvPr>
            <p:cNvSpPr/>
            <p:nvPr/>
          </p:nvSpPr>
          <p:spPr bwMode="gray">
            <a:xfrm>
              <a:off x="1161230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0" name="Right Triangle 929">
              <a:extLst>
                <a:ext uri="{FF2B5EF4-FFF2-40B4-BE49-F238E27FC236}">
                  <a16:creationId xmlns:a16="http://schemas.microsoft.com/office/drawing/2014/main" id="{61A1F995-5B6E-477D-BB2C-20FC36B8BBA0}"/>
                </a:ext>
              </a:extLst>
            </p:cNvPr>
            <p:cNvSpPr/>
            <p:nvPr/>
          </p:nvSpPr>
          <p:spPr bwMode="gray">
            <a:xfrm rot="10800000">
              <a:off x="11612301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1" name="Right Triangle 930">
              <a:extLst>
                <a:ext uri="{FF2B5EF4-FFF2-40B4-BE49-F238E27FC236}">
                  <a16:creationId xmlns:a16="http://schemas.microsoft.com/office/drawing/2014/main" id="{CC0F21AF-0C92-4484-A6D1-D71CD269EABF}"/>
                </a:ext>
              </a:extLst>
            </p:cNvPr>
            <p:cNvSpPr/>
            <p:nvPr/>
          </p:nvSpPr>
          <p:spPr bwMode="gray">
            <a:xfrm>
              <a:off x="7741658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2" name="Right Triangle 931">
              <a:extLst>
                <a:ext uri="{FF2B5EF4-FFF2-40B4-BE49-F238E27FC236}">
                  <a16:creationId xmlns:a16="http://schemas.microsoft.com/office/drawing/2014/main" id="{115B40E0-DF64-427C-BD03-E89F069BDBD9}"/>
                </a:ext>
              </a:extLst>
            </p:cNvPr>
            <p:cNvSpPr/>
            <p:nvPr/>
          </p:nvSpPr>
          <p:spPr bwMode="gray">
            <a:xfrm flipV="1">
              <a:off x="7741658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3" name="Right Triangle 932">
              <a:extLst>
                <a:ext uri="{FF2B5EF4-FFF2-40B4-BE49-F238E27FC236}">
                  <a16:creationId xmlns:a16="http://schemas.microsoft.com/office/drawing/2014/main" id="{F23DE277-C099-48E5-95D6-7C8F413C6640}"/>
                </a:ext>
              </a:extLst>
            </p:cNvPr>
            <p:cNvSpPr/>
            <p:nvPr/>
          </p:nvSpPr>
          <p:spPr bwMode="gray">
            <a:xfrm rot="10800000" flipV="1">
              <a:off x="7741659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4" name="Right Triangle 933">
              <a:extLst>
                <a:ext uri="{FF2B5EF4-FFF2-40B4-BE49-F238E27FC236}">
                  <a16:creationId xmlns:a16="http://schemas.microsoft.com/office/drawing/2014/main" id="{D2A5CC4F-8BA5-4B27-9FBE-894B9F76BDC5}"/>
                </a:ext>
              </a:extLst>
            </p:cNvPr>
            <p:cNvSpPr/>
            <p:nvPr/>
          </p:nvSpPr>
          <p:spPr bwMode="gray">
            <a:xfrm>
              <a:off x="7741658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5" name="Right Triangle 934">
              <a:extLst>
                <a:ext uri="{FF2B5EF4-FFF2-40B4-BE49-F238E27FC236}">
                  <a16:creationId xmlns:a16="http://schemas.microsoft.com/office/drawing/2014/main" id="{640D5316-ADFF-41BF-8409-55D9EE93D1A8}"/>
                </a:ext>
              </a:extLst>
            </p:cNvPr>
            <p:cNvSpPr/>
            <p:nvPr/>
          </p:nvSpPr>
          <p:spPr bwMode="gray">
            <a:xfrm rot="10800000">
              <a:off x="7741659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6" name="Right Triangle 935">
              <a:extLst>
                <a:ext uri="{FF2B5EF4-FFF2-40B4-BE49-F238E27FC236}">
                  <a16:creationId xmlns:a16="http://schemas.microsoft.com/office/drawing/2014/main" id="{99F591C9-7523-4E5B-8692-0A8AB9B02396}"/>
                </a:ext>
              </a:extLst>
            </p:cNvPr>
            <p:cNvSpPr/>
            <p:nvPr/>
          </p:nvSpPr>
          <p:spPr bwMode="gray">
            <a:xfrm>
              <a:off x="7741658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7" name="Right Triangle 936">
              <a:extLst>
                <a:ext uri="{FF2B5EF4-FFF2-40B4-BE49-F238E27FC236}">
                  <a16:creationId xmlns:a16="http://schemas.microsoft.com/office/drawing/2014/main" id="{FC8F9097-3B21-433D-9B01-2362B0A22C76}"/>
                </a:ext>
              </a:extLst>
            </p:cNvPr>
            <p:cNvSpPr/>
            <p:nvPr/>
          </p:nvSpPr>
          <p:spPr bwMode="gray">
            <a:xfrm rot="10800000">
              <a:off x="7741659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8" name="Right Triangle 937">
              <a:extLst>
                <a:ext uri="{FF2B5EF4-FFF2-40B4-BE49-F238E27FC236}">
                  <a16:creationId xmlns:a16="http://schemas.microsoft.com/office/drawing/2014/main" id="{D89AA906-C864-428C-99CB-B67C312CC48A}"/>
                </a:ext>
              </a:extLst>
            </p:cNvPr>
            <p:cNvSpPr/>
            <p:nvPr/>
          </p:nvSpPr>
          <p:spPr bwMode="gray">
            <a:xfrm flipV="1">
              <a:off x="774165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39" name="Right Triangle 938">
              <a:extLst>
                <a:ext uri="{FF2B5EF4-FFF2-40B4-BE49-F238E27FC236}">
                  <a16:creationId xmlns:a16="http://schemas.microsoft.com/office/drawing/2014/main" id="{73C30EAD-1C94-48BD-97F8-8656A69AE149}"/>
                </a:ext>
              </a:extLst>
            </p:cNvPr>
            <p:cNvSpPr/>
            <p:nvPr/>
          </p:nvSpPr>
          <p:spPr bwMode="gray">
            <a:xfrm rot="10800000" flipV="1">
              <a:off x="7741659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0" name="Right Triangle 939">
              <a:extLst>
                <a:ext uri="{FF2B5EF4-FFF2-40B4-BE49-F238E27FC236}">
                  <a16:creationId xmlns:a16="http://schemas.microsoft.com/office/drawing/2014/main" id="{2B9124A0-1B7E-4E3B-96C7-9BF86C1AC80B}"/>
                </a:ext>
              </a:extLst>
            </p:cNvPr>
            <p:cNvSpPr/>
            <p:nvPr/>
          </p:nvSpPr>
          <p:spPr bwMode="gray">
            <a:xfrm>
              <a:off x="7741658" y="1928557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1" name="Right Triangle 940">
              <a:extLst>
                <a:ext uri="{FF2B5EF4-FFF2-40B4-BE49-F238E27FC236}">
                  <a16:creationId xmlns:a16="http://schemas.microsoft.com/office/drawing/2014/main" id="{FE91CCE2-0FFF-45C5-A1B2-7FD732A16D70}"/>
                </a:ext>
              </a:extLst>
            </p:cNvPr>
            <p:cNvSpPr/>
            <p:nvPr/>
          </p:nvSpPr>
          <p:spPr bwMode="gray">
            <a:xfrm rot="10800000">
              <a:off x="7741659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2" name="Right Triangle 941">
              <a:extLst>
                <a:ext uri="{FF2B5EF4-FFF2-40B4-BE49-F238E27FC236}">
                  <a16:creationId xmlns:a16="http://schemas.microsoft.com/office/drawing/2014/main" id="{8B0C61B6-319F-4B31-B053-C60565C3EBB8}"/>
                </a:ext>
              </a:extLst>
            </p:cNvPr>
            <p:cNvSpPr/>
            <p:nvPr/>
          </p:nvSpPr>
          <p:spPr bwMode="gray">
            <a:xfrm>
              <a:off x="774165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3" name="Right Triangle 942">
              <a:extLst>
                <a:ext uri="{FF2B5EF4-FFF2-40B4-BE49-F238E27FC236}">
                  <a16:creationId xmlns:a16="http://schemas.microsoft.com/office/drawing/2014/main" id="{2903C02E-E935-448A-A380-C5E3684298DB}"/>
                </a:ext>
              </a:extLst>
            </p:cNvPr>
            <p:cNvSpPr/>
            <p:nvPr/>
          </p:nvSpPr>
          <p:spPr bwMode="gray">
            <a:xfrm rot="10800000">
              <a:off x="7741659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4" name="Right Triangle 943">
              <a:extLst>
                <a:ext uri="{FF2B5EF4-FFF2-40B4-BE49-F238E27FC236}">
                  <a16:creationId xmlns:a16="http://schemas.microsoft.com/office/drawing/2014/main" id="{05CC02E5-5ECC-4FC4-A69C-0131987B9DE2}"/>
                </a:ext>
              </a:extLst>
            </p:cNvPr>
            <p:cNvSpPr/>
            <p:nvPr/>
          </p:nvSpPr>
          <p:spPr bwMode="gray">
            <a:xfrm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5" name="Right Triangle 944">
              <a:extLst>
                <a:ext uri="{FF2B5EF4-FFF2-40B4-BE49-F238E27FC236}">
                  <a16:creationId xmlns:a16="http://schemas.microsoft.com/office/drawing/2014/main" id="{D139E7D1-CEFC-4004-9ECE-F9580C271103}"/>
                </a:ext>
              </a:extLst>
            </p:cNvPr>
            <p:cNvSpPr/>
            <p:nvPr/>
          </p:nvSpPr>
          <p:spPr bwMode="gray">
            <a:xfrm rot="10800000"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6" name="Right Triangle 945">
              <a:extLst>
                <a:ext uri="{FF2B5EF4-FFF2-40B4-BE49-F238E27FC236}">
                  <a16:creationId xmlns:a16="http://schemas.microsoft.com/office/drawing/2014/main" id="{820F7315-46DB-40D2-BECF-37BD46C0A2E4}"/>
                </a:ext>
              </a:extLst>
            </p:cNvPr>
            <p:cNvSpPr/>
            <p:nvPr/>
          </p:nvSpPr>
          <p:spPr bwMode="gray">
            <a:xfrm flipH="1" flipV="1">
              <a:off x="87070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7" name="Right Triangle 946">
              <a:extLst>
                <a:ext uri="{FF2B5EF4-FFF2-40B4-BE49-F238E27FC236}">
                  <a16:creationId xmlns:a16="http://schemas.microsoft.com/office/drawing/2014/main" id="{B63E5323-8649-4A3B-8572-F66D7355A41C}"/>
                </a:ext>
              </a:extLst>
            </p:cNvPr>
            <p:cNvSpPr/>
            <p:nvPr/>
          </p:nvSpPr>
          <p:spPr bwMode="gray">
            <a:xfrm rot="10800000" flipH="1">
              <a:off x="87070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8" name="Right Triangle 947">
              <a:extLst>
                <a:ext uri="{FF2B5EF4-FFF2-40B4-BE49-F238E27FC236}">
                  <a16:creationId xmlns:a16="http://schemas.microsoft.com/office/drawing/2014/main" id="{04AC1FCF-5837-418E-BEA1-13BFC5E93E90}"/>
                </a:ext>
              </a:extLst>
            </p:cNvPr>
            <p:cNvSpPr/>
            <p:nvPr/>
          </p:nvSpPr>
          <p:spPr bwMode="gray">
            <a:xfrm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49" name="Right Triangle 948">
              <a:extLst>
                <a:ext uri="{FF2B5EF4-FFF2-40B4-BE49-F238E27FC236}">
                  <a16:creationId xmlns:a16="http://schemas.microsoft.com/office/drawing/2014/main" id="{041D6D05-0BA7-46A7-BC0B-99590DA569F1}"/>
                </a:ext>
              </a:extLst>
            </p:cNvPr>
            <p:cNvSpPr/>
            <p:nvPr/>
          </p:nvSpPr>
          <p:spPr bwMode="gray">
            <a:xfrm rot="10800000"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0" name="Right Triangle 949">
              <a:extLst>
                <a:ext uri="{FF2B5EF4-FFF2-40B4-BE49-F238E27FC236}">
                  <a16:creationId xmlns:a16="http://schemas.microsoft.com/office/drawing/2014/main" id="{BF8BEC91-349C-4D67-B73B-F301B792BD9B}"/>
                </a:ext>
              </a:extLst>
            </p:cNvPr>
            <p:cNvSpPr/>
            <p:nvPr/>
          </p:nvSpPr>
          <p:spPr bwMode="gray">
            <a:xfrm flipH="1" flipV="1">
              <a:off x="87070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1" name="Right Triangle 950">
              <a:extLst>
                <a:ext uri="{FF2B5EF4-FFF2-40B4-BE49-F238E27FC236}">
                  <a16:creationId xmlns:a16="http://schemas.microsoft.com/office/drawing/2014/main" id="{ECB859C2-A11A-47E7-AB7F-4CDB861280C4}"/>
                </a:ext>
              </a:extLst>
            </p:cNvPr>
            <p:cNvSpPr/>
            <p:nvPr/>
          </p:nvSpPr>
          <p:spPr bwMode="gray">
            <a:xfrm flipH="1">
              <a:off x="87070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2" name="Right Triangle 951">
              <a:extLst>
                <a:ext uri="{FF2B5EF4-FFF2-40B4-BE49-F238E27FC236}">
                  <a16:creationId xmlns:a16="http://schemas.microsoft.com/office/drawing/2014/main" id="{A5159494-F4AE-4B61-A344-9C9047E036BA}"/>
                </a:ext>
              </a:extLst>
            </p:cNvPr>
            <p:cNvSpPr/>
            <p:nvPr/>
          </p:nvSpPr>
          <p:spPr bwMode="gray">
            <a:xfrm rot="10800000" flipH="1">
              <a:off x="87070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3" name="Right Triangle 952">
              <a:extLst>
                <a:ext uri="{FF2B5EF4-FFF2-40B4-BE49-F238E27FC236}">
                  <a16:creationId xmlns:a16="http://schemas.microsoft.com/office/drawing/2014/main" id="{1F1E6FC2-B952-4C89-ADB0-86497711D0F2}"/>
                </a:ext>
              </a:extLst>
            </p:cNvPr>
            <p:cNvSpPr/>
            <p:nvPr/>
          </p:nvSpPr>
          <p:spPr bwMode="gray">
            <a:xfrm flipH="1">
              <a:off x="87070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4" name="Right Triangle 953">
              <a:extLst>
                <a:ext uri="{FF2B5EF4-FFF2-40B4-BE49-F238E27FC236}">
                  <a16:creationId xmlns:a16="http://schemas.microsoft.com/office/drawing/2014/main" id="{D7A6FCB2-C6CD-46FE-B253-8773217BC65B}"/>
                </a:ext>
              </a:extLst>
            </p:cNvPr>
            <p:cNvSpPr/>
            <p:nvPr/>
          </p:nvSpPr>
          <p:spPr bwMode="gray">
            <a:xfrm rot="10800000" flipH="1">
              <a:off x="87070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5" name="Right Triangle 954">
              <a:extLst>
                <a:ext uri="{FF2B5EF4-FFF2-40B4-BE49-F238E27FC236}">
                  <a16:creationId xmlns:a16="http://schemas.microsoft.com/office/drawing/2014/main" id="{149C0FE2-7E03-41E8-9BD0-FCFDA0DDA874}"/>
                </a:ext>
              </a:extLst>
            </p:cNvPr>
            <p:cNvSpPr/>
            <p:nvPr/>
          </p:nvSpPr>
          <p:spPr bwMode="gray">
            <a:xfrm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6" name="Right Triangle 955">
              <a:extLst>
                <a:ext uri="{FF2B5EF4-FFF2-40B4-BE49-F238E27FC236}">
                  <a16:creationId xmlns:a16="http://schemas.microsoft.com/office/drawing/2014/main" id="{D5FA232C-50AC-4D3F-9DA3-BA4FF38A8C9F}"/>
                </a:ext>
              </a:extLst>
            </p:cNvPr>
            <p:cNvSpPr/>
            <p:nvPr/>
          </p:nvSpPr>
          <p:spPr bwMode="gray">
            <a:xfrm rot="10800000">
              <a:off x="9675524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7" name="Right Triangle 956">
              <a:extLst>
                <a:ext uri="{FF2B5EF4-FFF2-40B4-BE49-F238E27FC236}">
                  <a16:creationId xmlns:a16="http://schemas.microsoft.com/office/drawing/2014/main" id="{717F3E84-9E79-4104-B958-69A58FAEB9B1}"/>
                </a:ext>
              </a:extLst>
            </p:cNvPr>
            <p:cNvSpPr/>
            <p:nvPr/>
          </p:nvSpPr>
          <p:spPr bwMode="gray">
            <a:xfrm flipV="1">
              <a:off x="967552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8" name="Right Triangle 957">
              <a:extLst>
                <a:ext uri="{FF2B5EF4-FFF2-40B4-BE49-F238E27FC236}">
                  <a16:creationId xmlns:a16="http://schemas.microsoft.com/office/drawing/2014/main" id="{E0EA0E58-938F-40BB-952B-B19837F2637D}"/>
                </a:ext>
              </a:extLst>
            </p:cNvPr>
            <p:cNvSpPr/>
            <p:nvPr/>
          </p:nvSpPr>
          <p:spPr bwMode="gray">
            <a:xfrm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9" name="Right Triangle 958">
              <a:extLst>
                <a:ext uri="{FF2B5EF4-FFF2-40B4-BE49-F238E27FC236}">
                  <a16:creationId xmlns:a16="http://schemas.microsoft.com/office/drawing/2014/main" id="{413D2B14-7E80-426B-A87C-0EC70FFBDBFF}"/>
                </a:ext>
              </a:extLst>
            </p:cNvPr>
            <p:cNvSpPr/>
            <p:nvPr/>
          </p:nvSpPr>
          <p:spPr bwMode="gray">
            <a:xfrm rot="10800000">
              <a:off x="9675524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0" name="Right Triangle 959">
              <a:extLst>
                <a:ext uri="{FF2B5EF4-FFF2-40B4-BE49-F238E27FC236}">
                  <a16:creationId xmlns:a16="http://schemas.microsoft.com/office/drawing/2014/main" id="{FE0427F5-3D70-4485-97D4-F63F61EC0430}"/>
                </a:ext>
              </a:extLst>
            </p:cNvPr>
            <p:cNvSpPr/>
            <p:nvPr/>
          </p:nvSpPr>
          <p:spPr bwMode="gray">
            <a:xfrm>
              <a:off x="967552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1" name="Right Triangle 960">
              <a:extLst>
                <a:ext uri="{FF2B5EF4-FFF2-40B4-BE49-F238E27FC236}">
                  <a16:creationId xmlns:a16="http://schemas.microsoft.com/office/drawing/2014/main" id="{26C3D920-7D70-4182-AB2D-D23FB1A27CDA}"/>
                </a:ext>
              </a:extLst>
            </p:cNvPr>
            <p:cNvSpPr/>
            <p:nvPr/>
          </p:nvSpPr>
          <p:spPr bwMode="gray">
            <a:xfrm flipV="1">
              <a:off x="9675524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2" name="Right Triangle 961">
              <a:extLst>
                <a:ext uri="{FF2B5EF4-FFF2-40B4-BE49-F238E27FC236}">
                  <a16:creationId xmlns:a16="http://schemas.microsoft.com/office/drawing/2014/main" id="{A3D107A6-2CC4-4F1A-9559-55D5F2851446}"/>
                </a:ext>
              </a:extLst>
            </p:cNvPr>
            <p:cNvSpPr/>
            <p:nvPr/>
          </p:nvSpPr>
          <p:spPr bwMode="gray">
            <a:xfrm>
              <a:off x="967552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3" name="Right Triangle 962">
              <a:extLst>
                <a:ext uri="{FF2B5EF4-FFF2-40B4-BE49-F238E27FC236}">
                  <a16:creationId xmlns:a16="http://schemas.microsoft.com/office/drawing/2014/main" id="{3DDB3F48-AB5C-42EF-B596-5D44C42041D9}"/>
                </a:ext>
              </a:extLst>
            </p:cNvPr>
            <p:cNvSpPr/>
            <p:nvPr/>
          </p:nvSpPr>
          <p:spPr bwMode="gray">
            <a:xfrm rot="10800000">
              <a:off x="9675525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4" name="Right Triangle 963">
              <a:extLst>
                <a:ext uri="{FF2B5EF4-FFF2-40B4-BE49-F238E27FC236}">
                  <a16:creationId xmlns:a16="http://schemas.microsoft.com/office/drawing/2014/main" id="{7982FDE5-886C-4A01-81FD-6D687732F82E}"/>
                </a:ext>
              </a:extLst>
            </p:cNvPr>
            <p:cNvSpPr/>
            <p:nvPr/>
          </p:nvSpPr>
          <p:spPr bwMode="gray">
            <a:xfrm>
              <a:off x="9675524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5" name="Right Triangle 964">
              <a:extLst>
                <a:ext uri="{FF2B5EF4-FFF2-40B4-BE49-F238E27FC236}">
                  <a16:creationId xmlns:a16="http://schemas.microsoft.com/office/drawing/2014/main" id="{CD1CD2B9-B1B9-4E95-A804-9A792D6DDD3D}"/>
                </a:ext>
              </a:extLst>
            </p:cNvPr>
            <p:cNvSpPr/>
            <p:nvPr/>
          </p:nvSpPr>
          <p:spPr bwMode="gray">
            <a:xfrm rot="10800000">
              <a:off x="9675524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6" name="Right Triangle 965">
              <a:extLst>
                <a:ext uri="{FF2B5EF4-FFF2-40B4-BE49-F238E27FC236}">
                  <a16:creationId xmlns:a16="http://schemas.microsoft.com/office/drawing/2014/main" id="{FE10F74B-D77B-40D6-8974-4DB94C7D9EBC}"/>
                </a:ext>
              </a:extLst>
            </p:cNvPr>
            <p:cNvSpPr/>
            <p:nvPr/>
          </p:nvSpPr>
          <p:spPr bwMode="gray">
            <a:xfrm flipH="1">
              <a:off x="106439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7" name="Right Triangle 966">
              <a:extLst>
                <a:ext uri="{FF2B5EF4-FFF2-40B4-BE49-F238E27FC236}">
                  <a16:creationId xmlns:a16="http://schemas.microsoft.com/office/drawing/2014/main" id="{22521D6E-B801-4696-BAFE-9255A326E561}"/>
                </a:ext>
              </a:extLst>
            </p:cNvPr>
            <p:cNvSpPr/>
            <p:nvPr/>
          </p:nvSpPr>
          <p:spPr bwMode="gray">
            <a:xfrm flipH="1" flipV="1">
              <a:off x="106439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8" name="Right Triangle 967">
              <a:extLst>
                <a:ext uri="{FF2B5EF4-FFF2-40B4-BE49-F238E27FC236}">
                  <a16:creationId xmlns:a16="http://schemas.microsoft.com/office/drawing/2014/main" id="{B9F4B1F0-2D36-4988-8D93-426D60508686}"/>
                </a:ext>
              </a:extLst>
            </p:cNvPr>
            <p:cNvSpPr/>
            <p:nvPr/>
          </p:nvSpPr>
          <p:spPr bwMode="gray">
            <a:xfrm rot="10800000" flipH="1" flipV="1">
              <a:off x="10643914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9" name="Right Triangle 968">
              <a:extLst>
                <a:ext uri="{FF2B5EF4-FFF2-40B4-BE49-F238E27FC236}">
                  <a16:creationId xmlns:a16="http://schemas.microsoft.com/office/drawing/2014/main" id="{1E69E603-D83B-41C1-9ABF-13CC87C78255}"/>
                </a:ext>
              </a:extLst>
            </p:cNvPr>
            <p:cNvSpPr/>
            <p:nvPr/>
          </p:nvSpPr>
          <p:spPr bwMode="gray">
            <a:xfrm flipH="1">
              <a:off x="106439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0" name="Right Triangle 969">
              <a:extLst>
                <a:ext uri="{FF2B5EF4-FFF2-40B4-BE49-F238E27FC236}">
                  <a16:creationId xmlns:a16="http://schemas.microsoft.com/office/drawing/2014/main" id="{46F6B6E6-BE1F-4257-9B6C-29084E45CCF5}"/>
                </a:ext>
              </a:extLst>
            </p:cNvPr>
            <p:cNvSpPr/>
            <p:nvPr/>
          </p:nvSpPr>
          <p:spPr bwMode="gray">
            <a:xfrm flipH="1">
              <a:off x="106439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1" name="Right Triangle 970">
              <a:extLst>
                <a:ext uri="{FF2B5EF4-FFF2-40B4-BE49-F238E27FC236}">
                  <a16:creationId xmlns:a16="http://schemas.microsoft.com/office/drawing/2014/main" id="{F32C4258-2382-4A5E-87FE-2920A0208068}"/>
                </a:ext>
              </a:extLst>
            </p:cNvPr>
            <p:cNvSpPr/>
            <p:nvPr/>
          </p:nvSpPr>
          <p:spPr bwMode="gray">
            <a:xfrm rot="10800000" flipH="1">
              <a:off x="10643914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2" name="Right Triangle 971">
              <a:extLst>
                <a:ext uri="{FF2B5EF4-FFF2-40B4-BE49-F238E27FC236}">
                  <a16:creationId xmlns:a16="http://schemas.microsoft.com/office/drawing/2014/main" id="{7691CAA1-35CD-4DEA-B2F8-4D7075D024B5}"/>
                </a:ext>
              </a:extLst>
            </p:cNvPr>
            <p:cNvSpPr/>
            <p:nvPr/>
          </p:nvSpPr>
          <p:spPr bwMode="gray">
            <a:xfrm flipH="1" flipV="1">
              <a:off x="106439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3" name="Right Triangle 972">
              <a:extLst>
                <a:ext uri="{FF2B5EF4-FFF2-40B4-BE49-F238E27FC236}">
                  <a16:creationId xmlns:a16="http://schemas.microsoft.com/office/drawing/2014/main" id="{6AE35B45-E4B9-4A56-808C-3F401E66FF4E}"/>
                </a:ext>
              </a:extLst>
            </p:cNvPr>
            <p:cNvSpPr/>
            <p:nvPr/>
          </p:nvSpPr>
          <p:spPr bwMode="gray">
            <a:xfrm rot="10800000" flipH="1" flipV="1">
              <a:off x="10643913" y="96601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4" name="Right Triangle 973">
              <a:extLst>
                <a:ext uri="{FF2B5EF4-FFF2-40B4-BE49-F238E27FC236}">
                  <a16:creationId xmlns:a16="http://schemas.microsoft.com/office/drawing/2014/main" id="{0B20D10C-9D40-425A-95B4-CF9B9A27E269}"/>
                </a:ext>
              </a:extLst>
            </p:cNvPr>
            <p:cNvSpPr/>
            <p:nvPr/>
          </p:nvSpPr>
          <p:spPr bwMode="gray">
            <a:xfrm flipH="1">
              <a:off x="106439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5" name="Right Triangle 974">
              <a:extLst>
                <a:ext uri="{FF2B5EF4-FFF2-40B4-BE49-F238E27FC236}">
                  <a16:creationId xmlns:a16="http://schemas.microsoft.com/office/drawing/2014/main" id="{53456E2B-9556-479F-95E5-1A11BEE292F2}"/>
                </a:ext>
              </a:extLst>
            </p:cNvPr>
            <p:cNvSpPr/>
            <p:nvPr/>
          </p:nvSpPr>
          <p:spPr bwMode="gray">
            <a:xfrm rot="10800000" flipH="1">
              <a:off x="106439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6" name="Right Triangle 975">
              <a:extLst>
                <a:ext uri="{FF2B5EF4-FFF2-40B4-BE49-F238E27FC236}">
                  <a16:creationId xmlns:a16="http://schemas.microsoft.com/office/drawing/2014/main" id="{37179DC9-DA24-4661-8CDE-829238E61245}"/>
                </a:ext>
              </a:extLst>
            </p:cNvPr>
            <p:cNvSpPr/>
            <p:nvPr/>
          </p:nvSpPr>
          <p:spPr bwMode="gray">
            <a:xfrm flipH="1">
              <a:off x="106439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7" name="Right Triangle 976">
              <a:extLst>
                <a:ext uri="{FF2B5EF4-FFF2-40B4-BE49-F238E27FC236}">
                  <a16:creationId xmlns:a16="http://schemas.microsoft.com/office/drawing/2014/main" id="{82C85D2A-83CB-4EDE-B1CB-C3F718F1616B}"/>
                </a:ext>
              </a:extLst>
            </p:cNvPr>
            <p:cNvSpPr/>
            <p:nvPr/>
          </p:nvSpPr>
          <p:spPr bwMode="gray">
            <a:xfrm rot="10800000" flipH="1">
              <a:off x="106439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8" name="Right Triangle 977">
              <a:extLst>
                <a:ext uri="{FF2B5EF4-FFF2-40B4-BE49-F238E27FC236}">
                  <a16:creationId xmlns:a16="http://schemas.microsoft.com/office/drawing/2014/main" id="{B669C0FF-3098-4F73-B51E-211E0C137B53}"/>
                </a:ext>
              </a:extLst>
            </p:cNvPr>
            <p:cNvSpPr/>
            <p:nvPr/>
          </p:nvSpPr>
          <p:spPr bwMode="gray">
            <a:xfrm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79" name="Right Triangle 978">
              <a:extLst>
                <a:ext uri="{FF2B5EF4-FFF2-40B4-BE49-F238E27FC236}">
                  <a16:creationId xmlns:a16="http://schemas.microsoft.com/office/drawing/2014/main" id="{3DFDE573-A49E-4FB2-BF57-79F2D0951F7D}"/>
                </a:ext>
              </a:extLst>
            </p:cNvPr>
            <p:cNvSpPr/>
            <p:nvPr/>
          </p:nvSpPr>
          <p:spPr bwMode="gray">
            <a:xfrm rot="10800000">
              <a:off x="11612301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0" name="Right Triangle 979">
              <a:extLst>
                <a:ext uri="{FF2B5EF4-FFF2-40B4-BE49-F238E27FC236}">
                  <a16:creationId xmlns:a16="http://schemas.microsoft.com/office/drawing/2014/main" id="{20D755AD-095F-42A9-BEB5-E8EE2BB32754}"/>
                </a:ext>
              </a:extLst>
            </p:cNvPr>
            <p:cNvSpPr/>
            <p:nvPr/>
          </p:nvSpPr>
          <p:spPr bwMode="gray">
            <a:xfrm flipV="1">
              <a:off x="11612301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1" name="Right Triangle 980">
              <a:extLst>
                <a:ext uri="{FF2B5EF4-FFF2-40B4-BE49-F238E27FC236}">
                  <a16:creationId xmlns:a16="http://schemas.microsoft.com/office/drawing/2014/main" id="{6101939A-9CD6-4196-8A26-0AF5E1EE6349}"/>
                </a:ext>
              </a:extLst>
            </p:cNvPr>
            <p:cNvSpPr/>
            <p:nvPr/>
          </p:nvSpPr>
          <p:spPr bwMode="gray">
            <a:xfrm>
              <a:off x="11612301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2" name="Right Triangle 981">
              <a:extLst>
                <a:ext uri="{FF2B5EF4-FFF2-40B4-BE49-F238E27FC236}">
                  <a16:creationId xmlns:a16="http://schemas.microsoft.com/office/drawing/2014/main" id="{D8217653-1F40-420C-A6C8-F998C4D2C8B4}"/>
                </a:ext>
              </a:extLst>
            </p:cNvPr>
            <p:cNvSpPr/>
            <p:nvPr/>
          </p:nvSpPr>
          <p:spPr bwMode="gray">
            <a:xfrm rot="10800000">
              <a:off x="11612302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3" name="Right Triangle 982">
              <a:extLst>
                <a:ext uri="{FF2B5EF4-FFF2-40B4-BE49-F238E27FC236}">
                  <a16:creationId xmlns:a16="http://schemas.microsoft.com/office/drawing/2014/main" id="{219A6D25-52E7-4BB0-A611-0880A4E99949}"/>
                </a:ext>
              </a:extLst>
            </p:cNvPr>
            <p:cNvSpPr/>
            <p:nvPr/>
          </p:nvSpPr>
          <p:spPr bwMode="gray">
            <a:xfrm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4" name="Right Triangle 983">
              <a:extLst>
                <a:ext uri="{FF2B5EF4-FFF2-40B4-BE49-F238E27FC236}">
                  <a16:creationId xmlns:a16="http://schemas.microsoft.com/office/drawing/2014/main" id="{86C5D6FB-5879-4077-815A-DFF7CD084233}"/>
                </a:ext>
              </a:extLst>
            </p:cNvPr>
            <p:cNvSpPr/>
            <p:nvPr/>
          </p:nvSpPr>
          <p:spPr bwMode="gray">
            <a:xfrm rot="10800000">
              <a:off x="11612301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5" name="Right Triangle 984">
              <a:extLst>
                <a:ext uri="{FF2B5EF4-FFF2-40B4-BE49-F238E27FC236}">
                  <a16:creationId xmlns:a16="http://schemas.microsoft.com/office/drawing/2014/main" id="{71AB491A-6C62-4B7E-AACF-2A58193D972C}"/>
                </a:ext>
              </a:extLst>
            </p:cNvPr>
            <p:cNvSpPr/>
            <p:nvPr/>
          </p:nvSpPr>
          <p:spPr bwMode="gray">
            <a:xfrm flipV="1">
              <a:off x="11612301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6" name="Right Triangle 985">
              <a:extLst>
                <a:ext uri="{FF2B5EF4-FFF2-40B4-BE49-F238E27FC236}">
                  <a16:creationId xmlns:a16="http://schemas.microsoft.com/office/drawing/2014/main" id="{6C7214F1-A832-47CA-9BA1-01440D35032A}"/>
                </a:ext>
              </a:extLst>
            </p:cNvPr>
            <p:cNvSpPr/>
            <p:nvPr/>
          </p:nvSpPr>
          <p:spPr bwMode="gray">
            <a:xfrm rot="10800000">
              <a:off x="11612301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7" name="Right Triangle 986">
              <a:extLst>
                <a:ext uri="{FF2B5EF4-FFF2-40B4-BE49-F238E27FC236}">
                  <a16:creationId xmlns:a16="http://schemas.microsoft.com/office/drawing/2014/main" id="{F03C9DDA-B81A-43AF-98AB-37A040A10868}"/>
                </a:ext>
              </a:extLst>
            </p:cNvPr>
            <p:cNvSpPr/>
            <p:nvPr/>
          </p:nvSpPr>
          <p:spPr bwMode="gray">
            <a:xfrm>
              <a:off x="11612301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8" name="Right Triangle 987">
              <a:extLst>
                <a:ext uri="{FF2B5EF4-FFF2-40B4-BE49-F238E27FC236}">
                  <a16:creationId xmlns:a16="http://schemas.microsoft.com/office/drawing/2014/main" id="{1AA1B570-244C-48D2-9DE5-849CDE78B1FC}"/>
                </a:ext>
              </a:extLst>
            </p:cNvPr>
            <p:cNvSpPr/>
            <p:nvPr/>
          </p:nvSpPr>
          <p:spPr bwMode="gray">
            <a:xfrm rot="10800000">
              <a:off x="11612301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89" name="Right Triangle 988">
              <a:extLst>
                <a:ext uri="{FF2B5EF4-FFF2-40B4-BE49-F238E27FC236}">
                  <a16:creationId xmlns:a16="http://schemas.microsoft.com/office/drawing/2014/main" id="{D1AC8B20-475A-4235-B03A-45472EA1C350}"/>
                </a:ext>
              </a:extLst>
            </p:cNvPr>
            <p:cNvSpPr/>
            <p:nvPr/>
          </p:nvSpPr>
          <p:spPr bwMode="gray">
            <a:xfrm>
              <a:off x="7741658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0" name="Right Triangle 989">
              <a:extLst>
                <a:ext uri="{FF2B5EF4-FFF2-40B4-BE49-F238E27FC236}">
                  <a16:creationId xmlns:a16="http://schemas.microsoft.com/office/drawing/2014/main" id="{CDC9BF14-C211-4C70-8246-F4C2F271C056}"/>
                </a:ext>
              </a:extLst>
            </p:cNvPr>
            <p:cNvSpPr/>
            <p:nvPr/>
          </p:nvSpPr>
          <p:spPr bwMode="gray">
            <a:xfrm flipV="1">
              <a:off x="7741658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1" name="Right Triangle 990">
              <a:extLst>
                <a:ext uri="{FF2B5EF4-FFF2-40B4-BE49-F238E27FC236}">
                  <a16:creationId xmlns:a16="http://schemas.microsoft.com/office/drawing/2014/main" id="{65050C68-C257-4DED-9DF9-B18E2648FC38}"/>
                </a:ext>
              </a:extLst>
            </p:cNvPr>
            <p:cNvSpPr/>
            <p:nvPr/>
          </p:nvSpPr>
          <p:spPr bwMode="gray">
            <a:xfrm rot="10800000" flipV="1">
              <a:off x="7741659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2" name="Right Triangle 991">
              <a:extLst>
                <a:ext uri="{FF2B5EF4-FFF2-40B4-BE49-F238E27FC236}">
                  <a16:creationId xmlns:a16="http://schemas.microsoft.com/office/drawing/2014/main" id="{1C60248A-816C-4962-BE8E-37BD436D1E50}"/>
                </a:ext>
              </a:extLst>
            </p:cNvPr>
            <p:cNvSpPr/>
            <p:nvPr/>
          </p:nvSpPr>
          <p:spPr bwMode="gray">
            <a:xfrm>
              <a:off x="7741658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3" name="Right Triangle 992">
              <a:extLst>
                <a:ext uri="{FF2B5EF4-FFF2-40B4-BE49-F238E27FC236}">
                  <a16:creationId xmlns:a16="http://schemas.microsoft.com/office/drawing/2014/main" id="{EC9E614F-18A1-4B0F-B35D-5031EC2A7464}"/>
                </a:ext>
              </a:extLst>
            </p:cNvPr>
            <p:cNvSpPr/>
            <p:nvPr/>
          </p:nvSpPr>
          <p:spPr bwMode="gray">
            <a:xfrm rot="10800000">
              <a:off x="7741659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4" name="Right Triangle 993">
              <a:extLst>
                <a:ext uri="{FF2B5EF4-FFF2-40B4-BE49-F238E27FC236}">
                  <a16:creationId xmlns:a16="http://schemas.microsoft.com/office/drawing/2014/main" id="{897AC2A1-264B-4276-9E95-156372EF1364}"/>
                </a:ext>
              </a:extLst>
            </p:cNvPr>
            <p:cNvSpPr/>
            <p:nvPr/>
          </p:nvSpPr>
          <p:spPr bwMode="gray">
            <a:xfrm>
              <a:off x="7741658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5" name="Right Triangle 994">
              <a:extLst>
                <a:ext uri="{FF2B5EF4-FFF2-40B4-BE49-F238E27FC236}">
                  <a16:creationId xmlns:a16="http://schemas.microsoft.com/office/drawing/2014/main" id="{C453D5B8-F6C9-4AF9-9A26-5CC755DD7027}"/>
                </a:ext>
              </a:extLst>
            </p:cNvPr>
            <p:cNvSpPr/>
            <p:nvPr/>
          </p:nvSpPr>
          <p:spPr bwMode="gray">
            <a:xfrm rot="10800000">
              <a:off x="7741659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6" name="Right Triangle 995">
              <a:extLst>
                <a:ext uri="{FF2B5EF4-FFF2-40B4-BE49-F238E27FC236}">
                  <a16:creationId xmlns:a16="http://schemas.microsoft.com/office/drawing/2014/main" id="{5DC7F235-8BAE-4132-8C67-7073D3345CD1}"/>
                </a:ext>
              </a:extLst>
            </p:cNvPr>
            <p:cNvSpPr/>
            <p:nvPr/>
          </p:nvSpPr>
          <p:spPr bwMode="gray">
            <a:xfrm flipV="1">
              <a:off x="7741658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7" name="Right Triangle 996">
              <a:extLst>
                <a:ext uri="{FF2B5EF4-FFF2-40B4-BE49-F238E27FC236}">
                  <a16:creationId xmlns:a16="http://schemas.microsoft.com/office/drawing/2014/main" id="{3EE6E4C8-D620-40D4-9039-55DC80B61F92}"/>
                </a:ext>
              </a:extLst>
            </p:cNvPr>
            <p:cNvSpPr/>
            <p:nvPr/>
          </p:nvSpPr>
          <p:spPr bwMode="gray">
            <a:xfrm rot="10800000" flipV="1">
              <a:off x="7741659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8" name="Right Triangle 997">
              <a:extLst>
                <a:ext uri="{FF2B5EF4-FFF2-40B4-BE49-F238E27FC236}">
                  <a16:creationId xmlns:a16="http://schemas.microsoft.com/office/drawing/2014/main" id="{5BB48CA8-AA57-41C8-91FC-DFB71BE6AB6E}"/>
                </a:ext>
              </a:extLst>
            </p:cNvPr>
            <p:cNvSpPr/>
            <p:nvPr/>
          </p:nvSpPr>
          <p:spPr bwMode="gray">
            <a:xfrm>
              <a:off x="7741658" y="1928557"/>
              <a:ext cx="968389" cy="968389"/>
            </a:xfrm>
            <a:prstGeom prst="rtTriangle">
              <a:avLst/>
            </a:prstGeom>
            <a:solidFill>
              <a:sysClr val="window" lastClr="FFFFFF">
                <a:alpha val="7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9" name="Right Triangle 998">
              <a:extLst>
                <a:ext uri="{FF2B5EF4-FFF2-40B4-BE49-F238E27FC236}">
                  <a16:creationId xmlns:a16="http://schemas.microsoft.com/office/drawing/2014/main" id="{41778C0E-9D17-4FBB-BA93-64FFC5858FD4}"/>
                </a:ext>
              </a:extLst>
            </p:cNvPr>
            <p:cNvSpPr/>
            <p:nvPr/>
          </p:nvSpPr>
          <p:spPr bwMode="gray">
            <a:xfrm rot="10800000">
              <a:off x="7741659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0" name="Right Triangle 999">
              <a:extLst>
                <a:ext uri="{FF2B5EF4-FFF2-40B4-BE49-F238E27FC236}">
                  <a16:creationId xmlns:a16="http://schemas.microsoft.com/office/drawing/2014/main" id="{0ADD2D2A-8E46-4733-8B33-3E792507EE24}"/>
                </a:ext>
              </a:extLst>
            </p:cNvPr>
            <p:cNvSpPr/>
            <p:nvPr/>
          </p:nvSpPr>
          <p:spPr bwMode="gray">
            <a:xfrm>
              <a:off x="7741658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1" name="Right Triangle 1000">
              <a:extLst>
                <a:ext uri="{FF2B5EF4-FFF2-40B4-BE49-F238E27FC236}">
                  <a16:creationId xmlns:a16="http://schemas.microsoft.com/office/drawing/2014/main" id="{1508B2EF-89B2-4FD0-825B-C1BF6C53A58D}"/>
                </a:ext>
              </a:extLst>
            </p:cNvPr>
            <p:cNvSpPr/>
            <p:nvPr/>
          </p:nvSpPr>
          <p:spPr bwMode="gray">
            <a:xfrm rot="10800000">
              <a:off x="7741659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2" name="Right Triangle 1001">
              <a:extLst>
                <a:ext uri="{FF2B5EF4-FFF2-40B4-BE49-F238E27FC236}">
                  <a16:creationId xmlns:a16="http://schemas.microsoft.com/office/drawing/2014/main" id="{FAFA9745-664B-4CA0-8E19-C05C588BB395}"/>
                </a:ext>
              </a:extLst>
            </p:cNvPr>
            <p:cNvSpPr/>
            <p:nvPr/>
          </p:nvSpPr>
          <p:spPr bwMode="gray">
            <a:xfrm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3" name="Right Triangle 1002">
              <a:extLst>
                <a:ext uri="{FF2B5EF4-FFF2-40B4-BE49-F238E27FC236}">
                  <a16:creationId xmlns:a16="http://schemas.microsoft.com/office/drawing/2014/main" id="{9DAC7B9A-9E99-44FC-8BF1-F528422032C6}"/>
                </a:ext>
              </a:extLst>
            </p:cNvPr>
            <p:cNvSpPr/>
            <p:nvPr/>
          </p:nvSpPr>
          <p:spPr bwMode="gray">
            <a:xfrm rot="10800000" flipH="1">
              <a:off x="8707013" y="5805646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4" name="Right Triangle 1003">
              <a:extLst>
                <a:ext uri="{FF2B5EF4-FFF2-40B4-BE49-F238E27FC236}">
                  <a16:creationId xmlns:a16="http://schemas.microsoft.com/office/drawing/2014/main" id="{96DAE9FD-AC57-44F3-A886-E02BBE30EB51}"/>
                </a:ext>
              </a:extLst>
            </p:cNvPr>
            <p:cNvSpPr/>
            <p:nvPr/>
          </p:nvSpPr>
          <p:spPr bwMode="gray">
            <a:xfrm flipH="1" flipV="1">
              <a:off x="8707013" y="3866914"/>
              <a:ext cx="968389" cy="968389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5" name="Right Triangle 1004">
              <a:extLst>
                <a:ext uri="{FF2B5EF4-FFF2-40B4-BE49-F238E27FC236}">
                  <a16:creationId xmlns:a16="http://schemas.microsoft.com/office/drawing/2014/main" id="{FC99857F-2AE1-4F0B-A84F-A262C1F4F622}"/>
                </a:ext>
              </a:extLst>
            </p:cNvPr>
            <p:cNvSpPr/>
            <p:nvPr/>
          </p:nvSpPr>
          <p:spPr bwMode="gray">
            <a:xfrm rot="10800000" flipH="1">
              <a:off x="8707013" y="4836178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6" name="Right Triangle 1005">
              <a:extLst>
                <a:ext uri="{FF2B5EF4-FFF2-40B4-BE49-F238E27FC236}">
                  <a16:creationId xmlns:a16="http://schemas.microsoft.com/office/drawing/2014/main" id="{ABE5721F-2B20-4F94-B67F-37DAF0257A67}"/>
                </a:ext>
              </a:extLst>
            </p:cNvPr>
            <p:cNvSpPr/>
            <p:nvPr/>
          </p:nvSpPr>
          <p:spPr bwMode="gray">
            <a:xfrm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7" name="Right Triangle 1006">
              <a:extLst>
                <a:ext uri="{FF2B5EF4-FFF2-40B4-BE49-F238E27FC236}">
                  <a16:creationId xmlns:a16="http://schemas.microsoft.com/office/drawing/2014/main" id="{86FB1B1A-D3D0-4849-9CA7-636626A6C8B7}"/>
                </a:ext>
              </a:extLst>
            </p:cNvPr>
            <p:cNvSpPr/>
            <p:nvPr/>
          </p:nvSpPr>
          <p:spPr bwMode="gray">
            <a:xfrm rot="10800000" flipH="1">
              <a:off x="8707013" y="2901089"/>
              <a:ext cx="968389" cy="968389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8" name="Right Triangle 1007">
              <a:extLst>
                <a:ext uri="{FF2B5EF4-FFF2-40B4-BE49-F238E27FC236}">
                  <a16:creationId xmlns:a16="http://schemas.microsoft.com/office/drawing/2014/main" id="{0779F498-F6FC-4E46-8A66-B205327E06DE}"/>
                </a:ext>
              </a:extLst>
            </p:cNvPr>
            <p:cNvSpPr/>
            <p:nvPr/>
          </p:nvSpPr>
          <p:spPr bwMode="gray">
            <a:xfrm flipH="1" flipV="1">
              <a:off x="8707013" y="966018"/>
              <a:ext cx="968389" cy="968389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09" name="Right Triangle 1008">
              <a:extLst>
                <a:ext uri="{FF2B5EF4-FFF2-40B4-BE49-F238E27FC236}">
                  <a16:creationId xmlns:a16="http://schemas.microsoft.com/office/drawing/2014/main" id="{F9D28728-C448-4BCC-AE27-5A139E40AEE1}"/>
                </a:ext>
              </a:extLst>
            </p:cNvPr>
            <p:cNvSpPr/>
            <p:nvPr/>
          </p:nvSpPr>
          <p:spPr bwMode="gray">
            <a:xfrm flipH="1">
              <a:off x="8707013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10" name="Right Triangle 1009">
              <a:extLst>
                <a:ext uri="{FF2B5EF4-FFF2-40B4-BE49-F238E27FC236}">
                  <a16:creationId xmlns:a16="http://schemas.microsoft.com/office/drawing/2014/main" id="{35E537E1-31E4-45DC-855D-8C77CF8D5A4D}"/>
                </a:ext>
              </a:extLst>
            </p:cNvPr>
            <p:cNvSpPr/>
            <p:nvPr/>
          </p:nvSpPr>
          <p:spPr bwMode="gray">
            <a:xfrm rot="10800000" flipH="1">
              <a:off x="8707014" y="1935282"/>
              <a:ext cx="968389" cy="968389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11" name="Right Triangle 1010">
              <a:extLst>
                <a:ext uri="{FF2B5EF4-FFF2-40B4-BE49-F238E27FC236}">
                  <a16:creationId xmlns:a16="http://schemas.microsoft.com/office/drawing/2014/main" id="{97A286FA-A667-4339-8B3B-D578F1C19DD0}"/>
                </a:ext>
              </a:extLst>
            </p:cNvPr>
            <p:cNvSpPr/>
            <p:nvPr/>
          </p:nvSpPr>
          <p:spPr bwMode="gray">
            <a:xfrm flipH="1">
              <a:off x="8707013" y="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12" name="Right Triangle 1011">
              <a:extLst>
                <a:ext uri="{FF2B5EF4-FFF2-40B4-BE49-F238E27FC236}">
                  <a16:creationId xmlns:a16="http://schemas.microsoft.com/office/drawing/2014/main" id="{D51F8E61-7A46-44E1-BD4E-19882ECCF8AE}"/>
                </a:ext>
              </a:extLst>
            </p:cNvPr>
            <p:cNvSpPr/>
            <p:nvPr/>
          </p:nvSpPr>
          <p:spPr bwMode="gray">
            <a:xfrm rot="10800000" flipH="1">
              <a:off x="8707013" y="4940"/>
              <a:ext cx="968389" cy="968389"/>
            </a:xfrm>
            <a:prstGeom prst="rtTriangle">
              <a:avLst/>
            </a:prstGeom>
            <a:solidFill>
              <a:sysClr val="window" lastClr="FFFFFF">
                <a:alpha val="1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DD6E7D-B875-48DF-B6A8-450BD6AE17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85688" y="0"/>
            <a:ext cx="5403138" cy="676592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25191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29" name="Group 1128">
            <a:extLst>
              <a:ext uri="{FF2B5EF4-FFF2-40B4-BE49-F238E27FC236}">
                <a16:creationId xmlns:a16="http://schemas.microsoft.com/office/drawing/2014/main" id="{66764AA4-C392-4C69-974A-C7CE49FEB0B9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130" name="Freeform 6">
              <a:extLst>
                <a:ext uri="{FF2B5EF4-FFF2-40B4-BE49-F238E27FC236}">
                  <a16:creationId xmlns:a16="http://schemas.microsoft.com/office/drawing/2014/main" id="{B7235521-DFA3-4FE8-AD1B-4D4A25B27DB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1" name="Freeform 7">
              <a:extLst>
                <a:ext uri="{FF2B5EF4-FFF2-40B4-BE49-F238E27FC236}">
                  <a16:creationId xmlns:a16="http://schemas.microsoft.com/office/drawing/2014/main" id="{2E469487-ABC8-4A80-9CE4-747949D059F2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2" name="Freeform 8">
              <a:extLst>
                <a:ext uri="{FF2B5EF4-FFF2-40B4-BE49-F238E27FC236}">
                  <a16:creationId xmlns:a16="http://schemas.microsoft.com/office/drawing/2014/main" id="{A6B015BD-72F9-4BD2-84C2-0246CCDE236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3" name="Freeform 9">
              <a:extLst>
                <a:ext uri="{FF2B5EF4-FFF2-40B4-BE49-F238E27FC236}">
                  <a16:creationId xmlns:a16="http://schemas.microsoft.com/office/drawing/2014/main" id="{54804375-3F44-46DC-8753-BDC2B55F689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4" name="Freeform 10">
              <a:extLst>
                <a:ext uri="{FF2B5EF4-FFF2-40B4-BE49-F238E27FC236}">
                  <a16:creationId xmlns:a16="http://schemas.microsoft.com/office/drawing/2014/main" id="{D3D2471D-B7BE-4028-A203-858BBDABE809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5" name="Freeform 11">
              <a:extLst>
                <a:ext uri="{FF2B5EF4-FFF2-40B4-BE49-F238E27FC236}">
                  <a16:creationId xmlns:a16="http://schemas.microsoft.com/office/drawing/2014/main" id="{4CB9E2A8-8617-429C-B073-F966EDB4DAC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136" name="Freeform 12">
              <a:extLst>
                <a:ext uri="{FF2B5EF4-FFF2-40B4-BE49-F238E27FC236}">
                  <a16:creationId xmlns:a16="http://schemas.microsoft.com/office/drawing/2014/main" id="{71A43D73-6DE7-4E70-A52B-D910CAE4CA3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502" name="Freeform: Shape 501">
            <a:extLst>
              <a:ext uri="{FF2B5EF4-FFF2-40B4-BE49-F238E27FC236}">
                <a16:creationId xmlns:a16="http://schemas.microsoft.com/office/drawing/2014/main" id="{CD63DCC4-8271-40D4-A5AA-50A309573A43}"/>
              </a:ext>
            </a:extLst>
          </p:cNvPr>
          <p:cNvSpPr/>
          <p:nvPr/>
        </p:nvSpPr>
        <p:spPr bwMode="black">
          <a:xfrm>
            <a:off x="565464" y="2687486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2CFE3100-9B19-45D2-989A-461FFF0A766A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42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F1D41E-848B-4178-A0D2-2A18C6921400}"/>
              </a:ext>
            </a:extLst>
          </p:cNvPr>
          <p:cNvSpPr/>
          <p:nvPr userDrawn="1"/>
        </p:nvSpPr>
        <p:spPr bwMode="hidden">
          <a:xfrm>
            <a:off x="0" y="0"/>
            <a:ext cx="12188822" cy="43322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33F19DD3-CF82-47C1-A5CA-791D0612BF86}"/>
              </a:ext>
            </a:extLst>
          </p:cNvPr>
          <p:cNvSpPr/>
          <p:nvPr userDrawn="1"/>
        </p:nvSpPr>
        <p:spPr bwMode="hidden">
          <a:xfrm>
            <a:off x="5193" y="0"/>
            <a:ext cx="4329112" cy="4329112"/>
          </a:xfrm>
          <a:prstGeom prst="rtTriangle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1ED419A-30D8-44AB-9256-156B54D449CD}"/>
              </a:ext>
            </a:extLst>
          </p:cNvPr>
          <p:cNvSpPr/>
          <p:nvPr userDrawn="1"/>
        </p:nvSpPr>
        <p:spPr bwMode="white">
          <a:xfrm>
            <a:off x="672527" y="722997"/>
            <a:ext cx="4470400" cy="44704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1D50E-6C1F-492D-AA2F-1CE1D494AAF1}"/>
              </a:ext>
            </a:extLst>
          </p:cNvPr>
          <p:cNvSpPr/>
          <p:nvPr userDrawn="1">
            <p:custDataLst>
              <p:tags r:id="rId1"/>
            </p:custDataLst>
          </p:nvPr>
        </p:nvSpPr>
        <p:spPr bwMode="white">
          <a:xfrm>
            <a:off x="5849846" y="2509012"/>
            <a:ext cx="45719" cy="1367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4BDA96F-134D-4855-8751-F1043ABF3B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2667000"/>
            <a:ext cx="5351463" cy="1016000"/>
          </a:xfrm>
        </p:spPr>
        <p:txBody>
          <a:bodyPr anchor="ctr"/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4093E53D-7586-4113-99BD-F45F1343692F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62672" y="722997"/>
            <a:ext cx="4480256" cy="448025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insert a </a:t>
            </a:r>
            <a:br>
              <a:rPr lang="en-US" dirty="0"/>
            </a:br>
            <a:r>
              <a:rPr lang="en-US" dirty="0"/>
              <a:t>Doughnut chart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4F4198-4BE0-4282-8B86-20DED598DC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8330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0" name="Text Placeholder 12">
            <a:extLst>
              <a:ext uri="{FF2B5EF4-FFF2-40B4-BE49-F238E27FC236}">
                <a16:creationId xmlns:a16="http://schemas.microsoft.com/office/drawing/2014/main" id="{4B5F4E67-F2E8-4777-B495-668C321DCB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6416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Text Placeholder 12">
            <a:extLst>
              <a:ext uri="{FF2B5EF4-FFF2-40B4-BE49-F238E27FC236}">
                <a16:creationId xmlns:a16="http://schemas.microsoft.com/office/drawing/2014/main" id="{704846F3-64ED-4181-8AEC-68B9734DA9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61103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2" name="Text Placeholder 12">
            <a:extLst>
              <a:ext uri="{FF2B5EF4-FFF2-40B4-BE49-F238E27FC236}">
                <a16:creationId xmlns:a16="http://schemas.microsoft.com/office/drawing/2014/main" id="{DD17F439-D919-44B7-889F-96A1DAF172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88109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3" name="Text Placeholder 12">
            <a:extLst>
              <a:ext uri="{FF2B5EF4-FFF2-40B4-BE49-F238E27FC236}">
                <a16:creationId xmlns:a16="http://schemas.microsoft.com/office/drawing/2014/main" id="{0DA74846-CC03-44FE-9AE5-4975E808F8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20672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 Placeholder 12">
            <a:extLst>
              <a:ext uri="{FF2B5EF4-FFF2-40B4-BE49-F238E27FC236}">
                <a16:creationId xmlns:a16="http://schemas.microsoft.com/office/drawing/2014/main" id="{EB51A67B-FBDC-4AB8-B81A-6B6B96D04F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0028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C03ACE7-B591-43FD-A636-47D01F482F04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3CE7EA-9EA2-4DF1-B906-6A42393236D8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526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025D71-18A5-4A22-8386-917E1B08C46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1BCD8C-97DA-4F07-B9DD-4F3DE630D041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545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ltGray">
          <a:xfrm flipH="1" flipV="1">
            <a:off x="4129912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041" y="3728720"/>
            <a:ext cx="6427328" cy="1229360"/>
          </a:xfrm>
        </p:spPr>
        <p:txBody>
          <a:bodyPr wrap="square" anchor="b"/>
          <a:lstStyle>
            <a:lvl1pPr algn="l">
              <a:defRPr sz="5000" b="0" cap="none" baseline="0"/>
            </a:lvl1pPr>
          </a:lstStyle>
          <a:p>
            <a:r>
              <a:rPr lang="en-US" dirty="0"/>
              <a:t>Thank You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8885EFB-2229-4796-8D57-8C571C2535ED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141" name="Freeform 6">
              <a:extLst>
                <a:ext uri="{FF2B5EF4-FFF2-40B4-BE49-F238E27FC236}">
                  <a16:creationId xmlns:a16="http://schemas.microsoft.com/office/drawing/2014/main" id="{CED77201-EF96-4E69-992A-CF56FF08D6C8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2" name="Freeform 7">
              <a:extLst>
                <a:ext uri="{FF2B5EF4-FFF2-40B4-BE49-F238E27FC236}">
                  <a16:creationId xmlns:a16="http://schemas.microsoft.com/office/drawing/2014/main" id="{F0E8F838-CCAD-4AD0-BFCB-F9EBD64AA16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3" name="Freeform 8">
              <a:extLst>
                <a:ext uri="{FF2B5EF4-FFF2-40B4-BE49-F238E27FC236}">
                  <a16:creationId xmlns:a16="http://schemas.microsoft.com/office/drawing/2014/main" id="{DAD5F303-4B2B-4BA7-9E3E-CF2ECE2DE1D8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4" name="Freeform 9">
              <a:extLst>
                <a:ext uri="{FF2B5EF4-FFF2-40B4-BE49-F238E27FC236}">
                  <a16:creationId xmlns:a16="http://schemas.microsoft.com/office/drawing/2014/main" id="{32B47895-6440-4252-83A9-6D02AEBE7B9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5" name="Freeform 10">
              <a:extLst>
                <a:ext uri="{FF2B5EF4-FFF2-40B4-BE49-F238E27FC236}">
                  <a16:creationId xmlns:a16="http://schemas.microsoft.com/office/drawing/2014/main" id="{8C4B9FB6-DFBC-448B-B083-4BA70D71CE1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6" name="Freeform 11">
              <a:extLst>
                <a:ext uri="{FF2B5EF4-FFF2-40B4-BE49-F238E27FC236}">
                  <a16:creationId xmlns:a16="http://schemas.microsoft.com/office/drawing/2014/main" id="{29826BF7-37CF-42AD-A881-1A8C836A493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147" name="Freeform 12">
              <a:extLst>
                <a:ext uri="{FF2B5EF4-FFF2-40B4-BE49-F238E27FC236}">
                  <a16:creationId xmlns:a16="http://schemas.microsoft.com/office/drawing/2014/main" id="{6CD892BB-45E6-46AC-9E99-F58D53FB63D6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1B41E9-D951-4347-864C-73789BD1F80F}"/>
              </a:ext>
            </a:extLst>
          </p:cNvPr>
          <p:cNvSpPr txBox="1"/>
          <p:nvPr userDrawn="1"/>
        </p:nvSpPr>
        <p:spPr>
          <a:xfrm>
            <a:off x="2117556" y="6510278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 dirty="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 dirty="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486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nt Ch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EA75217-7D87-4C71-8F80-833477FCB149}"/>
              </a:ext>
            </a:extLst>
          </p:cNvPr>
          <p:cNvSpPr/>
          <p:nvPr/>
        </p:nvSpPr>
        <p:spPr bwMode="hidden">
          <a:xfrm>
            <a:off x="0" y="0"/>
            <a:ext cx="12188825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9AC7DF-BFC1-4044-BB52-C9946AD8A327}"/>
              </a:ext>
            </a:extLst>
          </p:cNvPr>
          <p:cNvSpPr txBox="1">
            <a:spLocks/>
          </p:cNvSpPr>
          <p:nvPr userDrawn="1"/>
        </p:nvSpPr>
        <p:spPr>
          <a:xfrm>
            <a:off x="564569" y="366687"/>
            <a:ext cx="11001004" cy="7061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C12014-9EC5-4F8C-BD3D-B60E85EC9FFD}"/>
              </a:ext>
            </a:extLst>
          </p:cNvPr>
          <p:cNvSpPr txBox="1"/>
          <p:nvPr userDrawn="1"/>
        </p:nvSpPr>
        <p:spPr>
          <a:xfrm>
            <a:off x="620895" y="3906060"/>
            <a:ext cx="10962687" cy="23807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If yes, you are good to go!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If the answer is no, you do not have the Metropolis font installed.</a:t>
            </a:r>
          </a:p>
          <a:p>
            <a:pPr>
              <a:lnSpc>
                <a:spcPct val="130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bg1"/>
                </a:solidFill>
              </a:rPr>
              <a:t>Click here to download the font: </a:t>
            </a:r>
            <a:r>
              <a:rPr lang="en-US" sz="1800" dirty="0">
                <a:solidFill>
                  <a:schemeClr val="tx2"/>
                </a:solidFill>
                <a:hlinkClick r:id="rId2"/>
              </a:rPr>
              <a:t>www.vmware.com/brand</a:t>
            </a:r>
            <a:r>
              <a:rPr lang="en-US" sz="1800" baseline="0" dirty="0">
                <a:solidFill>
                  <a:schemeClr val="bg1"/>
                </a:solidFill>
              </a:rPr>
              <a:t> </a:t>
            </a:r>
          </a:p>
          <a:p>
            <a:pPr marL="400050" marR="0" lvl="0" indent="-227013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trike="noStrike" baseline="0" dirty="0">
                <a:solidFill>
                  <a:schemeClr val="bg1"/>
                </a:solidFill>
              </a:rPr>
              <a:t>Log in with SSO and select the Brand Assets tab in the portal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Need more information on how to install fonts?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Refer to the quick-start section in the template guideline or contact Oasis.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B78C1ED4-5F96-47A3-9C43-F6672F5A0A4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620895" y="2249109"/>
            <a:ext cx="5115292" cy="542314"/>
            <a:chOff x="901" y="1857"/>
            <a:chExt cx="5716" cy="606"/>
          </a:xfrm>
          <a:solidFill>
            <a:schemeClr val="bg1"/>
          </a:solidFill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6893F64C-5733-4A41-A4C0-08B9B0763432}"/>
                </a:ext>
              </a:extLst>
            </p:cNvPr>
            <p:cNvSpPr>
              <a:spLocks/>
            </p:cNvSpPr>
            <p:nvPr/>
          </p:nvSpPr>
          <p:spPr bwMode="black">
            <a:xfrm>
              <a:off x="901" y="1873"/>
              <a:ext cx="378" cy="472"/>
            </a:xfrm>
            <a:custGeom>
              <a:avLst/>
              <a:gdLst>
                <a:gd name="T0" fmla="*/ 162 w 378"/>
                <a:gd name="T1" fmla="*/ 51 h 472"/>
                <a:gd name="T2" fmla="*/ 0 w 378"/>
                <a:gd name="T3" fmla="*/ 51 h 472"/>
                <a:gd name="T4" fmla="*/ 0 w 378"/>
                <a:gd name="T5" fmla="*/ 0 h 472"/>
                <a:gd name="T6" fmla="*/ 378 w 378"/>
                <a:gd name="T7" fmla="*/ 0 h 472"/>
                <a:gd name="T8" fmla="*/ 378 w 378"/>
                <a:gd name="T9" fmla="*/ 51 h 472"/>
                <a:gd name="T10" fmla="*/ 217 w 378"/>
                <a:gd name="T11" fmla="*/ 51 h 472"/>
                <a:gd name="T12" fmla="*/ 217 w 378"/>
                <a:gd name="T13" fmla="*/ 472 h 472"/>
                <a:gd name="T14" fmla="*/ 162 w 378"/>
                <a:gd name="T15" fmla="*/ 472 h 472"/>
                <a:gd name="T16" fmla="*/ 162 w 378"/>
                <a:gd name="T17" fmla="*/ 5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8" h="472">
                  <a:moveTo>
                    <a:pt x="162" y="51"/>
                  </a:moveTo>
                  <a:lnTo>
                    <a:pt x="0" y="51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51"/>
                  </a:lnTo>
                  <a:lnTo>
                    <a:pt x="217" y="51"/>
                  </a:lnTo>
                  <a:lnTo>
                    <a:pt x="217" y="472"/>
                  </a:lnTo>
                  <a:lnTo>
                    <a:pt x="162" y="472"/>
                  </a:lnTo>
                  <a:lnTo>
                    <a:pt x="162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CD9B8C87-89AE-40B9-A968-988D8580FB80}"/>
                </a:ext>
              </a:extLst>
            </p:cNvPr>
            <p:cNvSpPr>
              <a:spLocks/>
            </p:cNvSpPr>
            <p:nvPr/>
          </p:nvSpPr>
          <p:spPr bwMode="black">
            <a:xfrm>
              <a:off x="1364" y="1865"/>
              <a:ext cx="307" cy="480"/>
            </a:xfrm>
            <a:custGeom>
              <a:avLst/>
              <a:gdLst>
                <a:gd name="T0" fmla="*/ 251 w 251"/>
                <a:gd name="T1" fmla="*/ 211 h 399"/>
                <a:gd name="T2" fmla="*/ 251 w 251"/>
                <a:gd name="T3" fmla="*/ 399 h 399"/>
                <a:gd name="T4" fmla="*/ 208 w 251"/>
                <a:gd name="T5" fmla="*/ 399 h 399"/>
                <a:gd name="T6" fmla="*/ 208 w 251"/>
                <a:gd name="T7" fmla="*/ 216 h 399"/>
                <a:gd name="T8" fmla="*/ 134 w 251"/>
                <a:gd name="T9" fmla="*/ 135 h 399"/>
                <a:gd name="T10" fmla="*/ 43 w 251"/>
                <a:gd name="T11" fmla="*/ 211 h 399"/>
                <a:gd name="T12" fmla="*/ 43 w 251"/>
                <a:gd name="T13" fmla="*/ 399 h 399"/>
                <a:gd name="T14" fmla="*/ 0 w 251"/>
                <a:gd name="T15" fmla="*/ 399 h 399"/>
                <a:gd name="T16" fmla="*/ 0 w 251"/>
                <a:gd name="T17" fmla="*/ 0 h 399"/>
                <a:gd name="T18" fmla="*/ 43 w 251"/>
                <a:gd name="T19" fmla="*/ 0 h 399"/>
                <a:gd name="T20" fmla="*/ 43 w 251"/>
                <a:gd name="T21" fmla="*/ 151 h 399"/>
                <a:gd name="T22" fmla="*/ 140 w 251"/>
                <a:gd name="T23" fmla="*/ 97 h 399"/>
                <a:gd name="T24" fmla="*/ 251 w 251"/>
                <a:gd name="T25" fmla="*/ 21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399">
                  <a:moveTo>
                    <a:pt x="251" y="211"/>
                  </a:moveTo>
                  <a:cubicBezTo>
                    <a:pt x="251" y="399"/>
                    <a:pt x="251" y="399"/>
                    <a:pt x="251" y="399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8" y="169"/>
                    <a:pt x="178" y="135"/>
                    <a:pt x="134" y="135"/>
                  </a:cubicBezTo>
                  <a:cubicBezTo>
                    <a:pt x="85" y="135"/>
                    <a:pt x="43" y="170"/>
                    <a:pt x="43" y="211"/>
                  </a:cubicBezTo>
                  <a:cubicBezTo>
                    <a:pt x="43" y="399"/>
                    <a:pt x="43" y="399"/>
                    <a:pt x="43" y="399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60" y="119"/>
                    <a:pt x="98" y="97"/>
                    <a:pt x="140" y="97"/>
                  </a:cubicBezTo>
                  <a:cubicBezTo>
                    <a:pt x="205" y="97"/>
                    <a:pt x="251" y="144"/>
                    <a:pt x="251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002BD709-64FB-44DB-A81E-BCC570D9EA6B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1767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926C9A2F-AD42-40CE-AD48-16ED2F5E2C23}"/>
                </a:ext>
              </a:extLst>
            </p:cNvPr>
            <p:cNvSpPr>
              <a:spLocks/>
            </p:cNvSpPr>
            <p:nvPr/>
          </p:nvSpPr>
          <p:spPr bwMode="black">
            <a:xfrm>
              <a:off x="1912" y="1982"/>
              <a:ext cx="281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AF6E45DA-A3A4-4FA3-9A95-1F83D1FA42C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473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0E9BB012-66AD-4575-AACA-AA4D8882A4B6}"/>
                </a:ext>
              </a:extLst>
            </p:cNvPr>
            <p:cNvSpPr>
              <a:spLocks/>
            </p:cNvSpPr>
            <p:nvPr/>
          </p:nvSpPr>
          <p:spPr bwMode="black">
            <a:xfrm>
              <a:off x="2617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4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4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16C674FD-9428-487D-86F2-E34B74F88508}"/>
                </a:ext>
              </a:extLst>
            </p:cNvPr>
            <p:cNvSpPr>
              <a:spLocks/>
            </p:cNvSpPr>
            <p:nvPr/>
          </p:nvSpPr>
          <p:spPr bwMode="black">
            <a:xfrm>
              <a:off x="3201" y="1873"/>
              <a:ext cx="464" cy="472"/>
            </a:xfrm>
            <a:custGeom>
              <a:avLst/>
              <a:gdLst>
                <a:gd name="T0" fmla="*/ 0 w 464"/>
                <a:gd name="T1" fmla="*/ 0 h 472"/>
                <a:gd name="T2" fmla="*/ 53 w 464"/>
                <a:gd name="T3" fmla="*/ 0 h 472"/>
                <a:gd name="T4" fmla="*/ 232 w 464"/>
                <a:gd name="T5" fmla="*/ 329 h 472"/>
                <a:gd name="T6" fmla="*/ 411 w 464"/>
                <a:gd name="T7" fmla="*/ 0 h 472"/>
                <a:gd name="T8" fmla="*/ 464 w 464"/>
                <a:gd name="T9" fmla="*/ 0 h 472"/>
                <a:gd name="T10" fmla="*/ 464 w 464"/>
                <a:gd name="T11" fmla="*/ 472 h 472"/>
                <a:gd name="T12" fmla="*/ 411 w 464"/>
                <a:gd name="T13" fmla="*/ 472 h 472"/>
                <a:gd name="T14" fmla="*/ 411 w 464"/>
                <a:gd name="T15" fmla="*/ 115 h 472"/>
                <a:gd name="T16" fmla="*/ 232 w 464"/>
                <a:gd name="T17" fmla="*/ 445 h 472"/>
                <a:gd name="T18" fmla="*/ 53 w 464"/>
                <a:gd name="T19" fmla="*/ 115 h 472"/>
                <a:gd name="T20" fmla="*/ 53 w 464"/>
                <a:gd name="T21" fmla="*/ 472 h 472"/>
                <a:gd name="T22" fmla="*/ 0 w 464"/>
                <a:gd name="T23" fmla="*/ 472 h 472"/>
                <a:gd name="T24" fmla="*/ 0 w 464"/>
                <a:gd name="T25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4" h="472">
                  <a:moveTo>
                    <a:pt x="0" y="0"/>
                  </a:moveTo>
                  <a:lnTo>
                    <a:pt x="53" y="0"/>
                  </a:lnTo>
                  <a:lnTo>
                    <a:pt x="232" y="329"/>
                  </a:lnTo>
                  <a:lnTo>
                    <a:pt x="411" y="0"/>
                  </a:lnTo>
                  <a:lnTo>
                    <a:pt x="464" y="0"/>
                  </a:lnTo>
                  <a:lnTo>
                    <a:pt x="464" y="472"/>
                  </a:lnTo>
                  <a:lnTo>
                    <a:pt x="411" y="472"/>
                  </a:lnTo>
                  <a:lnTo>
                    <a:pt x="411" y="115"/>
                  </a:lnTo>
                  <a:lnTo>
                    <a:pt x="232" y="445"/>
                  </a:lnTo>
                  <a:lnTo>
                    <a:pt x="53" y="115"/>
                  </a:lnTo>
                  <a:lnTo>
                    <a:pt x="53" y="472"/>
                  </a:lnTo>
                  <a:lnTo>
                    <a:pt x="0" y="47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5A7840E1-3DFB-4EFA-830E-6F280C833C9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764" y="1982"/>
              <a:ext cx="349" cy="370"/>
            </a:xfrm>
            <a:custGeom>
              <a:avLst/>
              <a:gdLst>
                <a:gd name="T0" fmla="*/ 242 w 285"/>
                <a:gd name="T1" fmla="*/ 235 h 308"/>
                <a:gd name="T2" fmla="*/ 268 w 285"/>
                <a:gd name="T3" fmla="*/ 263 h 308"/>
                <a:gd name="T4" fmla="*/ 150 w 285"/>
                <a:gd name="T5" fmla="*/ 308 h 308"/>
                <a:gd name="T6" fmla="*/ 0 w 285"/>
                <a:gd name="T7" fmla="*/ 153 h 308"/>
                <a:gd name="T8" fmla="*/ 146 w 285"/>
                <a:gd name="T9" fmla="*/ 0 h 308"/>
                <a:gd name="T10" fmla="*/ 285 w 285"/>
                <a:gd name="T11" fmla="*/ 170 h 308"/>
                <a:gd name="T12" fmla="*/ 44 w 285"/>
                <a:gd name="T13" fmla="*/ 170 h 308"/>
                <a:gd name="T14" fmla="*/ 149 w 285"/>
                <a:gd name="T15" fmla="*/ 270 h 308"/>
                <a:gd name="T16" fmla="*/ 242 w 285"/>
                <a:gd name="T17" fmla="*/ 235 h 308"/>
                <a:gd name="T18" fmla="*/ 45 w 285"/>
                <a:gd name="T19" fmla="*/ 132 h 308"/>
                <a:gd name="T20" fmla="*/ 243 w 285"/>
                <a:gd name="T21" fmla="*/ 132 h 308"/>
                <a:gd name="T22" fmla="*/ 147 w 285"/>
                <a:gd name="T23" fmla="*/ 38 h 308"/>
                <a:gd name="T24" fmla="*/ 45 w 285"/>
                <a:gd name="T25" fmla="*/ 13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5" h="308">
                  <a:moveTo>
                    <a:pt x="242" y="235"/>
                  </a:moveTo>
                  <a:cubicBezTo>
                    <a:pt x="268" y="263"/>
                    <a:pt x="268" y="263"/>
                    <a:pt x="268" y="263"/>
                  </a:cubicBezTo>
                  <a:cubicBezTo>
                    <a:pt x="243" y="291"/>
                    <a:pt x="191" y="308"/>
                    <a:pt x="150" y="308"/>
                  </a:cubicBezTo>
                  <a:cubicBezTo>
                    <a:pt x="71" y="308"/>
                    <a:pt x="0" y="244"/>
                    <a:pt x="0" y="153"/>
                  </a:cubicBezTo>
                  <a:cubicBezTo>
                    <a:pt x="0" y="65"/>
                    <a:pt x="66" y="0"/>
                    <a:pt x="146" y="0"/>
                  </a:cubicBezTo>
                  <a:cubicBezTo>
                    <a:pt x="235" y="0"/>
                    <a:pt x="285" y="67"/>
                    <a:pt x="285" y="170"/>
                  </a:cubicBezTo>
                  <a:cubicBezTo>
                    <a:pt x="44" y="170"/>
                    <a:pt x="44" y="170"/>
                    <a:pt x="44" y="170"/>
                  </a:cubicBezTo>
                  <a:cubicBezTo>
                    <a:pt x="50" y="228"/>
                    <a:pt x="91" y="270"/>
                    <a:pt x="149" y="270"/>
                  </a:cubicBezTo>
                  <a:cubicBezTo>
                    <a:pt x="184" y="270"/>
                    <a:pt x="224" y="255"/>
                    <a:pt x="242" y="235"/>
                  </a:cubicBezTo>
                  <a:close/>
                  <a:moveTo>
                    <a:pt x="45" y="132"/>
                  </a:moveTo>
                  <a:cubicBezTo>
                    <a:pt x="243" y="132"/>
                    <a:pt x="243" y="132"/>
                    <a:pt x="243" y="132"/>
                  </a:cubicBezTo>
                  <a:cubicBezTo>
                    <a:pt x="238" y="79"/>
                    <a:pt x="206" y="38"/>
                    <a:pt x="147" y="38"/>
                  </a:cubicBezTo>
                  <a:cubicBezTo>
                    <a:pt x="95" y="38"/>
                    <a:pt x="53" y="75"/>
                    <a:pt x="45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FE8FA87F-3177-4DEA-9E9C-DDA4723533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4172" y="1892"/>
              <a:ext cx="211" cy="460"/>
            </a:xfrm>
            <a:custGeom>
              <a:avLst/>
              <a:gdLst>
                <a:gd name="T0" fmla="*/ 173 w 173"/>
                <a:gd name="T1" fmla="*/ 365 h 383"/>
                <a:gd name="T2" fmla="*/ 119 w 173"/>
                <a:gd name="T3" fmla="*/ 383 h 383"/>
                <a:gd name="T4" fmla="*/ 47 w 173"/>
                <a:gd name="T5" fmla="*/ 308 h 383"/>
                <a:gd name="T6" fmla="*/ 47 w 173"/>
                <a:gd name="T7" fmla="*/ 120 h 383"/>
                <a:gd name="T8" fmla="*/ 0 w 173"/>
                <a:gd name="T9" fmla="*/ 120 h 383"/>
                <a:gd name="T10" fmla="*/ 0 w 173"/>
                <a:gd name="T11" fmla="*/ 81 h 383"/>
                <a:gd name="T12" fmla="*/ 47 w 173"/>
                <a:gd name="T13" fmla="*/ 81 h 383"/>
                <a:gd name="T14" fmla="*/ 47 w 173"/>
                <a:gd name="T15" fmla="*/ 0 h 383"/>
                <a:gd name="T16" fmla="*/ 89 w 173"/>
                <a:gd name="T17" fmla="*/ 0 h 383"/>
                <a:gd name="T18" fmla="*/ 89 w 173"/>
                <a:gd name="T19" fmla="*/ 81 h 383"/>
                <a:gd name="T20" fmla="*/ 162 w 173"/>
                <a:gd name="T21" fmla="*/ 81 h 383"/>
                <a:gd name="T22" fmla="*/ 162 w 173"/>
                <a:gd name="T23" fmla="*/ 120 h 383"/>
                <a:gd name="T24" fmla="*/ 89 w 173"/>
                <a:gd name="T25" fmla="*/ 120 h 383"/>
                <a:gd name="T26" fmla="*/ 89 w 173"/>
                <a:gd name="T27" fmla="*/ 308 h 383"/>
                <a:gd name="T28" fmla="*/ 121 w 173"/>
                <a:gd name="T29" fmla="*/ 345 h 383"/>
                <a:gd name="T30" fmla="*/ 152 w 173"/>
                <a:gd name="T31" fmla="*/ 333 h 383"/>
                <a:gd name="T32" fmla="*/ 173 w 173"/>
                <a:gd name="T33" fmla="*/ 365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383">
                  <a:moveTo>
                    <a:pt x="173" y="365"/>
                  </a:moveTo>
                  <a:cubicBezTo>
                    <a:pt x="158" y="377"/>
                    <a:pt x="139" y="383"/>
                    <a:pt x="119" y="383"/>
                  </a:cubicBezTo>
                  <a:cubicBezTo>
                    <a:pt x="76" y="383"/>
                    <a:pt x="47" y="352"/>
                    <a:pt x="47" y="308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162" y="81"/>
                    <a:pt x="162" y="81"/>
                    <a:pt x="162" y="81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89" y="308"/>
                    <a:pt x="89" y="308"/>
                    <a:pt x="89" y="308"/>
                  </a:cubicBezTo>
                  <a:cubicBezTo>
                    <a:pt x="89" y="330"/>
                    <a:pt x="104" y="345"/>
                    <a:pt x="121" y="345"/>
                  </a:cubicBezTo>
                  <a:cubicBezTo>
                    <a:pt x="135" y="345"/>
                    <a:pt x="146" y="340"/>
                    <a:pt x="152" y="333"/>
                  </a:cubicBezTo>
                  <a:lnTo>
                    <a:pt x="173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C9209808-6696-40D2-BB08-D21DE71C53D8}"/>
                </a:ext>
              </a:extLst>
            </p:cNvPr>
            <p:cNvSpPr>
              <a:spLocks/>
            </p:cNvSpPr>
            <p:nvPr/>
          </p:nvSpPr>
          <p:spPr bwMode="black">
            <a:xfrm>
              <a:off x="4463" y="1982"/>
              <a:ext cx="192" cy="363"/>
            </a:xfrm>
            <a:custGeom>
              <a:avLst/>
              <a:gdLst>
                <a:gd name="T0" fmla="*/ 157 w 157"/>
                <a:gd name="T1" fmla="*/ 0 h 302"/>
                <a:gd name="T2" fmla="*/ 157 w 157"/>
                <a:gd name="T3" fmla="*/ 38 h 302"/>
                <a:gd name="T4" fmla="*/ 43 w 157"/>
                <a:gd name="T5" fmla="*/ 137 h 302"/>
                <a:gd name="T6" fmla="*/ 43 w 157"/>
                <a:gd name="T7" fmla="*/ 302 h 302"/>
                <a:gd name="T8" fmla="*/ 0 w 157"/>
                <a:gd name="T9" fmla="*/ 302 h 302"/>
                <a:gd name="T10" fmla="*/ 0 w 157"/>
                <a:gd name="T11" fmla="*/ 6 h 302"/>
                <a:gd name="T12" fmla="*/ 43 w 157"/>
                <a:gd name="T13" fmla="*/ 6 h 302"/>
                <a:gd name="T14" fmla="*/ 43 w 157"/>
                <a:gd name="T15" fmla="*/ 64 h 302"/>
                <a:gd name="T16" fmla="*/ 157 w 157"/>
                <a:gd name="T1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302">
                  <a:moveTo>
                    <a:pt x="157" y="0"/>
                  </a:moveTo>
                  <a:cubicBezTo>
                    <a:pt x="157" y="38"/>
                    <a:pt x="157" y="38"/>
                    <a:pt x="157" y="38"/>
                  </a:cubicBezTo>
                  <a:cubicBezTo>
                    <a:pt x="90" y="38"/>
                    <a:pt x="43" y="79"/>
                    <a:pt x="43" y="137"/>
                  </a:cubicBezTo>
                  <a:cubicBezTo>
                    <a:pt x="43" y="302"/>
                    <a:pt x="43" y="302"/>
                    <a:pt x="43" y="30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60" y="25"/>
                    <a:pt x="103" y="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1D3B2A8C-316B-4B50-9091-1B4AC66484A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695" y="1982"/>
              <a:ext cx="374" cy="370"/>
            </a:xfrm>
            <a:custGeom>
              <a:avLst/>
              <a:gdLst>
                <a:gd name="T0" fmla="*/ 0 w 306"/>
                <a:gd name="T1" fmla="*/ 154 h 308"/>
                <a:gd name="T2" fmla="*/ 153 w 306"/>
                <a:gd name="T3" fmla="*/ 0 h 308"/>
                <a:gd name="T4" fmla="*/ 306 w 306"/>
                <a:gd name="T5" fmla="*/ 154 h 308"/>
                <a:gd name="T6" fmla="*/ 153 w 306"/>
                <a:gd name="T7" fmla="*/ 308 h 308"/>
                <a:gd name="T8" fmla="*/ 0 w 306"/>
                <a:gd name="T9" fmla="*/ 154 h 308"/>
                <a:gd name="T10" fmla="*/ 261 w 306"/>
                <a:gd name="T11" fmla="*/ 154 h 308"/>
                <a:gd name="T12" fmla="*/ 153 w 306"/>
                <a:gd name="T13" fmla="*/ 38 h 308"/>
                <a:gd name="T14" fmla="*/ 46 w 306"/>
                <a:gd name="T15" fmla="*/ 154 h 308"/>
                <a:gd name="T16" fmla="*/ 153 w 306"/>
                <a:gd name="T17" fmla="*/ 270 h 308"/>
                <a:gd name="T18" fmla="*/ 261 w 306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308">
                  <a:moveTo>
                    <a:pt x="0" y="154"/>
                  </a:moveTo>
                  <a:cubicBezTo>
                    <a:pt x="0" y="70"/>
                    <a:pt x="71" y="0"/>
                    <a:pt x="153" y="0"/>
                  </a:cubicBezTo>
                  <a:cubicBezTo>
                    <a:pt x="236" y="0"/>
                    <a:pt x="306" y="70"/>
                    <a:pt x="306" y="154"/>
                  </a:cubicBezTo>
                  <a:cubicBezTo>
                    <a:pt x="306" y="238"/>
                    <a:pt x="236" y="308"/>
                    <a:pt x="153" y="308"/>
                  </a:cubicBezTo>
                  <a:cubicBezTo>
                    <a:pt x="71" y="308"/>
                    <a:pt x="0" y="238"/>
                    <a:pt x="0" y="154"/>
                  </a:cubicBezTo>
                  <a:close/>
                  <a:moveTo>
                    <a:pt x="261" y="154"/>
                  </a:moveTo>
                  <a:cubicBezTo>
                    <a:pt x="261" y="91"/>
                    <a:pt x="212" y="38"/>
                    <a:pt x="153" y="38"/>
                  </a:cubicBezTo>
                  <a:cubicBezTo>
                    <a:pt x="95" y="38"/>
                    <a:pt x="46" y="91"/>
                    <a:pt x="46" y="154"/>
                  </a:cubicBezTo>
                  <a:cubicBezTo>
                    <a:pt x="46" y="217"/>
                    <a:pt x="95" y="270"/>
                    <a:pt x="153" y="270"/>
                  </a:cubicBezTo>
                  <a:cubicBezTo>
                    <a:pt x="212" y="270"/>
                    <a:pt x="261" y="217"/>
                    <a:pt x="261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15C78FBB-9428-49FA-A406-331F81A8781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61" y="1982"/>
              <a:ext cx="350" cy="481"/>
            </a:xfrm>
            <a:custGeom>
              <a:avLst/>
              <a:gdLst>
                <a:gd name="T0" fmla="*/ 286 w 286"/>
                <a:gd name="T1" fmla="*/ 154 h 400"/>
                <a:gd name="T2" fmla="*/ 150 w 286"/>
                <a:gd name="T3" fmla="*/ 308 h 400"/>
                <a:gd name="T4" fmla="*/ 42 w 286"/>
                <a:gd name="T5" fmla="*/ 246 h 400"/>
                <a:gd name="T6" fmla="*/ 42 w 286"/>
                <a:gd name="T7" fmla="*/ 400 h 400"/>
                <a:gd name="T8" fmla="*/ 0 w 286"/>
                <a:gd name="T9" fmla="*/ 400 h 400"/>
                <a:gd name="T10" fmla="*/ 0 w 286"/>
                <a:gd name="T11" fmla="*/ 6 h 400"/>
                <a:gd name="T12" fmla="*/ 42 w 286"/>
                <a:gd name="T13" fmla="*/ 6 h 400"/>
                <a:gd name="T14" fmla="*/ 42 w 286"/>
                <a:gd name="T15" fmla="*/ 62 h 400"/>
                <a:gd name="T16" fmla="*/ 150 w 286"/>
                <a:gd name="T17" fmla="*/ 0 h 400"/>
                <a:gd name="T18" fmla="*/ 286 w 286"/>
                <a:gd name="T19" fmla="*/ 154 h 400"/>
                <a:gd name="T20" fmla="*/ 240 w 286"/>
                <a:gd name="T21" fmla="*/ 154 h 400"/>
                <a:gd name="T22" fmla="*/ 142 w 286"/>
                <a:gd name="T23" fmla="*/ 38 h 400"/>
                <a:gd name="T24" fmla="*/ 42 w 286"/>
                <a:gd name="T25" fmla="*/ 154 h 400"/>
                <a:gd name="T26" fmla="*/ 142 w 286"/>
                <a:gd name="T27" fmla="*/ 270 h 400"/>
                <a:gd name="T28" fmla="*/ 240 w 286"/>
                <a:gd name="T29" fmla="*/ 15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" h="400">
                  <a:moveTo>
                    <a:pt x="286" y="154"/>
                  </a:moveTo>
                  <a:cubicBezTo>
                    <a:pt x="286" y="244"/>
                    <a:pt x="227" y="308"/>
                    <a:pt x="150" y="308"/>
                  </a:cubicBezTo>
                  <a:cubicBezTo>
                    <a:pt x="102" y="308"/>
                    <a:pt x="65" y="285"/>
                    <a:pt x="42" y="246"/>
                  </a:cubicBezTo>
                  <a:cubicBezTo>
                    <a:pt x="42" y="400"/>
                    <a:pt x="42" y="400"/>
                    <a:pt x="42" y="400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65" y="23"/>
                    <a:pt x="102" y="0"/>
                    <a:pt x="150" y="0"/>
                  </a:cubicBezTo>
                  <a:cubicBezTo>
                    <a:pt x="227" y="0"/>
                    <a:pt x="286" y="64"/>
                    <a:pt x="286" y="154"/>
                  </a:cubicBezTo>
                  <a:close/>
                  <a:moveTo>
                    <a:pt x="240" y="154"/>
                  </a:moveTo>
                  <a:cubicBezTo>
                    <a:pt x="240" y="86"/>
                    <a:pt x="199" y="38"/>
                    <a:pt x="142" y="38"/>
                  </a:cubicBezTo>
                  <a:cubicBezTo>
                    <a:pt x="83" y="38"/>
                    <a:pt x="42" y="86"/>
                    <a:pt x="42" y="154"/>
                  </a:cubicBezTo>
                  <a:cubicBezTo>
                    <a:pt x="42" y="222"/>
                    <a:pt x="83" y="270"/>
                    <a:pt x="142" y="270"/>
                  </a:cubicBezTo>
                  <a:cubicBezTo>
                    <a:pt x="199" y="270"/>
                    <a:pt x="240" y="222"/>
                    <a:pt x="24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C1B41AC2-DF88-418C-89A8-77AE1C13487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582" y="1982"/>
              <a:ext cx="373" cy="370"/>
            </a:xfrm>
            <a:custGeom>
              <a:avLst/>
              <a:gdLst>
                <a:gd name="T0" fmla="*/ 0 w 305"/>
                <a:gd name="T1" fmla="*/ 154 h 308"/>
                <a:gd name="T2" fmla="*/ 153 w 305"/>
                <a:gd name="T3" fmla="*/ 0 h 308"/>
                <a:gd name="T4" fmla="*/ 305 w 305"/>
                <a:gd name="T5" fmla="*/ 154 h 308"/>
                <a:gd name="T6" fmla="*/ 153 w 305"/>
                <a:gd name="T7" fmla="*/ 308 h 308"/>
                <a:gd name="T8" fmla="*/ 0 w 305"/>
                <a:gd name="T9" fmla="*/ 154 h 308"/>
                <a:gd name="T10" fmla="*/ 260 w 305"/>
                <a:gd name="T11" fmla="*/ 154 h 308"/>
                <a:gd name="T12" fmla="*/ 153 w 305"/>
                <a:gd name="T13" fmla="*/ 38 h 308"/>
                <a:gd name="T14" fmla="*/ 45 w 305"/>
                <a:gd name="T15" fmla="*/ 154 h 308"/>
                <a:gd name="T16" fmla="*/ 153 w 305"/>
                <a:gd name="T17" fmla="*/ 270 h 308"/>
                <a:gd name="T18" fmla="*/ 260 w 305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5" h="308">
                  <a:moveTo>
                    <a:pt x="0" y="154"/>
                  </a:moveTo>
                  <a:cubicBezTo>
                    <a:pt x="0" y="70"/>
                    <a:pt x="70" y="0"/>
                    <a:pt x="153" y="0"/>
                  </a:cubicBezTo>
                  <a:cubicBezTo>
                    <a:pt x="235" y="0"/>
                    <a:pt x="305" y="70"/>
                    <a:pt x="305" y="154"/>
                  </a:cubicBezTo>
                  <a:cubicBezTo>
                    <a:pt x="305" y="238"/>
                    <a:pt x="235" y="308"/>
                    <a:pt x="153" y="308"/>
                  </a:cubicBezTo>
                  <a:cubicBezTo>
                    <a:pt x="70" y="308"/>
                    <a:pt x="0" y="238"/>
                    <a:pt x="0" y="154"/>
                  </a:cubicBezTo>
                  <a:close/>
                  <a:moveTo>
                    <a:pt x="260" y="154"/>
                  </a:moveTo>
                  <a:cubicBezTo>
                    <a:pt x="260" y="91"/>
                    <a:pt x="211" y="38"/>
                    <a:pt x="153" y="38"/>
                  </a:cubicBezTo>
                  <a:cubicBezTo>
                    <a:pt x="94" y="38"/>
                    <a:pt x="45" y="91"/>
                    <a:pt x="45" y="154"/>
                  </a:cubicBezTo>
                  <a:cubicBezTo>
                    <a:pt x="45" y="217"/>
                    <a:pt x="94" y="270"/>
                    <a:pt x="153" y="270"/>
                  </a:cubicBezTo>
                  <a:cubicBezTo>
                    <a:pt x="211" y="270"/>
                    <a:pt x="260" y="217"/>
                    <a:pt x="26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Rectangle 18">
              <a:extLst>
                <a:ext uri="{FF2B5EF4-FFF2-40B4-BE49-F238E27FC236}">
                  <a16:creationId xmlns:a16="http://schemas.microsoft.com/office/drawing/2014/main" id="{8A52667A-7197-4718-A7CC-9DB76FD1504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042" y="1865"/>
              <a:ext cx="52" cy="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6E7E8DE2-C426-4707-B205-0D5D93A76152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6191" y="1857"/>
              <a:ext cx="68" cy="488"/>
            </a:xfrm>
            <a:custGeom>
              <a:avLst/>
              <a:gdLst>
                <a:gd name="T0" fmla="*/ 0 w 56"/>
                <a:gd name="T1" fmla="*/ 28 h 406"/>
                <a:gd name="T2" fmla="*/ 29 w 56"/>
                <a:gd name="T3" fmla="*/ 0 h 406"/>
                <a:gd name="T4" fmla="*/ 56 w 56"/>
                <a:gd name="T5" fmla="*/ 28 h 406"/>
                <a:gd name="T6" fmla="*/ 29 w 56"/>
                <a:gd name="T7" fmla="*/ 57 h 406"/>
                <a:gd name="T8" fmla="*/ 0 w 56"/>
                <a:gd name="T9" fmla="*/ 28 h 406"/>
                <a:gd name="T10" fmla="*/ 7 w 56"/>
                <a:gd name="T11" fmla="*/ 110 h 406"/>
                <a:gd name="T12" fmla="*/ 50 w 56"/>
                <a:gd name="T13" fmla="*/ 110 h 406"/>
                <a:gd name="T14" fmla="*/ 50 w 56"/>
                <a:gd name="T15" fmla="*/ 406 h 406"/>
                <a:gd name="T16" fmla="*/ 7 w 56"/>
                <a:gd name="T17" fmla="*/ 406 h 406"/>
                <a:gd name="T18" fmla="*/ 7 w 56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6" y="13"/>
                    <a:pt x="56" y="28"/>
                  </a:cubicBezTo>
                  <a:cubicBezTo>
                    <a:pt x="56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D3B127C7-22FD-48BC-9B8E-27EBE146499C}"/>
                </a:ext>
              </a:extLst>
            </p:cNvPr>
            <p:cNvSpPr>
              <a:spLocks/>
            </p:cNvSpPr>
            <p:nvPr/>
          </p:nvSpPr>
          <p:spPr bwMode="black">
            <a:xfrm>
              <a:off x="6335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2 w 230"/>
                <a:gd name="T3" fmla="*/ 233 h 308"/>
                <a:gd name="T4" fmla="*/ 122 w 230"/>
                <a:gd name="T5" fmla="*/ 270 h 308"/>
                <a:gd name="T6" fmla="*/ 187 w 230"/>
                <a:gd name="T7" fmla="*/ 224 h 308"/>
                <a:gd name="T8" fmla="*/ 113 w 230"/>
                <a:gd name="T9" fmla="*/ 170 h 308"/>
                <a:gd name="T10" fmla="*/ 14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2" y="233"/>
                    <a:pt x="22" y="233"/>
                    <a:pt x="22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7" y="252"/>
                    <a:pt x="187" y="224"/>
                  </a:cubicBezTo>
                  <a:cubicBezTo>
                    <a:pt x="187" y="192"/>
                    <a:pt x="153" y="182"/>
                    <a:pt x="113" y="170"/>
                  </a:cubicBezTo>
                  <a:cubicBezTo>
                    <a:pt x="42" y="150"/>
                    <a:pt x="14" y="129"/>
                    <a:pt x="14" y="86"/>
                  </a:cubicBezTo>
                  <a:cubicBezTo>
                    <a:pt x="14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3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DDC76C1-EE98-469A-A6AD-21148374D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8114" y="2908233"/>
            <a:ext cx="5354637" cy="895350"/>
          </a:xfrm>
        </p:spPr>
        <p:txBody>
          <a:bodyPr/>
          <a:lstStyle>
            <a:lvl1pPr>
              <a:defRPr sz="4900">
                <a:solidFill>
                  <a:schemeClr val="bg1"/>
                </a:solidFill>
              </a:defRPr>
            </a:lvl1pPr>
            <a:lvl2pPr>
              <a:defRPr sz="36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Metropolis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29BE03A-21B0-4196-A033-4E90957BA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</a:rPr>
              <a:t>Metropolis Font Check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CB049186-CC25-4BD3-8410-4DE62ED4B08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38105"/>
            <a:ext cx="10962687" cy="24774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Is the Metropolis font installed on my computer?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A92F24-FC82-4FA9-9362-801284731CC8}"/>
              </a:ext>
            </a:extLst>
          </p:cNvPr>
          <p:cNvSpPr/>
          <p:nvPr userDrawn="1"/>
        </p:nvSpPr>
        <p:spPr bwMode="gray">
          <a:xfrm>
            <a:off x="623363" y="1616678"/>
            <a:ext cx="4633737" cy="244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accent4">
                    <a:lumMod val="75000"/>
                  </a:schemeClr>
                </a:solidFill>
              </a:rPr>
              <a:t>Do the fonts in these two sentences match on your screen?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9E37DB-3217-4772-AE8E-E9673A139975}"/>
              </a:ext>
            </a:extLst>
          </p:cNvPr>
          <p:cNvCxnSpPr>
            <a:cxnSpLocks/>
          </p:cNvCxnSpPr>
          <p:nvPr userDrawn="1"/>
        </p:nvCxnSpPr>
        <p:spPr>
          <a:xfrm>
            <a:off x="623364" y="1860778"/>
            <a:ext cx="7299849" cy="0"/>
          </a:xfrm>
          <a:prstGeom prst="line">
            <a:avLst/>
          </a:prstGeom>
          <a:ln w="25400">
            <a:solidFill>
              <a:schemeClr val="bg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8442F8FF-5DB1-44B3-AF2C-1A531EA36FEA}"/>
              </a:ext>
            </a:extLst>
          </p:cNvPr>
          <p:cNvGrpSpPr/>
          <p:nvPr userDrawn="1"/>
        </p:nvGrpSpPr>
        <p:grpSpPr bwMode="gray">
          <a:xfrm>
            <a:off x="0" y="0"/>
            <a:ext cx="12188826" cy="6858004"/>
            <a:chOff x="0" y="-4"/>
            <a:chExt cx="12188826" cy="6858004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2F285D2-B641-461F-87F0-20A9C65B2EF7}"/>
                </a:ext>
              </a:extLst>
            </p:cNvPr>
            <p:cNvGrpSpPr/>
            <p:nvPr/>
          </p:nvGrpSpPr>
          <p:grpSpPr bwMode="gray">
            <a:xfrm>
              <a:off x="609441" y="1600198"/>
              <a:ext cx="10055941" cy="4580469"/>
              <a:chOff x="609441" y="1600198"/>
              <a:chExt cx="10055941" cy="4580469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15EE1AC-AAA1-4CAF-886B-474B1A0C95C4}"/>
                  </a:ext>
                </a:extLst>
              </p:cNvPr>
              <p:cNvSpPr/>
              <p:nvPr/>
            </p:nvSpPr>
            <p:spPr bwMode="gray">
              <a:xfrm>
                <a:off x="609441" y="1600199"/>
                <a:ext cx="914203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7037B7F2-249C-4DB7-A4FF-AD7E08892A0F}"/>
                  </a:ext>
                </a:extLst>
              </p:cNvPr>
              <p:cNvSpPr/>
              <p:nvPr/>
            </p:nvSpPr>
            <p:spPr bwMode="gray">
              <a:xfrm>
                <a:off x="2436448" y="1600198"/>
                <a:ext cx="915282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6B02FE08-2379-4E6C-AE27-D7D2ECAB18B8}"/>
                  </a:ext>
                </a:extLst>
              </p:cNvPr>
              <p:cNvSpPr/>
              <p:nvPr/>
            </p:nvSpPr>
            <p:spPr bwMode="gray">
              <a:xfrm>
                <a:off x="4263453" y="1600198"/>
                <a:ext cx="920909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7C17E9A-3B70-4668-8EAE-9C7D73BACCA1}"/>
                  </a:ext>
                </a:extLst>
              </p:cNvPr>
              <p:cNvSpPr/>
              <p:nvPr/>
            </p:nvSpPr>
            <p:spPr bwMode="gray">
              <a:xfrm>
                <a:off x="6090459" y="1600198"/>
                <a:ext cx="920909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02751E5-34AD-4357-BC67-2269F668FD57}"/>
                  </a:ext>
                </a:extLst>
              </p:cNvPr>
              <p:cNvSpPr/>
              <p:nvPr/>
            </p:nvSpPr>
            <p:spPr bwMode="gray">
              <a:xfrm>
                <a:off x="7921943" y="1600198"/>
                <a:ext cx="916431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52A85DA-B39F-40AB-B423-9F7CCB3D0D63}"/>
                  </a:ext>
                </a:extLst>
              </p:cNvPr>
              <p:cNvSpPr/>
              <p:nvPr/>
            </p:nvSpPr>
            <p:spPr bwMode="gray">
              <a:xfrm>
                <a:off x="9750028" y="1600198"/>
                <a:ext cx="915354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5C1459D-4F6E-4671-8566-3143311EA541}"/>
                </a:ext>
              </a:extLst>
            </p:cNvPr>
            <p:cNvGrpSpPr/>
            <p:nvPr userDrawn="1"/>
          </p:nvGrpSpPr>
          <p:grpSpPr bwMode="gray">
            <a:xfrm>
              <a:off x="0" y="-4"/>
              <a:ext cx="12188826" cy="6858004"/>
              <a:chOff x="0" y="-4"/>
              <a:chExt cx="12188826" cy="6858004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15AFD00-19E3-4F92-9570-1F3E8AEC3EC4}"/>
                  </a:ext>
                </a:extLst>
              </p:cNvPr>
              <p:cNvGrpSpPr/>
              <p:nvPr>
                <p:custDataLst>
                  <p:tags r:id="rId1"/>
                </p:custDataLst>
              </p:nvPr>
            </p:nvGrpSpPr>
            <p:grpSpPr bwMode="gray">
              <a:xfrm>
                <a:off x="0" y="-4"/>
                <a:ext cx="12188826" cy="6858004"/>
                <a:chOff x="0" y="1"/>
                <a:chExt cx="12188826" cy="6858004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56B51E9A-9BC0-4A23-95C7-9E14C94FDF8A}"/>
                    </a:ext>
                  </a:extLst>
                </p:cNvPr>
                <p:cNvGrpSpPr/>
                <p:nvPr/>
              </p:nvGrpSpPr>
              <p:grpSpPr bwMode="gray">
                <a:xfrm>
                  <a:off x="609601" y="2684"/>
                  <a:ext cx="10962504" cy="6855315"/>
                  <a:chOff x="0" y="0"/>
                  <a:chExt cx="10962504" cy="6858000"/>
                </a:xfrm>
              </p:grpSpPr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5B6B4CFD-041A-4081-89A4-C2B194E6465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C63B978F-4215-434A-A0BE-E77776CE37B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09EEB78C-3DA9-4AD7-BFB1-207EDE403F9D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37106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F062D7CE-4A4A-4C41-833F-B30B3E74AEA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82808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9C628EF-969E-4429-A992-9AD0AFECF81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28510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8C7BD383-0D5C-4E3A-99F7-4DC5A51DF94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74212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FAA2EE63-4F24-4A26-9268-D15D92D5B06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19914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F64BB08D-864A-44D4-88F6-679DBAE518B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65617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9FA3F8A1-60DA-47E1-92DD-967475B2DF5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11319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4DECF40D-CC60-45F8-B236-F9FAC1F3E8C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623BAEC6-A3C2-4892-9093-BD8EA8A7E0F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02723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D4E16FB9-EDCA-4CA6-9212-0AEBFCE175D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48425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F3AE637F-804F-4244-9AA9-FF4A629A143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94127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5EFB8414-3949-428A-B700-7C38A44425B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39829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BA61D1AB-B7D2-4169-B38F-56371D50E1DA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85532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D00C4593-A442-4B6C-8E9D-80BFEB1746D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31234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95B5E413-FAFF-430F-B105-4D122D50AEE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76936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2B845328-662D-4D12-A209-6A0B1E78DF14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22638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2AC19B5D-D919-4A48-953C-03994329E19B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2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AC81C8DC-CB2F-445A-8F7B-5A864393B553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68340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F3CD9F68-6C35-4B43-B8E1-1ABF75D8D58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59744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BBBCE95B-721C-44A5-8B94-8F0E42FF53F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05447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3B934F61-1ED7-4209-A1E3-04C68085B10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51149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8F636E46-095E-439D-B78B-EBC72DB23290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61497272-E949-488B-B9F6-FD10BA6526B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96250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B645DFBA-090A-4E89-BFE2-570C1D04D7A5}"/>
                    </a:ext>
                  </a:extLst>
                </p:cNvPr>
                <p:cNvGrpSpPr/>
                <p:nvPr/>
              </p:nvGrpSpPr>
              <p:grpSpPr bwMode="gray">
                <a:xfrm>
                  <a:off x="0" y="1"/>
                  <a:ext cx="12188826" cy="6858004"/>
                  <a:chOff x="0" y="1"/>
                  <a:chExt cx="12188826" cy="6858004"/>
                </a:xfrm>
              </p:grpSpPr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E34689D4-9BAE-40BF-B953-E1A0CA4F5C15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60944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674A3364-6F4C-4749-A110-B336801330E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690EC6B6-039D-4549-B1B1-8FF8A3FC2F6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1800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155F4FAC-9412-45E9-99EC-FDC351D60453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1202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5A0C0A33-67B3-48C9-9B83-C39DFDEF5E0A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6630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A87FF284-D960-4A05-8053-9886608C6599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2058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6BA61019-342C-4EDD-97C6-EDA59774644E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748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234785CB-17D0-49DD-8DC9-3C93626DC77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2914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425DB222-E3A0-48A3-BBD5-FD2616577D2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8342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C433E4E5-A945-4652-B574-37C6580344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flipH="1">
                    <a:off x="1" y="5717376"/>
                    <a:ext cx="12188825" cy="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352A597B-2B35-4BD4-B07E-D8CEF25A597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76359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9351C336-9D65-42C9-A33F-6971E6322E4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CAD9518-36D4-43F7-839D-D8FE389DF1F1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9514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55575B3F-2A8B-4175-B6A5-D60652B87ED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8625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1CCC90FC-8476-4A2A-8DF1-ECAB053A24F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30638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DFB03C8E-4661-465A-B25F-147D497525A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034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88C8E030-5491-4C40-9E10-B197BD5CD587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5774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E0EBA261-0409-41DC-98E2-4BF8173333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rot="5400000">
                    <a:off x="6094413" y="-4494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119DAC7-36FB-491E-A6EB-B78E57CAECBF}"/>
                  </a:ext>
                </a:extLst>
              </p:cNvPr>
              <p:cNvSpPr txBox="1"/>
              <p:nvPr userDrawn="1"/>
            </p:nvSpPr>
            <p:spPr bwMode="gray">
              <a:xfrm>
                <a:off x="592866" y="5723466"/>
                <a:ext cx="7329077" cy="47413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 dirty="0"/>
                  <a:t>Footnote: Lorem ipsum dolor sit amet, consectetur adipiscing elit. Maecenas dui magna, sagittis at feugiat eget, viverra eu libero. Vestibulum a justo mi. Etiam blandit tempus odio. Fusce orci lectus, tincidunt eget hendrerit quis, blandit non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777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535B2D-9361-4E88-8BBD-C6E1EB066B37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898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ED08D-D489-4C23-BFE9-9C4A6A94C4DA}"/>
              </a:ext>
            </a:extLst>
          </p:cNvPr>
          <p:cNvSpPr txBox="1"/>
          <p:nvPr userDrawn="1"/>
        </p:nvSpPr>
        <p:spPr>
          <a:xfrm>
            <a:off x="606392" y="721895"/>
            <a:ext cx="10876547" cy="488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bg1"/>
                </a:solidFill>
              </a:rPr>
              <a:t>DO NOT USE </a:t>
            </a:r>
          </a:p>
          <a:p>
            <a:pPr algn="ctr">
              <a:lnSpc>
                <a:spcPct val="90000"/>
              </a:lnSpc>
            </a:pPr>
            <a:endParaRPr lang="en-US" sz="5400" spc="3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bg1"/>
                </a:solidFill>
              </a:rPr>
              <a:t>ALL LAYOUTS PAST THIS ARE NOT PART OF THIS TEMPLATE</a:t>
            </a:r>
          </a:p>
        </p:txBody>
      </p:sp>
    </p:spTree>
    <p:extLst>
      <p:ext uri="{BB962C8B-B14F-4D97-AF65-F5344CB8AC3E}">
        <p14:creationId xmlns:p14="http://schemas.microsoft.com/office/powerpoint/2010/main" val="195539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ltGray">
          <a:xfrm>
            <a:off x="1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4364" y="1679667"/>
            <a:ext cx="6400800" cy="1234440"/>
          </a:xfrm>
        </p:spPr>
        <p:txBody>
          <a:bodyPr wrap="square" anchor="b"/>
          <a:lstStyle>
            <a:lvl1pPr algn="r">
              <a:defRPr sz="3999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7008813" y="2956717"/>
            <a:ext cx="4570379" cy="700882"/>
          </a:xfrm>
        </p:spPr>
        <p:txBody>
          <a:bodyPr/>
          <a:lstStyle>
            <a:lvl1pPr marL="0" indent="0" algn="r">
              <a:buNone/>
              <a:defRPr sz="2399">
                <a:solidFill>
                  <a:schemeClr val="accent1"/>
                </a:solidFill>
                <a:latin typeface="+mj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3213" y="4231640"/>
            <a:ext cx="3657600" cy="355601"/>
          </a:xfrm>
        </p:spPr>
        <p:txBody>
          <a:bodyPr anchor="b"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3213" y="4866640"/>
            <a:ext cx="3657600" cy="355601"/>
          </a:xfrm>
        </p:spPr>
        <p:txBody>
          <a:bodyPr/>
          <a:lstStyle>
            <a:lvl1pPr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3213" y="5655334"/>
            <a:ext cx="3657600" cy="112587"/>
          </a:xfrm>
        </p:spPr>
        <p:txBody>
          <a:bodyPr/>
          <a:lstStyle>
            <a:lvl1pPr algn="r">
              <a:buNone/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3" y="6392865"/>
            <a:ext cx="1424385" cy="224518"/>
            <a:chOff x="863272" y="6563918"/>
            <a:chExt cx="861082" cy="135727"/>
          </a:xfrm>
          <a:solidFill>
            <a:schemeClr val="tx2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6FCBCF-AFA0-4D2E-AF64-919BFE9B44B8}"/>
              </a:ext>
            </a:extLst>
          </p:cNvPr>
          <p:cNvSpPr txBox="1"/>
          <p:nvPr userDrawn="1"/>
        </p:nvSpPr>
        <p:spPr bwMode="white">
          <a:xfrm flipH="1">
            <a:off x="2220913" y="6453433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100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100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100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©2018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352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183EB20-0C5F-4DF1-ACB7-C31AA75223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ltGray">
          <a:xfrm rot="16200000">
            <a:off x="8594081" y="298527"/>
            <a:ext cx="3893271" cy="3296220"/>
          </a:xfrm>
          <a:prstGeom prst="rect">
            <a:avLst/>
          </a:prstGeom>
        </p:spPr>
      </p:pic>
      <p:sp>
        <p:nvSpPr>
          <p:cNvPr id="756" name="TextBox 755">
            <a:extLst>
              <a:ext uri="{FF2B5EF4-FFF2-40B4-BE49-F238E27FC236}">
                <a16:creationId xmlns:a16="http://schemas.microsoft.com/office/drawing/2014/main" id="{2387BAEF-04D4-4DE9-B7A0-5B5AD8C8A831}"/>
              </a:ext>
            </a:extLst>
          </p:cNvPr>
          <p:cNvSpPr txBox="1"/>
          <p:nvPr userDrawn="1"/>
        </p:nvSpPr>
        <p:spPr>
          <a:xfrm>
            <a:off x="608013" y="1265021"/>
            <a:ext cx="1933864" cy="5348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199">
                <a:solidFill>
                  <a:schemeClr val="accent5"/>
                </a:solidFill>
                <a:latin typeface="+mj-lt"/>
              </a:rPr>
              <a:t>Agenda</a:t>
            </a:r>
          </a:p>
        </p:txBody>
      </p:sp>
      <p:sp>
        <p:nvSpPr>
          <p:cNvPr id="730" name="TextBox 729">
            <a:extLst>
              <a:ext uri="{FF2B5EF4-FFF2-40B4-BE49-F238E27FC236}">
                <a16:creationId xmlns:a16="http://schemas.microsoft.com/office/drawing/2014/main" id="{AB8D1A6B-3CE6-468D-804E-6300F8B6DC81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 Placeholder 757">
            <a:extLst>
              <a:ext uri="{FF2B5EF4-FFF2-40B4-BE49-F238E27FC236}">
                <a16:creationId xmlns:a16="http://schemas.microsoft.com/office/drawing/2014/main" id="{B29EB907-51A5-4D60-B03A-85DECB7627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94013" y="1392218"/>
            <a:ext cx="7315200" cy="4322783"/>
          </a:xfrm>
        </p:spPr>
        <p:txBody>
          <a:bodyPr anchor="t"/>
          <a:lstStyle>
            <a:lvl1pPr marL="0" indent="0">
              <a:spcBef>
                <a:spcPts val="1799"/>
              </a:spcBef>
              <a:buClr>
                <a:schemeClr val="accent2"/>
              </a:buClr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accent1"/>
                </a:solidFill>
              </a:defRPr>
            </a:lvl2pPr>
            <a:lvl3pPr marL="342797" indent="0">
              <a:buFont typeface="Open Sans" panose="020B0606030504020204" pitchFamily="34" charset="0"/>
              <a:buNone/>
              <a:defRPr sz="1799"/>
            </a:lvl3pPr>
            <a:lvl4pPr marL="342797" indent="0">
              <a:buFont typeface="Open Sans" panose="020B0606030504020204" pitchFamily="34" charset="0"/>
              <a:buChar char="​"/>
              <a:tabLst/>
              <a:defRPr sz="1799">
                <a:solidFill>
                  <a:schemeClr val="tx2"/>
                </a:solidFill>
              </a:defRPr>
            </a:lvl4pPr>
            <a:lvl5pPr marL="342797" indent="0">
              <a:buFont typeface="Open Sans" panose="020B0606030504020204" pitchFamily="34" charset="0"/>
              <a:buChar char="​"/>
              <a:tabLst/>
              <a:defRPr sz="1799">
                <a:solidFill>
                  <a:schemeClr val="tx2"/>
                </a:solidFill>
              </a:defRPr>
            </a:lvl5pPr>
            <a:lvl6pPr marL="342797" indent="0">
              <a:buFont typeface="Open Sans" panose="020B0606030504020204" pitchFamily="34" charset="0"/>
              <a:buChar char="​"/>
              <a:defRPr sz="1799">
                <a:solidFill>
                  <a:schemeClr val="tx2"/>
                </a:solidFill>
              </a:defRPr>
            </a:lvl6pPr>
            <a:lvl7pPr marL="342797" indent="0">
              <a:buFont typeface="Open Sans" panose="020B0606030504020204" pitchFamily="34" charset="0"/>
              <a:buChar char="​"/>
              <a:defRPr sz="1799">
                <a:solidFill>
                  <a:schemeClr val="tx2"/>
                </a:solidFill>
              </a:defRPr>
            </a:lvl7pPr>
            <a:lvl8pPr marL="342797" indent="0">
              <a:buFont typeface="Open Sans" panose="020B0606030504020204" pitchFamily="34" charset="0"/>
              <a:buChar char="​"/>
              <a:defRPr sz="1799">
                <a:solidFill>
                  <a:schemeClr val="tx2"/>
                </a:solidFill>
              </a:defRPr>
            </a:lvl8pPr>
            <a:lvl9pPr marL="342797" indent="0">
              <a:buFont typeface="Open Sans" panose="020B0606030504020204" pitchFamily="34" charset="0"/>
              <a:buChar char="​"/>
              <a:defRPr sz="1799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03D98A-D6D9-4EF5-A541-26E00799D077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©2018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C06013-757A-4FD4-A789-7E9656F64A59}"/>
              </a:ext>
            </a:extLst>
          </p:cNvPr>
          <p:cNvGrpSpPr/>
          <p:nvPr userDrawn="1"/>
        </p:nvGrpSpPr>
        <p:grpSpPr bwMode="black">
          <a:xfrm>
            <a:off x="617879" y="6446046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5E650B00-898D-4367-B76F-5BF89476C91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tx2"/>
                </a:solidFill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A491FA9-9AD4-4837-B9D8-EA75606548C8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tx2"/>
                </a:solidFill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8AD407B-7DC8-4213-960A-A3752366687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tx2"/>
                </a:solidFill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F0E957BF-4633-4BC7-8378-1B670BA6A950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tx2"/>
                </a:solidFill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33412CC5-5B25-43E7-AFAC-0EF817E6F7F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tx2"/>
                </a:solidFill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0E0EEC98-4D81-4BBF-A18F-A2562013EC4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tx2"/>
                </a:solidFill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0624E438-D004-4788-9C41-D6E07F017AC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072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1167394"/>
            <a:ext cx="6427626" cy="1229360"/>
          </a:xfrm>
        </p:spPr>
        <p:txBody>
          <a:bodyPr wrap="square" anchor="b"/>
          <a:lstStyle>
            <a:lvl1pPr algn="l">
              <a:defRPr sz="3599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2484060"/>
            <a:ext cx="6408402" cy="700882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accent1"/>
                </a:solidFill>
                <a:latin typeface="+mj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854D23-C99F-41C3-9EA1-37368E9748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2"/>
          <a:stretch/>
        </p:blipFill>
        <p:spPr bwMode="ltGray">
          <a:xfrm>
            <a:off x="4244921" y="0"/>
            <a:ext cx="7949373" cy="685800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A7583E3-5C48-49C6-991B-C25E2AA2FBAB}"/>
              </a:ext>
            </a:extLst>
          </p:cNvPr>
          <p:cNvGrpSpPr/>
          <p:nvPr userDrawn="1"/>
        </p:nvGrpSpPr>
        <p:grpSpPr bwMode="black">
          <a:xfrm>
            <a:off x="617879" y="6446046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367C169C-1300-467E-BD2B-CFFF8008026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E38C4A5D-89F1-4554-BE68-BC848EF53E95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10270507-0676-4A8B-87BD-BDCA1210CC37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3D84D470-4587-4DEE-91E9-770026878769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ADFCC155-955A-44B0-9432-CA6DC3C15253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3" name="Freeform 11">
              <a:extLst>
                <a:ext uri="{FF2B5EF4-FFF2-40B4-BE49-F238E27FC236}">
                  <a16:creationId xmlns:a16="http://schemas.microsoft.com/office/drawing/2014/main" id="{5B4316E4-B109-42D8-B12A-FBD6286C9C7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4" name="Freeform 12">
              <a:extLst>
                <a:ext uri="{FF2B5EF4-FFF2-40B4-BE49-F238E27FC236}">
                  <a16:creationId xmlns:a16="http://schemas.microsoft.com/office/drawing/2014/main" id="{A3D32D1A-08E0-4BFC-A3E0-CB5C3BB04F6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12D976-FA11-4943-92A0-719F347D1191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821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hot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0379" y="3450868"/>
            <a:ext cx="5961236" cy="1229360"/>
          </a:xfrm>
        </p:spPr>
        <p:txBody>
          <a:bodyPr wrap="square" anchor="b"/>
          <a:lstStyle>
            <a:lvl1pPr algn="l">
              <a:defRPr sz="3599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4768725"/>
            <a:ext cx="6863048" cy="700882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7E09E63-24A8-49D3-9685-8578A82AA161}"/>
              </a:ext>
            </a:extLst>
          </p:cNvPr>
          <p:cNvGrpSpPr/>
          <p:nvPr userDrawn="1"/>
        </p:nvGrpSpPr>
        <p:grpSpPr bwMode="white">
          <a:xfrm>
            <a:off x="617879" y="6446046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82AA2D8E-2CF2-47AE-8BA1-22AA0DC8C719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68" name="Freeform 7">
              <a:extLst>
                <a:ext uri="{FF2B5EF4-FFF2-40B4-BE49-F238E27FC236}">
                  <a16:creationId xmlns:a16="http://schemas.microsoft.com/office/drawing/2014/main" id="{DB231781-0913-4FEB-A765-B02F9675E9A8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3ABF11FB-C738-4E99-9D81-B317B3B4FFF4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0" name="Freeform 9">
              <a:extLst>
                <a:ext uri="{FF2B5EF4-FFF2-40B4-BE49-F238E27FC236}">
                  <a16:creationId xmlns:a16="http://schemas.microsoft.com/office/drawing/2014/main" id="{21F9AEA1-3F12-4EE4-9B0A-11F6FC2F34FF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87E382A9-F6F4-488E-98B8-A2C07D983E60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862FC631-21BD-4380-B20F-767EC3455CDB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E30874F8-CC58-4DC5-8229-E1032A3E49B3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EAC21F4-620C-4207-A01D-C082619C707B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B40497-F310-48EA-9016-3C0DFE5B848B}"/>
              </a:ext>
            </a:extLst>
          </p:cNvPr>
          <p:cNvSpPr txBox="1"/>
          <p:nvPr userDrawn="1"/>
        </p:nvSpPr>
        <p:spPr bwMode="white"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087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CFF92-6F45-4F17-811F-04EF3AFB1E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ltGray">
          <a:xfrm>
            <a:off x="6465331" y="2011260"/>
            <a:ext cx="5724640" cy="48467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D79F707-A9A4-48DB-B7A8-862A7F5F3D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ltGray">
          <a:xfrm>
            <a:off x="0" y="0"/>
            <a:ext cx="2103302" cy="2121592"/>
          </a:xfrm>
          <a:prstGeom prst="rect">
            <a:avLst/>
          </a:prstGeom>
        </p:spPr>
      </p:pic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6688" y="5066408"/>
            <a:ext cx="4577726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799">
                <a:solidFill>
                  <a:schemeClr val="accent1"/>
                </a:solidFill>
              </a:defRPr>
            </a:lvl1pPr>
            <a:lvl2pPr marL="272968" indent="0">
              <a:buNone/>
              <a:defRPr/>
            </a:lvl2pPr>
          </a:lstStyle>
          <a:p>
            <a:pPr lvl="0"/>
            <a:r>
              <a:rPr lang="en-US"/>
              <a:t>Source Name</a:t>
            </a:r>
          </a:p>
        </p:txBody>
      </p:sp>
      <p:sp>
        <p:nvSpPr>
          <p:cNvPr id="185" name="Picture Placeholder 184">
            <a:extLst>
              <a:ext uri="{FF2B5EF4-FFF2-40B4-BE49-F238E27FC236}">
                <a16:creationId xmlns:a16="http://schemas.microsoft.com/office/drawing/2014/main" id="{378C4D84-AD98-435A-9F11-B3CB29EA3C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37614" y="457200"/>
            <a:ext cx="2740025" cy="1371600"/>
          </a:xfrm>
          <a:noFill/>
        </p:spPr>
        <p:txBody>
          <a:bodyPr anchor="ctr"/>
          <a:lstStyle>
            <a:lvl1pPr algn="ctr">
              <a:defRPr sz="2399" b="1">
                <a:solidFill>
                  <a:srgbClr val="F8981D"/>
                </a:solidFill>
              </a:defRPr>
            </a:lvl1pPr>
          </a:lstStyle>
          <a:p>
            <a:r>
              <a:rPr lang="en-US"/>
              <a:t>Click to insert logo or delete box if not needed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925BD69-7B55-4D64-8B2C-06E34A6A573B}"/>
              </a:ext>
            </a:extLst>
          </p:cNvPr>
          <p:cNvGrpSpPr/>
          <p:nvPr userDrawn="1"/>
        </p:nvGrpSpPr>
        <p:grpSpPr bwMode="black">
          <a:xfrm>
            <a:off x="617879" y="6446046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89" name="Freeform 6">
              <a:extLst>
                <a:ext uri="{FF2B5EF4-FFF2-40B4-BE49-F238E27FC236}">
                  <a16:creationId xmlns:a16="http://schemas.microsoft.com/office/drawing/2014/main" id="{2A6CDC2F-2239-466B-8A26-51E24B60D2A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bg1"/>
                </a:solidFill>
              </a:endParaRPr>
            </a:p>
          </p:txBody>
        </p:sp>
        <p:sp>
          <p:nvSpPr>
            <p:cNvPr id="190" name="Freeform 7">
              <a:extLst>
                <a:ext uri="{FF2B5EF4-FFF2-40B4-BE49-F238E27FC236}">
                  <a16:creationId xmlns:a16="http://schemas.microsoft.com/office/drawing/2014/main" id="{93E73CA8-B585-405F-9E3D-46EE1893D710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bg1"/>
                </a:solidFill>
              </a:endParaRPr>
            </a:p>
          </p:txBody>
        </p:sp>
        <p:sp>
          <p:nvSpPr>
            <p:cNvPr id="191" name="Freeform 8">
              <a:extLst>
                <a:ext uri="{FF2B5EF4-FFF2-40B4-BE49-F238E27FC236}">
                  <a16:creationId xmlns:a16="http://schemas.microsoft.com/office/drawing/2014/main" id="{B40B0DE4-0E7F-4DE2-A215-B0E4BCF4375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bg1"/>
                </a:solidFill>
              </a:endParaRPr>
            </a:p>
          </p:txBody>
        </p:sp>
        <p:sp>
          <p:nvSpPr>
            <p:cNvPr id="192" name="Freeform 9">
              <a:extLst>
                <a:ext uri="{FF2B5EF4-FFF2-40B4-BE49-F238E27FC236}">
                  <a16:creationId xmlns:a16="http://schemas.microsoft.com/office/drawing/2014/main" id="{84A3CC07-CFF3-402C-88A1-0C33B169216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bg1"/>
                </a:solidFill>
              </a:endParaRPr>
            </a:p>
          </p:txBody>
        </p:sp>
        <p:sp>
          <p:nvSpPr>
            <p:cNvPr id="193" name="Freeform 10">
              <a:extLst>
                <a:ext uri="{FF2B5EF4-FFF2-40B4-BE49-F238E27FC236}">
                  <a16:creationId xmlns:a16="http://schemas.microsoft.com/office/drawing/2014/main" id="{223CFCE1-BE7A-4664-929A-9AD81CA8045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bg1"/>
                </a:solidFill>
              </a:endParaRPr>
            </a:p>
          </p:txBody>
        </p:sp>
        <p:sp>
          <p:nvSpPr>
            <p:cNvPr id="194" name="Freeform 11">
              <a:extLst>
                <a:ext uri="{FF2B5EF4-FFF2-40B4-BE49-F238E27FC236}">
                  <a16:creationId xmlns:a16="http://schemas.microsoft.com/office/drawing/2014/main" id="{53A2BE8A-BB25-4C20-B0B5-1FA2A33471E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bg1"/>
                </a:solidFill>
              </a:endParaRPr>
            </a:p>
          </p:txBody>
        </p:sp>
        <p:sp>
          <p:nvSpPr>
            <p:cNvPr id="195" name="Freeform 12">
              <a:extLst>
                <a:ext uri="{FF2B5EF4-FFF2-40B4-BE49-F238E27FC236}">
                  <a16:creationId xmlns:a16="http://schemas.microsoft.com/office/drawing/2014/main" id="{6ACD31F9-9175-4E3B-B20A-0CBFA479BA6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D51C9E-7CEC-414C-A393-73D352F3496A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EC66B-487A-4C1D-9541-C5DC72DD73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5012" y="1600200"/>
            <a:ext cx="6191001" cy="3200400"/>
          </a:xfrm>
        </p:spPr>
        <p:txBody>
          <a:bodyPr anchor="b"/>
          <a:lstStyle>
            <a:lvl1pPr marL="228531" indent="-228531">
              <a:buClr>
                <a:schemeClr val="tx2"/>
              </a:buClr>
              <a:buSzPct val="100000"/>
              <a:buFont typeface="Metropolis" panose="00000500000000000000" pitchFamily="50" charset="0"/>
              <a:buChar char="“"/>
              <a:defRPr sz="2799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407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18">
            <a:extLst>
              <a:ext uri="{FF2B5EF4-FFF2-40B4-BE49-F238E27FC236}">
                <a16:creationId xmlns:a16="http://schemas.microsoft.com/office/drawing/2014/main" id="{09EEA1A0-09F6-4C94-911A-E94DE83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1602" y="5726369"/>
            <a:ext cx="4126506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Metropolis" panose="00000500000000000000" pitchFamily="50" charset="0"/>
              <a:buNone/>
              <a:defRPr sz="1799">
                <a:solidFill>
                  <a:schemeClr val="tx2"/>
                </a:solidFill>
              </a:defRPr>
            </a:lvl1pPr>
            <a:lvl2pPr marL="272968" indent="0">
              <a:buNone/>
              <a:defRPr/>
            </a:lvl2pPr>
          </a:lstStyle>
          <a:p>
            <a:pPr lvl="0"/>
            <a:r>
              <a:rPr lang="en-US"/>
              <a:t>Source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BE887AA-466F-4819-9C71-E7A3469F9FED}"/>
              </a:ext>
            </a:extLst>
          </p:cNvPr>
          <p:cNvGrpSpPr/>
          <p:nvPr userDrawn="1"/>
        </p:nvGrpSpPr>
        <p:grpSpPr>
          <a:xfrm>
            <a:off x="617879" y="6446046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4067B72-DBFB-4029-8D5B-F1FF1EBE13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B12C03C-6596-4EA0-AD8E-20898D0524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5EC5438-9CA3-451C-BE1E-32649BA580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C779E55-6092-45FD-A207-F5F87653E6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6B14FE-24C9-470A-A53B-7F31452073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E375347-E880-4672-992A-C5D936A9A8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3103450-85A9-4D5B-A458-2662F6E6A1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509C4AD-2E3F-4500-A723-1F51B4906D51}"/>
              </a:ext>
            </a:extLst>
          </p:cNvPr>
          <p:cNvSpPr txBox="1"/>
          <p:nvPr userDrawn="1"/>
        </p:nvSpPr>
        <p:spPr bwMode="white"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7669F2-DB92-4920-A8A8-826B25591FE9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57474-E36F-40E3-9802-188CF7438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13601" y="3886200"/>
            <a:ext cx="4364038" cy="1670050"/>
          </a:xfrm>
        </p:spPr>
        <p:txBody>
          <a:bodyPr anchor="b"/>
          <a:lstStyle>
            <a:lvl1pPr marL="228531" indent="-228531">
              <a:buClr>
                <a:schemeClr val="tx2"/>
              </a:buClr>
              <a:buSzPct val="100000"/>
              <a:buFont typeface="Metropolis" panose="00000500000000000000" pitchFamily="50" charset="0"/>
              <a:buChar char="“"/>
              <a:defRPr sz="2799">
                <a:solidFill>
                  <a:schemeClr val="tx2"/>
                </a:solidFill>
              </a:defRPr>
            </a:lvl1pPr>
            <a:lvl2pPr marL="272968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865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8E960-BC30-41E5-821A-130489A6F141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1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1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1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1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985EB2-1092-4CE8-9D04-7D84E433A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4048"/>
          </a:xfrm>
        </p:spPr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16D2F66-BB7F-4F0E-A224-A105F87676E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8794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91113788-DE7E-4DDC-872C-D3B34996E7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8013" y="1600200"/>
            <a:ext cx="10972800" cy="4572000"/>
          </a:xfrm>
        </p:spPr>
        <p:txBody>
          <a:bodyPr/>
          <a:lstStyle>
            <a:lvl5pPr>
              <a:defRPr/>
            </a:lvl5pPr>
            <a:lvl6pPr marL="228531" indent="-228531"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153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50B906-C5A3-4658-B24C-B2B533310D26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3FF99D-8522-4698-BE65-7CC8406878E4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E333358-58C9-4949-98D5-BC5D4A31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>
            <a:lvl1pPr>
              <a:spcBef>
                <a:spcPts val="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8211D2-9BBA-4EB9-8867-E2CC72E9E0D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5651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 – Green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0C1CF85-FDE0-4FD4-AE75-520789FA51B5}"/>
              </a:ext>
            </a:extLst>
          </p:cNvPr>
          <p:cNvSpPr txBox="1"/>
          <p:nvPr userDrawn="1"/>
        </p:nvSpPr>
        <p:spPr bwMode="white"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DB13E0-057F-4E9B-A508-8BCFFDA69B67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F92D229-820A-4AB4-9D2F-2D79D4C10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0382"/>
            <a:ext cx="6094413" cy="1077218"/>
          </a:xfrm>
          <a:solidFill>
            <a:schemeClr val="bg1">
              <a:alpha val="90000"/>
            </a:schemeClr>
          </a:solidFill>
        </p:spPr>
        <p:txBody>
          <a:bodyPr wrap="square" lIns="576072" tIns="182880" rIns="457200" bIns="457200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D53201EE-D22D-4F4C-BC22-0B071A05CDE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5361244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22F76-245F-4F96-A66A-51CFFDFD55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" y="1600200"/>
            <a:ext cx="6094413" cy="4572000"/>
          </a:xfrm>
          <a:gradFill>
            <a:gsLst>
              <a:gs pos="0">
                <a:schemeClr val="accent6">
                  <a:alpha val="90000"/>
                </a:schemeClr>
              </a:gs>
              <a:gs pos="98000">
                <a:schemeClr val="accent6"/>
              </a:gs>
              <a:gs pos="98000">
                <a:schemeClr val="accent5"/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841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 – Blu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D919D82-432A-4E2E-A0FB-6478264571AA}"/>
              </a:ext>
            </a:extLst>
          </p:cNvPr>
          <p:cNvSpPr txBox="1"/>
          <p:nvPr userDrawn="1"/>
        </p:nvSpPr>
        <p:spPr bwMode="white"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945510-9B71-4377-A2F9-71426E32479D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15FFC-C666-4D82-B2D8-6E34FBA3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0382"/>
            <a:ext cx="6094413" cy="1077218"/>
          </a:xfrm>
          <a:solidFill>
            <a:schemeClr val="bg1">
              <a:alpha val="90000"/>
            </a:schemeClr>
          </a:solidFill>
        </p:spPr>
        <p:txBody>
          <a:bodyPr wrap="square" lIns="576072" tIns="182880" rIns="457200" bIns="457200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2A4C07D5-4CD5-43B7-8FFA-FD7A502CF0F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5361244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1D1FF-CD74-4066-90E2-A98516D87B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" y="1600200"/>
            <a:ext cx="6094413" cy="4572000"/>
          </a:xfrm>
          <a:gradFill>
            <a:gsLst>
              <a:gs pos="98000">
                <a:schemeClr val="accent2">
                  <a:alpha val="90000"/>
                </a:scheme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52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33385-2DB4-48AC-9150-2252214FBAE2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BC57084-65AC-4AAF-9ABE-F8FBD44513F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0" y="1600200"/>
            <a:ext cx="5870448" cy="4572000"/>
          </a:xfrm>
        </p:spPr>
        <p:txBody>
          <a:bodyPr lIns="594360" rIns="457200"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400"/>
            </a:lvl7pPr>
            <a:lvl8pPr>
              <a:defRPr sz="1200"/>
            </a:lvl8pPr>
            <a:lvl9pPr>
              <a:defRPr sz="17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8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B175855-CA60-4FA3-89FA-DCC0A2E1880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334126" y="1600200"/>
            <a:ext cx="5854700" cy="4572000"/>
          </a:xfrm>
        </p:spPr>
        <p:txBody>
          <a:bodyPr rIns="594360"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400"/>
            </a:lvl7pPr>
            <a:lvl8pPr>
              <a:defRPr sz="1200"/>
            </a:lvl8pPr>
            <a:lvl9pPr>
              <a:defRPr sz="17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40454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 –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ltGray">
          <a:xfrm>
            <a:off x="1" y="1600201"/>
            <a:ext cx="5867399" cy="4572000"/>
          </a:xfrm>
          <a:gradFill>
            <a:gsLst>
              <a:gs pos="98000">
                <a:srgbClr val="000000">
                  <a:alpha val="35000"/>
                </a:srgbClr>
              </a:gs>
              <a:gs pos="98000">
                <a:schemeClr val="accent4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>
            <a:lvl1pPr>
              <a:spcBef>
                <a:spcPts val="1200"/>
              </a:spcBef>
              <a:defRPr lang="en-US" sz="1799" dirty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lang="en-US" sz="1600" dirty="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lang="en-US" sz="1400" dirty="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lang="en-US" sz="1200" dirty="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lang="en-US" sz="1200" dirty="0">
                <a:solidFill>
                  <a:schemeClr val="tx2"/>
                </a:solidFill>
              </a:defRPr>
            </a:lvl5pPr>
            <a:lvl6pPr>
              <a:defRPr sz="1799"/>
            </a:lvl6pPr>
            <a:lvl7pPr>
              <a:defRPr sz="1400"/>
            </a:lvl7pPr>
            <a:lvl8pPr>
              <a:defRPr sz="1200"/>
            </a:lvl8pPr>
            <a:lvl9pPr>
              <a:defRPr sz="17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ltGray">
          <a:xfrm>
            <a:off x="6323382" y="1600201"/>
            <a:ext cx="5865445" cy="4572000"/>
          </a:xfrm>
          <a:gradFill>
            <a:gsLst>
              <a:gs pos="98000">
                <a:srgbClr val="000000">
                  <a:alpha val="35000"/>
                </a:srgb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457200" tIns="457200" rIns="594360"/>
          <a:lstStyle>
            <a:lvl1pPr>
              <a:spcBef>
                <a:spcPts val="1200"/>
              </a:spcBef>
              <a:buClr>
                <a:schemeClr val="tx2"/>
              </a:buClr>
              <a:defRPr sz="1799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6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2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200">
                <a:solidFill>
                  <a:schemeClr val="tx2"/>
                </a:solidFill>
              </a:defRPr>
            </a:lvl5pPr>
            <a:lvl6pPr>
              <a:defRPr sz="1799"/>
            </a:lvl6pPr>
            <a:lvl7pPr>
              <a:defRPr sz="1400"/>
            </a:lvl7pPr>
            <a:lvl8pPr>
              <a:defRPr sz="1200"/>
            </a:lvl8pPr>
            <a:lvl9pPr>
              <a:defRPr sz="17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33385-2DB4-48AC-9150-2252214FBAE2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7031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1" y="1600201"/>
            <a:ext cx="5866360" cy="4572000"/>
          </a:xfrm>
          <a:solidFill>
            <a:srgbClr val="000000">
              <a:alpha val="35000"/>
            </a:srgbClr>
          </a:solidFill>
        </p:spPr>
        <p:txBody>
          <a:bodyPr lIns="594360" tIns="1371600" rIns="548640"/>
          <a:lstStyle>
            <a:lvl1pPr>
              <a:spcBef>
                <a:spcPts val="2399"/>
              </a:spcBef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400"/>
            </a:lvl7pPr>
            <a:lvl8pPr>
              <a:defRPr sz="1200"/>
            </a:lvl8pPr>
            <a:lvl9pPr>
              <a:defRPr sz="17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/>
          </p:nvPr>
        </p:nvSpPr>
        <p:spPr bwMode="gray">
          <a:xfrm>
            <a:off x="6323382" y="1600201"/>
            <a:ext cx="5865445" cy="4572000"/>
          </a:xfrm>
          <a:solidFill>
            <a:srgbClr val="000000">
              <a:alpha val="35000"/>
            </a:srgbClr>
          </a:solidFill>
        </p:spPr>
        <p:txBody>
          <a:bodyPr lIns="548640" tIns="1371600" rIns="548640"/>
          <a:lstStyle>
            <a:lvl1pPr>
              <a:spcBef>
                <a:spcPts val="2399"/>
              </a:spcBef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400"/>
            </a:lvl7pPr>
            <a:lvl8pPr>
              <a:defRPr sz="1200"/>
            </a:lvl8pPr>
            <a:lvl9pPr>
              <a:defRPr sz="17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37636-71A7-4831-B382-F842B3A294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1" y="1806124"/>
            <a:ext cx="5637213" cy="911225"/>
          </a:xfrm>
          <a:gradFill>
            <a:gsLst>
              <a:gs pos="8000">
                <a:schemeClr val="accent6"/>
              </a:gs>
              <a:gs pos="8000">
                <a:schemeClr val="accent4"/>
              </a:gs>
              <a:gs pos="0">
                <a:schemeClr val="accent6"/>
              </a:gs>
              <a:gs pos="100000">
                <a:schemeClr val="accent4"/>
              </a:gs>
            </a:gsLst>
            <a:lin ang="13500000" scaled="0"/>
          </a:gradFill>
        </p:spPr>
        <p:txBody>
          <a:bodyPr vert="horz" lIns="594360" tIns="91440" rIns="457200" bIns="91440" rtlCol="0" anchor="ctr">
            <a:noAutofit/>
          </a:bodyPr>
          <a:lstStyle>
            <a:lvl1pPr>
              <a:defRPr lang="en-US"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8A74DE7-78E3-4ECA-9661-D73FBD37E4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6551613" y="1806124"/>
            <a:ext cx="5637212" cy="911225"/>
          </a:xfrm>
          <a:gradFill>
            <a:gsLst>
              <a:gs pos="100000">
                <a:schemeClr val="accent3"/>
              </a:gs>
              <a:gs pos="92000">
                <a:schemeClr val="accent1"/>
              </a:gs>
              <a:gs pos="92000">
                <a:schemeClr val="accent3"/>
              </a:gs>
              <a:gs pos="6000">
                <a:schemeClr val="accent1"/>
              </a:gs>
            </a:gsLst>
            <a:lin ang="2700000" scaled="0"/>
          </a:gradFill>
        </p:spPr>
        <p:txBody>
          <a:bodyPr vert="horz" lIns="338328" tIns="91440" rIns="612648" bIns="91440" rtlCol="0" anchor="ctr">
            <a:noAutofit/>
          </a:bodyPr>
          <a:lstStyle>
            <a:lvl1pPr>
              <a:defRPr lang="en-US"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176E5-FE3D-4EA5-BF24-8ABF8BFBF668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D04BF-6EB9-43B2-ACD3-B1C9868E90DD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A1FE0B-90B1-4BED-9AA5-6DC9F6424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541C7AA-97CA-4F96-9506-F144DA2CD8E2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8369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9E4CD6E-324F-4BEC-884B-D217C07BF39E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D6F62F-B8DB-4CC8-8EDA-B15D7FC75180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46AD2E-9306-49E7-A98B-7D26E458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77AE2CA-1B34-4F04-BD7F-F624F20E94F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51213" y="1600200"/>
            <a:ext cx="8229600" cy="4572000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5"/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51435C2-3F7C-4835-8DB0-71E2C00537C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FD232-93CB-4B54-A933-93C11B099F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" y="1600200"/>
            <a:ext cx="2894013" cy="4572000"/>
          </a:xfrm>
          <a:gradFill>
            <a:gsLst>
              <a:gs pos="98000">
                <a:srgbClr val="000000">
                  <a:alpha val="35000"/>
                </a:srgb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594360" tIns="457200" rIns="457200" bIns="457200"/>
          <a:lstStyle>
            <a:lvl1pPr>
              <a:defRPr sz="1600">
                <a:solidFill>
                  <a:schemeClr val="tx2"/>
                </a:solidFill>
              </a:defRPr>
            </a:lvl1pPr>
            <a:lvl2pPr marL="171399" indent="-171399"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342797" indent="-171399">
              <a:buClr>
                <a:schemeClr val="tx2"/>
              </a:buClr>
              <a:defRPr sz="1200">
                <a:solidFill>
                  <a:schemeClr val="tx2"/>
                </a:solidFill>
              </a:defRPr>
            </a:lvl3pPr>
            <a:lvl4pPr marL="514196" indent="-171399">
              <a:buClr>
                <a:schemeClr val="tx2"/>
              </a:buClr>
              <a:defRPr sz="1100">
                <a:solidFill>
                  <a:schemeClr val="tx2"/>
                </a:solidFill>
              </a:defRPr>
            </a:lvl4pPr>
            <a:lvl5pPr marL="742727" indent="-171399">
              <a:buClr>
                <a:schemeClr val="tx2"/>
              </a:buClr>
              <a:defRPr sz="11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5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4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60DEEA-0331-45ED-8943-6F9E7488409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08013" y="1600200"/>
            <a:ext cx="8229600" cy="4572000"/>
          </a:xfrm>
        </p:spPr>
        <p:txBody>
          <a:bodyPr/>
          <a:lstStyle>
            <a:lvl5pPr>
              <a:defRPr/>
            </a:lvl5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E1D12F-78DF-4A32-BDDB-1E22FB9CA5D0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9A07E6-128F-4EE2-9633-8E8BD2490B0E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A934A-AC6B-460C-9C93-B13CF6B6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6F5131D-84AE-4294-83A1-243FE1C81A8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97ED16-D162-4BF7-B635-2F70E10855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4813" y="1600200"/>
            <a:ext cx="2894012" cy="4572000"/>
          </a:xfrm>
          <a:gradFill>
            <a:gsLst>
              <a:gs pos="98000">
                <a:srgbClr val="000000">
                  <a:alpha val="35000"/>
                </a:srgbClr>
              </a:gs>
              <a:gs pos="98000">
                <a:schemeClr val="accent1"/>
              </a:gs>
            </a:gsLst>
            <a:lin ang="5400000" scaled="1"/>
          </a:gradFill>
        </p:spPr>
        <p:txBody>
          <a:bodyPr lIns="457200" tIns="457200" rIns="594360" bIns="457200"/>
          <a:lstStyle>
            <a:lvl1pPr>
              <a:defRPr sz="1600">
                <a:solidFill>
                  <a:schemeClr val="tx2"/>
                </a:solidFill>
              </a:defRPr>
            </a:lvl1pPr>
            <a:lvl2pPr marL="171399" indent="-171399"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342797" indent="-171399">
              <a:buClr>
                <a:schemeClr val="tx2"/>
              </a:buClr>
              <a:defRPr sz="1200">
                <a:solidFill>
                  <a:schemeClr val="tx2"/>
                </a:solidFill>
              </a:defRPr>
            </a:lvl3pPr>
            <a:lvl4pPr marL="514196" indent="-171399">
              <a:buClr>
                <a:schemeClr val="tx2"/>
              </a:buClr>
              <a:defRPr sz="1100">
                <a:solidFill>
                  <a:schemeClr val="tx2"/>
                </a:solidFill>
              </a:defRPr>
            </a:lvl4pPr>
            <a:lvl5pPr marL="685594" indent="-171399">
              <a:buClr>
                <a:schemeClr val="tx2"/>
              </a:buClr>
              <a:defRPr sz="11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59162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Rectangle 814">
            <a:extLst>
              <a:ext uri="{FF2B5EF4-FFF2-40B4-BE49-F238E27FC236}">
                <a16:creationId xmlns:a16="http://schemas.microsoft.com/office/drawing/2014/main" id="{7B16AAE1-F978-4FC7-959F-05998D9FBD85}"/>
              </a:ext>
            </a:extLst>
          </p:cNvPr>
          <p:cNvSpPr/>
          <p:nvPr userDrawn="1"/>
        </p:nvSpPr>
        <p:spPr bwMode="ltGray">
          <a:xfrm>
            <a:off x="-3442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sp>
        <p:nvSpPr>
          <p:cNvPr id="818" name="TextBox 817">
            <a:extLst>
              <a:ext uri="{FF2B5EF4-FFF2-40B4-BE49-F238E27FC236}">
                <a16:creationId xmlns:a16="http://schemas.microsoft.com/office/drawing/2014/main" id="{0B7E1504-B128-423C-AA77-E7FED5DC3B79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F76230-C445-499C-A0B0-95162966FD8E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F2C94F-DA57-4BDB-8E5C-E4A0C752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C59F98B-A991-4DEC-A409-289E778CB84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68A39-7D36-48F1-ABEB-4E695705F46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08014" y="2514600"/>
            <a:ext cx="3355975" cy="3657600"/>
          </a:xfrm>
          <a:solidFill>
            <a:srgbClr val="000000">
              <a:alpha val="35000"/>
            </a:srgbClr>
          </a:solidFill>
        </p:spPr>
        <p:txBody>
          <a:bodyPr lIns="182880" tIns="274320" rIns="18288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687F3D2A-54D4-4EF7-BFB4-CB8196248A9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423263" y="2514600"/>
            <a:ext cx="3355975" cy="3657600"/>
          </a:xfrm>
          <a:solidFill>
            <a:srgbClr val="000000">
              <a:alpha val="35000"/>
            </a:srgbClr>
          </a:solidFill>
        </p:spPr>
        <p:txBody>
          <a:bodyPr lIns="182880" tIns="274320" rIns="18288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AFE79F14-A9D6-4E28-BD59-62781399D17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236362" y="2514600"/>
            <a:ext cx="3355975" cy="3657600"/>
          </a:xfrm>
          <a:solidFill>
            <a:srgbClr val="000000">
              <a:alpha val="35000"/>
            </a:srgbClr>
          </a:solidFill>
        </p:spPr>
        <p:txBody>
          <a:bodyPr lIns="182880" tIns="274320" rIns="18288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A439-6992-4B80-9974-AAE395A681D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6504" y="1600200"/>
            <a:ext cx="3355848" cy="914400"/>
          </a:xfrm>
          <a:gradFill>
            <a:gsLst>
              <a:gs pos="92000">
                <a:schemeClr val="accent4"/>
              </a:gs>
              <a:gs pos="92000">
                <a:schemeClr val="accent6"/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799">
                <a:solidFill>
                  <a:schemeClr val="bg1"/>
                </a:solidFill>
              </a:defRPr>
            </a:lvl1pPr>
            <a:lvl2pPr marL="0" indent="0">
              <a:buClrTx/>
              <a:buFont typeface="Open Sans" panose="020B0606030504020204" pitchFamily="34" charset="0"/>
              <a:buNone/>
              <a:defRPr>
                <a:solidFill>
                  <a:schemeClr val="bg1"/>
                </a:solidFill>
              </a:defRPr>
            </a:lvl2pPr>
            <a:lvl3pPr marL="0" indent="0">
              <a:buClrTx/>
              <a:buFont typeface="Open Sans" panose="020B0606030504020204" pitchFamily="34" charset="0"/>
              <a:buChar char="​"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92C4A32B-9139-4AF8-825B-3AA50CEBE5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23262" y="1600200"/>
            <a:ext cx="3355848" cy="914400"/>
          </a:xfrm>
          <a:gradFill>
            <a:gsLst>
              <a:gs pos="92000">
                <a:schemeClr val="accent6"/>
              </a:gs>
              <a:gs pos="92000">
                <a:schemeClr val="accent6">
                  <a:lumMod val="75000"/>
                </a:schemeClr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799">
                <a:solidFill>
                  <a:schemeClr val="bg1"/>
                </a:solidFill>
              </a:defRPr>
            </a:lvl1pPr>
            <a:lvl2pPr marL="0" indent="0">
              <a:buClrTx/>
              <a:buFont typeface="Open Sans" panose="020B0606030504020204" pitchFamily="34" charset="0"/>
              <a:buNone/>
              <a:defRPr>
                <a:solidFill>
                  <a:schemeClr val="bg1"/>
                </a:solidFill>
              </a:defRPr>
            </a:lvl2pPr>
            <a:lvl3pPr marL="0" indent="0">
              <a:buClrTx/>
              <a:buFont typeface="Open Sans" panose="020B0606030504020204" pitchFamily="34" charset="0"/>
              <a:buChar char="​"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55B3FE6B-4534-4F11-A14B-5A16A40188D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36361" y="1600200"/>
            <a:ext cx="3355848" cy="914400"/>
          </a:xfrm>
          <a:gradFill>
            <a:gsLst>
              <a:gs pos="92000">
                <a:schemeClr val="accent1"/>
              </a:gs>
              <a:gs pos="92000">
                <a:schemeClr val="accent3"/>
              </a:gs>
            </a:gsLst>
            <a:lin ang="2700000" scaled="0"/>
          </a:gradFill>
        </p:spPr>
        <p:txBody>
          <a:bodyPr lIns="182880" tIns="91440" rIns="182880" bIns="91440" anchor="ctr"/>
          <a:lstStyle>
            <a:lvl1pPr>
              <a:defRPr sz="1799">
                <a:solidFill>
                  <a:schemeClr val="bg1"/>
                </a:solidFill>
              </a:defRPr>
            </a:lvl1pPr>
            <a:lvl2pPr marL="0" indent="0">
              <a:buClrTx/>
              <a:buFont typeface="Open Sans" panose="020B0606030504020204" pitchFamily="34" charset="0"/>
              <a:buNone/>
              <a:defRPr>
                <a:solidFill>
                  <a:schemeClr val="bg1"/>
                </a:solidFill>
              </a:defRPr>
            </a:lvl2pPr>
            <a:lvl3pPr marL="0" indent="0">
              <a:buClrTx/>
              <a:buFont typeface="Open Sans" panose="020B0606030504020204" pitchFamily="34" charset="0"/>
              <a:buChar char="​"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683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0CD733-93DE-4793-929B-26E6DBA7592D}"/>
              </a:ext>
            </a:extLst>
          </p:cNvPr>
          <p:cNvSpPr/>
          <p:nvPr userDrawn="1"/>
        </p:nvSpPr>
        <p:spPr bwMode="ltGray">
          <a:xfrm>
            <a:off x="1" y="1600202"/>
            <a:ext cx="7923212" cy="4570946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99">
              <a:solidFill>
                <a:schemeClr val="accent2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17EA1E-A574-444B-9004-45836D98DAD0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4242A8-4032-4A28-A182-432918B4416C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57BCD9-063B-4ED4-B68C-092EC2C3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7496CC-9DD2-4299-850C-005958FB65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3" y="1600200"/>
            <a:ext cx="3808412" cy="4572000"/>
          </a:xfrm>
        </p:spPr>
        <p:txBody>
          <a:bodyPr tIns="457200" rIns="594360" bIns="457200"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400"/>
            </a:lvl7pPr>
            <a:lvl8pPr>
              <a:defRPr sz="1200"/>
            </a:lvl8pPr>
            <a:lvl9pPr>
              <a:defRPr sz="17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4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0D276D7-17CD-46AB-99B2-97FD34FEEFF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902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come / Benef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B1458BF-96C1-46C6-A67F-AD0FB4B4E5C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78825" y="4347589"/>
            <a:ext cx="3201988" cy="16002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81D19-2DDB-4D83-983D-3D159A7DE7C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8825" y="2059045"/>
            <a:ext cx="3201988" cy="160020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4" y="1690163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Outcome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8380413" y="3872441"/>
            <a:ext cx="38084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0414" y="3979289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Benefit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4AED19-1A93-4830-A01C-4FF2CFC6A0C6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15888C-CFB4-4BEC-9B94-46E698DF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EE86E2-0F2F-484B-8170-3AEBA1DDEB2D}"/>
              </a:ext>
            </a:extLst>
          </p:cNvPr>
          <p:cNvSpPr/>
          <p:nvPr userDrawn="1"/>
        </p:nvSpPr>
        <p:spPr bwMode="ltGray">
          <a:xfrm>
            <a:off x="1" y="1600203"/>
            <a:ext cx="7923212" cy="4570947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799">
              <a:solidFill>
                <a:schemeClr val="accent2"/>
              </a:solidFill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6D4D92B-574E-4F63-A5BA-8F7282B54C27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>
            <a:extLst>
              <a:ext uri="{FF2B5EF4-FFF2-40B4-BE49-F238E27FC236}">
                <a16:creationId xmlns:a16="http://schemas.microsoft.com/office/drawing/2014/main" id="{E9D6A872-88BD-4DFC-AFFD-1E9BEEB6533B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859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09367CD-64CE-4B7B-91B1-53B17F8F693D}"/>
              </a:ext>
            </a:extLst>
          </p:cNvPr>
          <p:cNvSpPr/>
          <p:nvPr userDrawn="1"/>
        </p:nvSpPr>
        <p:spPr bwMode="ltGray">
          <a:xfrm>
            <a:off x="1" y="1600203"/>
            <a:ext cx="7923212" cy="4570947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endParaRPr lang="en-US" sz="2799">
              <a:solidFill>
                <a:schemeClr val="accent2"/>
              </a:solidFill>
            </a:endParaRP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1645" y="2409554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266" indent="-114266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094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About</a:t>
            </a:r>
          </a:p>
        </p:txBody>
      </p:sp>
      <p:sp>
        <p:nvSpPr>
          <p:cNvPr id="74" name="Content Placeholder 17">
            <a:extLst>
              <a:ext uri="{FF2B5EF4-FFF2-40B4-BE49-F238E27FC236}">
                <a16:creationId xmlns:a16="http://schemas.microsoft.com/office/drawing/2014/main" id="{F00013B6-2241-400E-9E61-946C485F8D5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16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266" indent="-114266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609601" y="1964843"/>
            <a:ext cx="31988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609601" y="3547676"/>
            <a:ext cx="3198812" cy="0"/>
          </a:xfrm>
          <a:prstGeom prst="line">
            <a:avLst/>
          </a:prstGeom>
          <a:ln w="25400">
            <a:solidFill>
              <a:srgbClr val="89CBDF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613094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rgbClr val="89CBDF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Challenges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4AED19-1A93-4830-A01C-4FF2CFC6A0C6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7" name="Content Placeholder 17">
            <a:extLst>
              <a:ext uri="{FF2B5EF4-FFF2-40B4-BE49-F238E27FC236}">
                <a16:creationId xmlns:a16="http://schemas.microsoft.com/office/drawing/2014/main" id="{CB3B18B9-1B70-4F2B-86D9-C5183A845D1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269245" y="2409554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266" indent="-114266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45C2837B-EA55-4186-A2EA-1E7FB5B122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706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Solution</a:t>
            </a:r>
          </a:p>
        </p:txBody>
      </p:sp>
      <p:sp>
        <p:nvSpPr>
          <p:cNvPr id="89" name="Content Placeholder 17">
            <a:extLst>
              <a:ext uri="{FF2B5EF4-FFF2-40B4-BE49-F238E27FC236}">
                <a16:creationId xmlns:a16="http://schemas.microsoft.com/office/drawing/2014/main" id="{00A3A11C-EA43-4ACC-83B9-C4C7C1080E3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692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266" indent="-114266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AAB5B3C-AE89-4605-BB4B-0C07DE733C40}"/>
              </a:ext>
            </a:extLst>
          </p:cNvPr>
          <p:cNvCxnSpPr>
            <a:cxnSpLocks/>
          </p:cNvCxnSpPr>
          <p:nvPr userDrawn="1"/>
        </p:nvCxnSpPr>
        <p:spPr>
          <a:xfrm>
            <a:off x="4267201" y="1964843"/>
            <a:ext cx="31988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709593A-BC10-40A3-842E-346F6E0EE30C}"/>
              </a:ext>
            </a:extLst>
          </p:cNvPr>
          <p:cNvCxnSpPr>
            <a:cxnSpLocks/>
          </p:cNvCxnSpPr>
          <p:nvPr userDrawn="1"/>
        </p:nvCxnSpPr>
        <p:spPr>
          <a:xfrm>
            <a:off x="4267201" y="3547676"/>
            <a:ext cx="3198812" cy="0"/>
          </a:xfrm>
          <a:prstGeom prst="line">
            <a:avLst/>
          </a:prstGeom>
          <a:ln w="25400">
            <a:solidFill>
              <a:schemeClr val="accent6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48CE9E08-388B-4458-B1F4-453A8413D6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706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6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Impact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D909953-1B24-4C7D-A173-A53DF3FC7EC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382000" y="2971800"/>
            <a:ext cx="3194050" cy="18288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ED48B1-3A1C-41E2-BEC6-E8E6B54A07B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959850" y="1600202"/>
            <a:ext cx="1841500" cy="660399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Insert Logo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A78DDD-5F83-4940-98A7-CF6D7FB814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82000" y="5022216"/>
            <a:ext cx="3200400" cy="1153795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1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None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3" name="Text Placeholder 10">
            <a:extLst>
              <a:ext uri="{FF2B5EF4-FFF2-40B4-BE49-F238E27FC236}">
                <a16:creationId xmlns:a16="http://schemas.microsoft.com/office/drawing/2014/main" id="{356F2006-5264-4FEB-8EBA-8BA6A55D19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5651" y="2347933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Location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F7F59A-4C67-4F41-A6E0-906850EDF3F1}"/>
              </a:ext>
            </a:extLst>
          </p:cNvPr>
          <p:cNvSpPr/>
          <p:nvPr userDrawn="1"/>
        </p:nvSpPr>
        <p:spPr>
          <a:xfrm>
            <a:off x="608740" y="4978401"/>
            <a:ext cx="3204753" cy="879645"/>
          </a:xfrm>
          <a:prstGeom prst="rect">
            <a:avLst/>
          </a:prstGeom>
          <a:gradFill>
            <a:gsLst>
              <a:gs pos="0">
                <a:schemeClr val="accent4"/>
              </a:gs>
              <a:gs pos="98000">
                <a:schemeClr val="accent4"/>
              </a:gs>
            </a:gsLst>
            <a:lin ang="5400000" scaled="1"/>
          </a:gradFill>
        </p:spPr>
        <p:txBody>
          <a:bodyPr vert="horz" lIns="594205" tIns="457081" rIns="457081" bIns="457081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sz="1799">
              <a:solidFill>
                <a:schemeClr val="bg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5779326-D874-4DC4-BA73-C7157B414B05}"/>
              </a:ext>
            </a:extLst>
          </p:cNvPr>
          <p:cNvSpPr/>
          <p:nvPr userDrawn="1"/>
        </p:nvSpPr>
        <p:spPr>
          <a:xfrm>
            <a:off x="4267200" y="4978400"/>
            <a:ext cx="3203893" cy="878840"/>
          </a:xfrm>
          <a:prstGeom prst="rect">
            <a:avLst/>
          </a:prstGeom>
          <a:gradFill>
            <a:gsLst>
              <a:gs pos="0">
                <a:schemeClr val="accent1"/>
              </a:gs>
              <a:gs pos="98000">
                <a:schemeClr val="accent1"/>
              </a:gs>
            </a:gsLst>
            <a:lin ang="5400000" scaled="1"/>
          </a:gradFill>
        </p:spPr>
        <p:txBody>
          <a:bodyPr vert="horz" lIns="457081" tIns="457081" rIns="594205" bIns="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sz="1799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FD359B-DBB1-4A58-B3A5-88DBD360EF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9A29AA74-2865-4B6A-BD11-7A351A336A6C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09C7727F-F570-4AF1-856D-98544836237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651" y="2647290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Industry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F13DC67D-58A2-45BD-A728-B6ECDD8B5A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093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Products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3D9F0A4-74F4-4BA6-AD21-4791EF0A20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73996" y="4978400"/>
            <a:ext cx="3197097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Strategic Priorities</a:t>
            </a:r>
          </a:p>
        </p:txBody>
      </p:sp>
    </p:spTree>
    <p:extLst>
      <p:ext uri="{BB962C8B-B14F-4D97-AF65-F5344CB8AC3E}">
        <p14:creationId xmlns:p14="http://schemas.microsoft.com/office/powerpoint/2010/main" val="375372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Bleed Photo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CA3525-8B20-40AA-8585-C1CB9D293B68}"/>
              </a:ext>
            </a:extLst>
          </p:cNvPr>
          <p:cNvSpPr txBox="1"/>
          <p:nvPr userDrawn="1"/>
        </p:nvSpPr>
        <p:spPr bwMode="white"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379A2-B049-4A1C-A18D-79A1F237E82B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939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B1C210DC-5DBB-4F0D-875F-CD8AAAB938CE}"/>
              </a:ext>
            </a:extLst>
          </p:cNvPr>
          <p:cNvSpPr/>
          <p:nvPr userDrawn="1"/>
        </p:nvSpPr>
        <p:spPr bwMode="gray">
          <a:xfrm>
            <a:off x="1981878" y="2055431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accent4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46F04B0-7860-407F-85B7-42E38FAFE34B}"/>
              </a:ext>
            </a:extLst>
          </p:cNvPr>
          <p:cNvSpPr/>
          <p:nvPr userDrawn="1"/>
        </p:nvSpPr>
        <p:spPr bwMode="gray">
          <a:xfrm>
            <a:off x="8389302" y="2055431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FECF9D0-D7A8-43DD-B38D-E1090C0B322F}"/>
              </a:ext>
            </a:extLst>
          </p:cNvPr>
          <p:cNvSpPr/>
          <p:nvPr userDrawn="1"/>
        </p:nvSpPr>
        <p:spPr bwMode="gray">
          <a:xfrm>
            <a:off x="5184925" y="2055431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23688F-2550-4740-B5D6-C78F74FDE08D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683A08-B3B7-4685-8917-A5E3B284CDF5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C5A99F-0678-4DC4-A266-1AD031E9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EBF1472-E940-4CC7-B5D3-349346A425A8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C9B40-9AF4-4EF7-8384-2ACE79EA95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25905" y="4273020"/>
            <a:ext cx="2744788" cy="1458912"/>
          </a:xfrm>
        </p:spPr>
        <p:txBody>
          <a:bodyPr/>
          <a:lstStyle>
            <a:lvl1pPr algn="ctr">
              <a:spcBef>
                <a:spcPts val="600"/>
              </a:spcBef>
              <a:defRPr sz="23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69CA39A-E967-4A68-A944-35C345A456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21226" y="4273020"/>
            <a:ext cx="2744788" cy="1458912"/>
          </a:xfrm>
        </p:spPr>
        <p:txBody>
          <a:bodyPr/>
          <a:lstStyle>
            <a:lvl1pPr algn="ctr">
              <a:spcBef>
                <a:spcPts val="600"/>
              </a:spcBef>
              <a:defRPr sz="23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1A16A22-350B-4B24-A3CD-4D5DE470DEE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23214" y="4273020"/>
            <a:ext cx="2744788" cy="1458912"/>
          </a:xfrm>
        </p:spPr>
        <p:txBody>
          <a:bodyPr/>
          <a:lstStyle>
            <a:lvl1pPr algn="ctr">
              <a:spcBef>
                <a:spcPts val="600"/>
              </a:spcBef>
              <a:defRPr sz="23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7752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085441A7-EBA5-4ABB-8D29-CE4338F0F9B5}"/>
              </a:ext>
            </a:extLst>
          </p:cNvPr>
          <p:cNvSpPr/>
          <p:nvPr userDrawn="1"/>
        </p:nvSpPr>
        <p:spPr bwMode="gray">
          <a:xfrm>
            <a:off x="1065750" y="2060874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accent4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019BB56-AE7C-42CA-A8FF-432F4F176B8B}"/>
              </a:ext>
            </a:extLst>
          </p:cNvPr>
          <p:cNvSpPr/>
          <p:nvPr userDrawn="1"/>
        </p:nvSpPr>
        <p:spPr bwMode="gray">
          <a:xfrm>
            <a:off x="9302133" y="2060874"/>
            <a:ext cx="1828959" cy="1828959"/>
          </a:xfrm>
          <a:prstGeom prst="ellipse">
            <a:avLst/>
          </a:prstGeom>
          <a:solidFill>
            <a:schemeClr val="accent3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670C03F-6336-45E3-A9F4-0CD130D80D1B}"/>
              </a:ext>
            </a:extLst>
          </p:cNvPr>
          <p:cNvSpPr/>
          <p:nvPr userDrawn="1"/>
        </p:nvSpPr>
        <p:spPr bwMode="gray">
          <a:xfrm>
            <a:off x="6562101" y="2060874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5D908EF-1F96-4808-A8DB-F55AB9E8E436}"/>
              </a:ext>
            </a:extLst>
          </p:cNvPr>
          <p:cNvSpPr/>
          <p:nvPr userDrawn="1"/>
        </p:nvSpPr>
        <p:spPr bwMode="gray">
          <a:xfrm>
            <a:off x="3806933" y="2060874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799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AAF357F-A1D5-401D-94D2-9C67E6AEDA09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272F82-E4B3-4DBD-BC4F-768FE7F95038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6ED71B-2619-4816-B753-5E850ED0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B679D5C-AEFA-4052-96E3-7DF67D7C105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3A73281-E5F0-4C3B-BE4E-A12D56CC10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2674" y="4274588"/>
            <a:ext cx="2286000" cy="1458912"/>
          </a:xfrm>
        </p:spPr>
        <p:txBody>
          <a:bodyPr/>
          <a:lstStyle>
            <a:lvl1pPr algn="ctr">
              <a:spcBef>
                <a:spcPts val="600"/>
              </a:spcBef>
              <a:defRPr sz="23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0078EAE-661A-4C72-917B-F0225239F68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79814" y="4274588"/>
            <a:ext cx="2286000" cy="1458912"/>
          </a:xfrm>
        </p:spPr>
        <p:txBody>
          <a:bodyPr/>
          <a:lstStyle>
            <a:lvl1pPr algn="ctr">
              <a:spcBef>
                <a:spcPts val="600"/>
              </a:spcBef>
              <a:defRPr sz="23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66D6B40-9CB0-4B56-A3E1-9A7F945F094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23013" y="4274588"/>
            <a:ext cx="2286000" cy="1458912"/>
          </a:xfrm>
        </p:spPr>
        <p:txBody>
          <a:bodyPr/>
          <a:lstStyle>
            <a:lvl1pPr algn="ctr">
              <a:spcBef>
                <a:spcPts val="600"/>
              </a:spcBef>
              <a:defRPr sz="23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6F5CA9C-E491-4F70-B6EE-A506410601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66214" y="4274588"/>
            <a:ext cx="2286000" cy="1458912"/>
          </a:xfrm>
        </p:spPr>
        <p:txBody>
          <a:bodyPr/>
          <a:lstStyle>
            <a:lvl1pPr algn="ctr">
              <a:spcBef>
                <a:spcPts val="600"/>
              </a:spcBef>
              <a:defRPr sz="23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172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A1FDF9D3-5B68-4A75-97BF-2C5113CFAA66}"/>
              </a:ext>
            </a:extLst>
          </p:cNvPr>
          <p:cNvSpPr/>
          <p:nvPr userDrawn="1"/>
        </p:nvSpPr>
        <p:spPr bwMode="gray">
          <a:xfrm>
            <a:off x="609801" y="2064665"/>
            <a:ext cx="1828959" cy="1828959"/>
          </a:xfrm>
          <a:prstGeom prst="ellipse">
            <a:avLst/>
          </a:prstGeom>
          <a:solidFill>
            <a:schemeClr val="accent5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accent4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EAB1992-E472-4489-8A4E-A8FE45DE10CF}"/>
              </a:ext>
            </a:extLst>
          </p:cNvPr>
          <p:cNvSpPr/>
          <p:nvPr userDrawn="1"/>
        </p:nvSpPr>
        <p:spPr bwMode="gray">
          <a:xfrm>
            <a:off x="9744474" y="2064665"/>
            <a:ext cx="1828959" cy="182895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/>
            <a:endParaRPr lang="en-US" sz="1799">
              <a:solidFill>
                <a:schemeClr val="bg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51C90A-573F-4E4A-9359-5C7B0F546BF9}"/>
              </a:ext>
            </a:extLst>
          </p:cNvPr>
          <p:cNvSpPr/>
          <p:nvPr userDrawn="1"/>
        </p:nvSpPr>
        <p:spPr bwMode="gray">
          <a:xfrm>
            <a:off x="5201381" y="2064665"/>
            <a:ext cx="1828959" cy="1828959"/>
          </a:xfrm>
          <a:prstGeom prst="ellipse">
            <a:avLst/>
          </a:prstGeom>
          <a:solidFill>
            <a:schemeClr val="accent6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799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79E162-3D8F-4829-A4AD-02A03597B11A}"/>
              </a:ext>
            </a:extLst>
          </p:cNvPr>
          <p:cNvSpPr/>
          <p:nvPr userDrawn="1"/>
        </p:nvSpPr>
        <p:spPr bwMode="gray">
          <a:xfrm>
            <a:off x="2892453" y="2064665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799">
              <a:solidFill>
                <a:schemeClr val="accent4"/>
              </a:solidFill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26B9B36-08E7-4664-970C-13123F24C793}"/>
              </a:ext>
            </a:extLst>
          </p:cNvPr>
          <p:cNvSpPr/>
          <p:nvPr userDrawn="1"/>
        </p:nvSpPr>
        <p:spPr bwMode="gray">
          <a:xfrm>
            <a:off x="7464922" y="2064665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799">
              <a:solidFill>
                <a:schemeClr val="lt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E19ACAF-9401-49DF-ACFF-2BA2129506AB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DA61FB-62DC-49AD-9B92-29AA7966F747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A8A47F-2243-412F-A1A8-FA8E3475F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EA64E97-C31D-49B1-B8E1-20E5F404F51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7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99">
                <a:solidFill>
                  <a:schemeClr val="accent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2E201879-B985-4ADE-8AD6-6C3E14CE0AF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0850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19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495BAAB-E860-4075-9DA3-ABA7C32D23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894013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19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2D3946B-F2F1-42AF-8E89-00761A7745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85093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19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2F84664-2E68-46AE-AE2C-E8D2B6C9A1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70001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19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DC9B65E-8BAA-4676-9F32-44EC3772D34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2013" y="4282873"/>
            <a:ext cx="1828800" cy="1458912"/>
          </a:xfrm>
        </p:spPr>
        <p:txBody>
          <a:bodyPr/>
          <a:lstStyle>
            <a:lvl1pPr algn="ctr">
              <a:spcBef>
                <a:spcPts val="600"/>
              </a:spcBef>
              <a:defRPr sz="1999">
                <a:solidFill>
                  <a:schemeClr val="tx2"/>
                </a:solidFill>
              </a:defRPr>
            </a:lvl1pPr>
            <a:lvl2pPr marL="0" indent="0" algn="ctr">
              <a:spcBef>
                <a:spcPts val="600"/>
              </a:spcBef>
              <a:buFont typeface="Open Sans" panose="020B0606030504020204" pitchFamily="34" charset="0"/>
              <a:buChar char="​"/>
              <a:defRPr sz="1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316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roup 363">
            <a:extLst>
              <a:ext uri="{FF2B5EF4-FFF2-40B4-BE49-F238E27FC236}">
                <a16:creationId xmlns:a16="http://schemas.microsoft.com/office/drawing/2014/main" id="{36D4A352-788D-4A34-985C-5081925387FE}"/>
              </a:ext>
            </a:extLst>
          </p:cNvPr>
          <p:cNvGrpSpPr/>
          <p:nvPr userDrawn="1"/>
        </p:nvGrpSpPr>
        <p:grpSpPr>
          <a:xfrm>
            <a:off x="-3443" y="-34225"/>
            <a:ext cx="12186286" cy="6959600"/>
            <a:chOff x="-3443" y="-34225"/>
            <a:chExt cx="12186286" cy="6959600"/>
          </a:xfrm>
        </p:grpSpPr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B5B5F53C-0F41-4CB1-A8D5-DFB5994F0A70}"/>
                </a:ext>
              </a:extLst>
            </p:cNvPr>
            <p:cNvGrpSpPr/>
            <p:nvPr userDrawn="1"/>
          </p:nvGrpSpPr>
          <p:grpSpPr>
            <a:xfrm>
              <a:off x="-3443" y="-34225"/>
              <a:ext cx="6964313" cy="6959600"/>
              <a:chOff x="2636987" y="0"/>
              <a:chExt cx="7313301" cy="7308352"/>
            </a:xfrm>
          </p:grpSpPr>
          <p:sp>
            <p:nvSpPr>
              <p:cNvPr id="442" name="Right Triangle 441">
                <a:extLst>
                  <a:ext uri="{FF2B5EF4-FFF2-40B4-BE49-F238E27FC236}">
                    <a16:creationId xmlns:a16="http://schemas.microsoft.com/office/drawing/2014/main" id="{DC554EEC-2221-4C05-BD8C-FEA21829F525}"/>
                  </a:ext>
                </a:extLst>
              </p:cNvPr>
              <p:cNvSpPr/>
              <p:nvPr/>
            </p:nvSpPr>
            <p:spPr>
              <a:xfrm rot="10800000" flipV="1">
                <a:off x="44630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3" name="Right Triangle 442">
                <a:extLst>
                  <a:ext uri="{FF2B5EF4-FFF2-40B4-BE49-F238E27FC236}">
                    <a16:creationId xmlns:a16="http://schemas.microsoft.com/office/drawing/2014/main" id="{6411753B-9574-440A-BA6D-E530BCA131AE}"/>
                  </a:ext>
                </a:extLst>
              </p:cNvPr>
              <p:cNvSpPr/>
              <p:nvPr/>
            </p:nvSpPr>
            <p:spPr>
              <a:xfrm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4" name="Right Triangle 443">
                <a:extLst>
                  <a:ext uri="{FF2B5EF4-FFF2-40B4-BE49-F238E27FC236}">
                    <a16:creationId xmlns:a16="http://schemas.microsoft.com/office/drawing/2014/main" id="{0123DDDE-F40A-40D9-9FF7-55F0E0FB2905}"/>
                  </a:ext>
                </a:extLst>
              </p:cNvPr>
              <p:cNvSpPr/>
              <p:nvPr/>
            </p:nvSpPr>
            <p:spPr>
              <a:xfrm rot="10800000"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5" name="Right Triangle 444">
                <a:extLst>
                  <a:ext uri="{FF2B5EF4-FFF2-40B4-BE49-F238E27FC236}">
                    <a16:creationId xmlns:a16="http://schemas.microsoft.com/office/drawing/2014/main" id="{3C270D7F-FE9B-4781-848A-833D34E33DE1}"/>
                  </a:ext>
                </a:extLst>
              </p:cNvPr>
              <p:cNvSpPr/>
              <p:nvPr/>
            </p:nvSpPr>
            <p:spPr>
              <a:xfrm flipV="1">
                <a:off x="44630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6" name="Right Triangle 445">
                <a:extLst>
                  <a:ext uri="{FF2B5EF4-FFF2-40B4-BE49-F238E27FC236}">
                    <a16:creationId xmlns:a16="http://schemas.microsoft.com/office/drawing/2014/main" id="{3A62CAC3-4419-4601-8682-72D92ECB4A28}"/>
                  </a:ext>
                </a:extLst>
              </p:cNvPr>
              <p:cNvSpPr/>
              <p:nvPr/>
            </p:nvSpPr>
            <p:spPr>
              <a:xfrm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7" name="Right Triangle 446">
                <a:extLst>
                  <a:ext uri="{FF2B5EF4-FFF2-40B4-BE49-F238E27FC236}">
                    <a16:creationId xmlns:a16="http://schemas.microsoft.com/office/drawing/2014/main" id="{488E15A8-0A56-408C-8F2F-39F90910E96A}"/>
                  </a:ext>
                </a:extLst>
              </p:cNvPr>
              <p:cNvSpPr/>
              <p:nvPr/>
            </p:nvSpPr>
            <p:spPr>
              <a:xfrm rot="10800000"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8" name="Right Triangle 447">
                <a:extLst>
                  <a:ext uri="{FF2B5EF4-FFF2-40B4-BE49-F238E27FC236}">
                    <a16:creationId xmlns:a16="http://schemas.microsoft.com/office/drawing/2014/main" id="{15CA1D11-D3F8-4F12-AAE5-63F1F8EB211A}"/>
                  </a:ext>
                </a:extLst>
              </p:cNvPr>
              <p:cNvSpPr/>
              <p:nvPr/>
            </p:nvSpPr>
            <p:spPr>
              <a:xfrm>
                <a:off x="44630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9" name="Right Triangle 448">
                <a:extLst>
                  <a:ext uri="{FF2B5EF4-FFF2-40B4-BE49-F238E27FC236}">
                    <a16:creationId xmlns:a16="http://schemas.microsoft.com/office/drawing/2014/main" id="{6A80AE85-FA9F-4F3D-9A2C-260B47126439}"/>
                  </a:ext>
                </a:extLst>
              </p:cNvPr>
              <p:cNvSpPr/>
              <p:nvPr/>
            </p:nvSpPr>
            <p:spPr>
              <a:xfrm flipV="1">
                <a:off x="44630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0" name="Right Triangle 449">
                <a:extLst>
                  <a:ext uri="{FF2B5EF4-FFF2-40B4-BE49-F238E27FC236}">
                    <a16:creationId xmlns:a16="http://schemas.microsoft.com/office/drawing/2014/main" id="{C9714CFB-F2C1-4A97-8578-99EE154BC670}"/>
                  </a:ext>
                </a:extLst>
              </p:cNvPr>
              <p:cNvSpPr/>
              <p:nvPr/>
            </p:nvSpPr>
            <p:spPr>
              <a:xfrm>
                <a:off x="44630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1" name="Right Triangle 450">
                <a:extLst>
                  <a:ext uri="{FF2B5EF4-FFF2-40B4-BE49-F238E27FC236}">
                    <a16:creationId xmlns:a16="http://schemas.microsoft.com/office/drawing/2014/main" id="{1458D211-78A3-490C-8A8D-C5204D780C62}"/>
                  </a:ext>
                </a:extLst>
              </p:cNvPr>
              <p:cNvSpPr/>
              <p:nvPr/>
            </p:nvSpPr>
            <p:spPr>
              <a:xfrm rot="10800000">
                <a:off x="44630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2" name="Right Triangle 451">
                <a:extLst>
                  <a:ext uri="{FF2B5EF4-FFF2-40B4-BE49-F238E27FC236}">
                    <a16:creationId xmlns:a16="http://schemas.microsoft.com/office/drawing/2014/main" id="{4E148481-7C93-4B60-811F-F9FFE7BE2295}"/>
                  </a:ext>
                </a:extLst>
              </p:cNvPr>
              <p:cNvSpPr/>
              <p:nvPr/>
            </p:nvSpPr>
            <p:spPr>
              <a:xfrm>
                <a:off x="44630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3" name="Right Triangle 452">
                <a:extLst>
                  <a:ext uri="{FF2B5EF4-FFF2-40B4-BE49-F238E27FC236}">
                    <a16:creationId xmlns:a16="http://schemas.microsoft.com/office/drawing/2014/main" id="{9A82A0D3-A8F4-4D83-9FA6-06C46FC18E97}"/>
                  </a:ext>
                </a:extLst>
              </p:cNvPr>
              <p:cNvSpPr/>
              <p:nvPr/>
            </p:nvSpPr>
            <p:spPr>
              <a:xfrm rot="10800000">
                <a:off x="44630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4" name="Right Triangle 453">
                <a:extLst>
                  <a:ext uri="{FF2B5EF4-FFF2-40B4-BE49-F238E27FC236}">
                    <a16:creationId xmlns:a16="http://schemas.microsoft.com/office/drawing/2014/main" id="{44E64BD3-B034-4E0F-85A8-3591220F48BF}"/>
                  </a:ext>
                </a:extLst>
              </p:cNvPr>
              <p:cNvSpPr/>
              <p:nvPr/>
            </p:nvSpPr>
            <p:spPr>
              <a:xfrm rot="10800000" flipH="1" flipV="1">
                <a:off x="53774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5" name="Right Triangle 454">
                <a:extLst>
                  <a:ext uri="{FF2B5EF4-FFF2-40B4-BE49-F238E27FC236}">
                    <a16:creationId xmlns:a16="http://schemas.microsoft.com/office/drawing/2014/main" id="{80090A7C-DB78-4365-AD5D-EC688680D64C}"/>
                  </a:ext>
                </a:extLst>
              </p:cNvPr>
              <p:cNvSpPr/>
              <p:nvPr/>
            </p:nvSpPr>
            <p:spPr>
              <a:xfrm flipH="1">
                <a:off x="53774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6" name="Right Triangle 455">
                <a:extLst>
                  <a:ext uri="{FF2B5EF4-FFF2-40B4-BE49-F238E27FC236}">
                    <a16:creationId xmlns:a16="http://schemas.microsoft.com/office/drawing/2014/main" id="{B8256E4E-ED21-4266-BADF-A126F51D6885}"/>
                  </a:ext>
                </a:extLst>
              </p:cNvPr>
              <p:cNvSpPr/>
              <p:nvPr/>
            </p:nvSpPr>
            <p:spPr>
              <a:xfrm flipH="1" flipV="1">
                <a:off x="53774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7" name="Right Triangle 456">
                <a:extLst>
                  <a:ext uri="{FF2B5EF4-FFF2-40B4-BE49-F238E27FC236}">
                    <a16:creationId xmlns:a16="http://schemas.microsoft.com/office/drawing/2014/main" id="{859FBD70-1E9C-42E2-9FAE-230DB0ABF6F7}"/>
                  </a:ext>
                </a:extLst>
              </p:cNvPr>
              <p:cNvSpPr/>
              <p:nvPr/>
            </p:nvSpPr>
            <p:spPr>
              <a:xfrm rot="10800000" flipH="1" flipV="1">
                <a:off x="53774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8" name="Right Triangle 457">
                <a:extLst>
                  <a:ext uri="{FF2B5EF4-FFF2-40B4-BE49-F238E27FC236}">
                    <a16:creationId xmlns:a16="http://schemas.microsoft.com/office/drawing/2014/main" id="{0FE32FD6-2E9B-42C9-BC04-235CD05EAFF6}"/>
                  </a:ext>
                </a:extLst>
              </p:cNvPr>
              <p:cNvSpPr/>
              <p:nvPr/>
            </p:nvSpPr>
            <p:spPr>
              <a:xfrm flipH="1">
                <a:off x="53774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9" name="Right Triangle 458">
                <a:extLst>
                  <a:ext uri="{FF2B5EF4-FFF2-40B4-BE49-F238E27FC236}">
                    <a16:creationId xmlns:a16="http://schemas.microsoft.com/office/drawing/2014/main" id="{AC6CAB90-600C-4F40-922A-D642C5A23C3F}"/>
                  </a:ext>
                </a:extLst>
              </p:cNvPr>
              <p:cNvSpPr/>
              <p:nvPr/>
            </p:nvSpPr>
            <p:spPr>
              <a:xfrm flipH="1">
                <a:off x="53774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0" name="Right Triangle 459">
                <a:extLst>
                  <a:ext uri="{FF2B5EF4-FFF2-40B4-BE49-F238E27FC236}">
                    <a16:creationId xmlns:a16="http://schemas.microsoft.com/office/drawing/2014/main" id="{E8497ADD-76F2-4D8D-BB28-35C9B435DCB1}"/>
                  </a:ext>
                </a:extLst>
              </p:cNvPr>
              <p:cNvSpPr/>
              <p:nvPr/>
            </p:nvSpPr>
            <p:spPr>
              <a:xfrm rot="10800000" flipH="1">
                <a:off x="537743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1" name="Right Triangle 460">
                <a:extLst>
                  <a:ext uri="{FF2B5EF4-FFF2-40B4-BE49-F238E27FC236}">
                    <a16:creationId xmlns:a16="http://schemas.microsoft.com/office/drawing/2014/main" id="{ED4F6847-83EE-49E6-9ACB-3C434898D2BB}"/>
                  </a:ext>
                </a:extLst>
              </p:cNvPr>
              <p:cNvSpPr/>
              <p:nvPr/>
            </p:nvSpPr>
            <p:spPr>
              <a:xfrm flipH="1" flipV="1">
                <a:off x="53774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2" name="Right Triangle 461">
                <a:extLst>
                  <a:ext uri="{FF2B5EF4-FFF2-40B4-BE49-F238E27FC236}">
                    <a16:creationId xmlns:a16="http://schemas.microsoft.com/office/drawing/2014/main" id="{6DC0E555-035C-4FEA-AAFF-5AF059ACDB77}"/>
                  </a:ext>
                </a:extLst>
              </p:cNvPr>
              <p:cNvSpPr/>
              <p:nvPr/>
            </p:nvSpPr>
            <p:spPr>
              <a:xfrm rot="10800000" flipH="1" flipV="1">
                <a:off x="537743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3" name="Right Triangle 462">
                <a:extLst>
                  <a:ext uri="{FF2B5EF4-FFF2-40B4-BE49-F238E27FC236}">
                    <a16:creationId xmlns:a16="http://schemas.microsoft.com/office/drawing/2014/main" id="{C362D385-2EBA-47F1-AA54-F513D36BE82E}"/>
                  </a:ext>
                </a:extLst>
              </p:cNvPr>
              <p:cNvSpPr/>
              <p:nvPr/>
            </p:nvSpPr>
            <p:spPr>
              <a:xfrm flipH="1">
                <a:off x="53774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4" name="Right Triangle 463">
                <a:extLst>
                  <a:ext uri="{FF2B5EF4-FFF2-40B4-BE49-F238E27FC236}">
                    <a16:creationId xmlns:a16="http://schemas.microsoft.com/office/drawing/2014/main" id="{44FDB670-029F-4D92-AF2F-63BC7E48F357}"/>
                  </a:ext>
                </a:extLst>
              </p:cNvPr>
              <p:cNvSpPr/>
              <p:nvPr/>
            </p:nvSpPr>
            <p:spPr>
              <a:xfrm rot="10800000" flipH="1">
                <a:off x="53774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5" name="Right Triangle 464">
                <a:extLst>
                  <a:ext uri="{FF2B5EF4-FFF2-40B4-BE49-F238E27FC236}">
                    <a16:creationId xmlns:a16="http://schemas.microsoft.com/office/drawing/2014/main" id="{BF7FCB2D-D853-4FAA-9D53-8216B06EF526}"/>
                  </a:ext>
                </a:extLst>
              </p:cNvPr>
              <p:cNvSpPr/>
              <p:nvPr/>
            </p:nvSpPr>
            <p:spPr>
              <a:xfrm flipH="1">
                <a:off x="53774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6" name="Right Triangle 465">
                <a:extLst>
                  <a:ext uri="{FF2B5EF4-FFF2-40B4-BE49-F238E27FC236}">
                    <a16:creationId xmlns:a16="http://schemas.microsoft.com/office/drawing/2014/main" id="{D7A2EF18-6ADE-46FB-ADA5-A705C05B9F12}"/>
                  </a:ext>
                </a:extLst>
              </p:cNvPr>
              <p:cNvSpPr/>
              <p:nvPr/>
            </p:nvSpPr>
            <p:spPr>
              <a:xfrm rot="10800000" flipH="1">
                <a:off x="53774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7" name="Right Triangle 466">
                <a:extLst>
                  <a:ext uri="{FF2B5EF4-FFF2-40B4-BE49-F238E27FC236}">
                    <a16:creationId xmlns:a16="http://schemas.microsoft.com/office/drawing/2014/main" id="{4BEA56FD-0FEE-4F20-B155-E52C55C85E10}"/>
                  </a:ext>
                </a:extLst>
              </p:cNvPr>
              <p:cNvSpPr/>
              <p:nvPr/>
            </p:nvSpPr>
            <p:spPr>
              <a:xfrm flipV="1">
                <a:off x="6291836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8" name="Right Triangle 467">
                <a:extLst>
                  <a:ext uri="{FF2B5EF4-FFF2-40B4-BE49-F238E27FC236}">
                    <a16:creationId xmlns:a16="http://schemas.microsoft.com/office/drawing/2014/main" id="{A3E20CA0-4342-4AC4-AF4E-F7050E5FB431}"/>
                  </a:ext>
                </a:extLst>
              </p:cNvPr>
              <p:cNvSpPr/>
              <p:nvPr/>
            </p:nvSpPr>
            <p:spPr>
              <a:xfrm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9" name="Right Triangle 468">
                <a:extLst>
                  <a:ext uri="{FF2B5EF4-FFF2-40B4-BE49-F238E27FC236}">
                    <a16:creationId xmlns:a16="http://schemas.microsoft.com/office/drawing/2014/main" id="{40FA8610-C4B3-4A48-AE21-8AE040D2767B}"/>
                  </a:ext>
                </a:extLst>
              </p:cNvPr>
              <p:cNvSpPr/>
              <p:nvPr/>
            </p:nvSpPr>
            <p:spPr>
              <a:xfrm rot="10800000"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0" name="Right Triangle 469">
                <a:extLst>
                  <a:ext uri="{FF2B5EF4-FFF2-40B4-BE49-F238E27FC236}">
                    <a16:creationId xmlns:a16="http://schemas.microsoft.com/office/drawing/2014/main" id="{F800BDC0-D415-4FAC-9FB3-275D1457F5C9}"/>
                  </a:ext>
                </a:extLst>
              </p:cNvPr>
              <p:cNvSpPr/>
              <p:nvPr/>
            </p:nvSpPr>
            <p:spPr>
              <a:xfrm flipV="1">
                <a:off x="6291836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1" name="Right Triangle 470">
                <a:extLst>
                  <a:ext uri="{FF2B5EF4-FFF2-40B4-BE49-F238E27FC236}">
                    <a16:creationId xmlns:a16="http://schemas.microsoft.com/office/drawing/2014/main" id="{0209195A-83F2-4821-911B-2BF237FC4641}"/>
                  </a:ext>
                </a:extLst>
              </p:cNvPr>
              <p:cNvSpPr/>
              <p:nvPr/>
            </p:nvSpPr>
            <p:spPr>
              <a:xfrm>
                <a:off x="6291836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2" name="Right Triangle 471">
                <a:extLst>
                  <a:ext uri="{FF2B5EF4-FFF2-40B4-BE49-F238E27FC236}">
                    <a16:creationId xmlns:a16="http://schemas.microsoft.com/office/drawing/2014/main" id="{6E2E7E61-3C84-4FD8-8580-F45F975F8A43}"/>
                  </a:ext>
                </a:extLst>
              </p:cNvPr>
              <p:cNvSpPr/>
              <p:nvPr/>
            </p:nvSpPr>
            <p:spPr>
              <a:xfrm rot="10800000">
                <a:off x="62918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3" name="Right Triangle 472">
                <a:extLst>
                  <a:ext uri="{FF2B5EF4-FFF2-40B4-BE49-F238E27FC236}">
                    <a16:creationId xmlns:a16="http://schemas.microsoft.com/office/drawing/2014/main" id="{89921BC3-8110-443D-B62C-633F90B9CBE8}"/>
                  </a:ext>
                </a:extLst>
              </p:cNvPr>
              <p:cNvSpPr/>
              <p:nvPr/>
            </p:nvSpPr>
            <p:spPr>
              <a:xfrm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4" name="Right Triangle 473">
                <a:extLst>
                  <a:ext uri="{FF2B5EF4-FFF2-40B4-BE49-F238E27FC236}">
                    <a16:creationId xmlns:a16="http://schemas.microsoft.com/office/drawing/2014/main" id="{E03C5487-8B03-48E8-9617-472F6F6B00C6}"/>
                  </a:ext>
                </a:extLst>
              </p:cNvPr>
              <p:cNvSpPr/>
              <p:nvPr/>
            </p:nvSpPr>
            <p:spPr>
              <a:xfrm rot="10800000"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5" name="Right Triangle 474">
                <a:extLst>
                  <a:ext uri="{FF2B5EF4-FFF2-40B4-BE49-F238E27FC236}">
                    <a16:creationId xmlns:a16="http://schemas.microsoft.com/office/drawing/2014/main" id="{29A717BE-A408-4ACD-B8CA-4C51A4FD30F2}"/>
                  </a:ext>
                </a:extLst>
              </p:cNvPr>
              <p:cNvSpPr/>
              <p:nvPr/>
            </p:nvSpPr>
            <p:spPr>
              <a:xfrm flipV="1">
                <a:off x="6291836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6" name="Right Triangle 475">
                <a:extLst>
                  <a:ext uri="{FF2B5EF4-FFF2-40B4-BE49-F238E27FC236}">
                    <a16:creationId xmlns:a16="http://schemas.microsoft.com/office/drawing/2014/main" id="{D1D6D794-7A8A-417A-9EA0-8F462207603F}"/>
                  </a:ext>
                </a:extLst>
              </p:cNvPr>
              <p:cNvSpPr/>
              <p:nvPr/>
            </p:nvSpPr>
            <p:spPr>
              <a:xfrm rot="10800000">
                <a:off x="6291836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7" name="Right Triangle 476">
                <a:extLst>
                  <a:ext uri="{FF2B5EF4-FFF2-40B4-BE49-F238E27FC236}">
                    <a16:creationId xmlns:a16="http://schemas.microsoft.com/office/drawing/2014/main" id="{4526E631-3B41-4E61-9B2F-137178F23ABD}"/>
                  </a:ext>
                </a:extLst>
              </p:cNvPr>
              <p:cNvSpPr/>
              <p:nvPr/>
            </p:nvSpPr>
            <p:spPr>
              <a:xfrm>
                <a:off x="6291836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8" name="Right Triangle 477">
                <a:extLst>
                  <a:ext uri="{FF2B5EF4-FFF2-40B4-BE49-F238E27FC236}">
                    <a16:creationId xmlns:a16="http://schemas.microsoft.com/office/drawing/2014/main" id="{6A5196F8-0936-40D2-A335-0F9B47901116}"/>
                  </a:ext>
                </a:extLst>
              </p:cNvPr>
              <p:cNvSpPr/>
              <p:nvPr/>
            </p:nvSpPr>
            <p:spPr>
              <a:xfrm flipH="1" flipV="1">
                <a:off x="72062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9" name="Right Triangle 478">
                <a:extLst>
                  <a:ext uri="{FF2B5EF4-FFF2-40B4-BE49-F238E27FC236}">
                    <a16:creationId xmlns:a16="http://schemas.microsoft.com/office/drawing/2014/main" id="{759D236C-F9BF-4825-BF7C-9638711EA5A7}"/>
                  </a:ext>
                </a:extLst>
              </p:cNvPr>
              <p:cNvSpPr/>
              <p:nvPr/>
            </p:nvSpPr>
            <p:spPr>
              <a:xfrm flipH="1">
                <a:off x="72062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0" name="Right Triangle 479">
                <a:extLst>
                  <a:ext uri="{FF2B5EF4-FFF2-40B4-BE49-F238E27FC236}">
                    <a16:creationId xmlns:a16="http://schemas.microsoft.com/office/drawing/2014/main" id="{F4FABE61-0927-4DA0-A34B-B3AD68A93BC2}"/>
                  </a:ext>
                </a:extLst>
              </p:cNvPr>
              <p:cNvSpPr/>
              <p:nvPr/>
            </p:nvSpPr>
            <p:spPr>
              <a:xfrm rot="10800000" flipH="1">
                <a:off x="7206238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1" name="Right Triangle 480">
                <a:extLst>
                  <a:ext uri="{FF2B5EF4-FFF2-40B4-BE49-F238E27FC236}">
                    <a16:creationId xmlns:a16="http://schemas.microsoft.com/office/drawing/2014/main" id="{4C88AC99-C1B9-402A-919F-AE603788BB24}"/>
                  </a:ext>
                </a:extLst>
              </p:cNvPr>
              <p:cNvSpPr/>
              <p:nvPr/>
            </p:nvSpPr>
            <p:spPr>
              <a:xfrm flipH="1" flipV="1">
                <a:off x="72062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2" name="Right Triangle 481">
                <a:extLst>
                  <a:ext uri="{FF2B5EF4-FFF2-40B4-BE49-F238E27FC236}">
                    <a16:creationId xmlns:a16="http://schemas.microsoft.com/office/drawing/2014/main" id="{9DC45E49-66D9-4659-B81E-E6F00A712E76}"/>
                  </a:ext>
                </a:extLst>
              </p:cNvPr>
              <p:cNvSpPr/>
              <p:nvPr/>
            </p:nvSpPr>
            <p:spPr>
              <a:xfrm rot="10800000" flipH="1" flipV="1">
                <a:off x="72062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3" name="Right Triangle 482">
                <a:extLst>
                  <a:ext uri="{FF2B5EF4-FFF2-40B4-BE49-F238E27FC236}">
                    <a16:creationId xmlns:a16="http://schemas.microsoft.com/office/drawing/2014/main" id="{638949CE-9716-472B-9A19-C0C6A9BDF40B}"/>
                  </a:ext>
                </a:extLst>
              </p:cNvPr>
              <p:cNvSpPr/>
              <p:nvPr/>
            </p:nvSpPr>
            <p:spPr>
              <a:xfrm flipH="1">
                <a:off x="72062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4" name="Right Triangle 483">
                <a:extLst>
                  <a:ext uri="{FF2B5EF4-FFF2-40B4-BE49-F238E27FC236}">
                    <a16:creationId xmlns:a16="http://schemas.microsoft.com/office/drawing/2014/main" id="{6B8D2950-E201-4DD3-AAB7-F14F4EA50842}"/>
                  </a:ext>
                </a:extLst>
              </p:cNvPr>
              <p:cNvSpPr/>
              <p:nvPr/>
            </p:nvSpPr>
            <p:spPr>
              <a:xfrm rot="10800000" flipH="1">
                <a:off x="72062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5" name="Right Triangle 484">
                <a:extLst>
                  <a:ext uri="{FF2B5EF4-FFF2-40B4-BE49-F238E27FC236}">
                    <a16:creationId xmlns:a16="http://schemas.microsoft.com/office/drawing/2014/main" id="{38E06C6E-E7C6-4790-A4DE-3C3C82D44E07}"/>
                  </a:ext>
                </a:extLst>
              </p:cNvPr>
              <p:cNvSpPr/>
              <p:nvPr/>
            </p:nvSpPr>
            <p:spPr>
              <a:xfrm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6" name="Right Triangle 485">
                <a:extLst>
                  <a:ext uri="{FF2B5EF4-FFF2-40B4-BE49-F238E27FC236}">
                    <a16:creationId xmlns:a16="http://schemas.microsoft.com/office/drawing/2014/main" id="{0150A1C3-EF41-464C-9352-B5471207BABD}"/>
                  </a:ext>
                </a:extLst>
              </p:cNvPr>
              <p:cNvSpPr/>
              <p:nvPr/>
            </p:nvSpPr>
            <p:spPr>
              <a:xfrm rot="10800000"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7" name="Right Triangle 486">
                <a:extLst>
                  <a:ext uri="{FF2B5EF4-FFF2-40B4-BE49-F238E27FC236}">
                    <a16:creationId xmlns:a16="http://schemas.microsoft.com/office/drawing/2014/main" id="{E2A15506-76C7-4C43-BD79-64B82058A3EB}"/>
                  </a:ext>
                </a:extLst>
              </p:cNvPr>
              <p:cNvSpPr/>
              <p:nvPr/>
            </p:nvSpPr>
            <p:spPr>
              <a:xfrm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8" name="Right Triangle 487">
                <a:extLst>
                  <a:ext uri="{FF2B5EF4-FFF2-40B4-BE49-F238E27FC236}">
                    <a16:creationId xmlns:a16="http://schemas.microsoft.com/office/drawing/2014/main" id="{91E89A97-DB10-480C-9289-4777A230CECB}"/>
                  </a:ext>
                </a:extLst>
              </p:cNvPr>
              <p:cNvSpPr/>
              <p:nvPr/>
            </p:nvSpPr>
            <p:spPr>
              <a:xfrm rot="10800000"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9" name="Right Triangle 488">
                <a:extLst>
                  <a:ext uri="{FF2B5EF4-FFF2-40B4-BE49-F238E27FC236}">
                    <a16:creationId xmlns:a16="http://schemas.microsoft.com/office/drawing/2014/main" id="{FDC83301-6F8A-4D12-AB3A-64AD50746A8A}"/>
                  </a:ext>
                </a:extLst>
              </p:cNvPr>
              <p:cNvSpPr/>
              <p:nvPr/>
            </p:nvSpPr>
            <p:spPr>
              <a:xfrm flipH="1">
                <a:off x="72062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1" name="Right Triangle 490">
                <a:extLst>
                  <a:ext uri="{FF2B5EF4-FFF2-40B4-BE49-F238E27FC236}">
                    <a16:creationId xmlns:a16="http://schemas.microsoft.com/office/drawing/2014/main" id="{84AE5E7E-84A4-4219-BFE7-BDB57001FA36}"/>
                  </a:ext>
                </a:extLst>
              </p:cNvPr>
              <p:cNvSpPr/>
              <p:nvPr/>
            </p:nvSpPr>
            <p:spPr>
              <a:xfrm rot="10800000" flipH="1">
                <a:off x="72062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2" name="Right Triangle 491">
                <a:extLst>
                  <a:ext uri="{FF2B5EF4-FFF2-40B4-BE49-F238E27FC236}">
                    <a16:creationId xmlns:a16="http://schemas.microsoft.com/office/drawing/2014/main" id="{7DEF8A34-AC1B-419F-9B22-B1C93113FEB6}"/>
                  </a:ext>
                </a:extLst>
              </p:cNvPr>
              <p:cNvSpPr/>
              <p:nvPr/>
            </p:nvSpPr>
            <p:spPr>
              <a:xfrm rot="10800000" flipH="1" flipV="1">
                <a:off x="90358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3" name="Right Triangle 492">
                <a:extLst>
                  <a:ext uri="{FF2B5EF4-FFF2-40B4-BE49-F238E27FC236}">
                    <a16:creationId xmlns:a16="http://schemas.microsoft.com/office/drawing/2014/main" id="{3FF6A359-9433-4A6B-BB9C-026E4C09938B}"/>
                  </a:ext>
                </a:extLst>
              </p:cNvPr>
              <p:cNvSpPr/>
              <p:nvPr/>
            </p:nvSpPr>
            <p:spPr>
              <a:xfrm flipH="1">
                <a:off x="90358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4" name="Right Triangle 493">
                <a:extLst>
                  <a:ext uri="{FF2B5EF4-FFF2-40B4-BE49-F238E27FC236}">
                    <a16:creationId xmlns:a16="http://schemas.microsoft.com/office/drawing/2014/main" id="{FC43AA7C-D5DD-456A-8CDE-83625921940E}"/>
                  </a:ext>
                </a:extLst>
              </p:cNvPr>
              <p:cNvSpPr/>
              <p:nvPr/>
            </p:nvSpPr>
            <p:spPr>
              <a:xfrm rot="10800000" flipH="1" flipV="1">
                <a:off x="90358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5" name="Right Triangle 494">
                <a:extLst>
                  <a:ext uri="{FF2B5EF4-FFF2-40B4-BE49-F238E27FC236}">
                    <a16:creationId xmlns:a16="http://schemas.microsoft.com/office/drawing/2014/main" id="{52A45A34-AFFB-4CCC-8E45-D96047C59D53}"/>
                  </a:ext>
                </a:extLst>
              </p:cNvPr>
              <p:cNvSpPr/>
              <p:nvPr/>
            </p:nvSpPr>
            <p:spPr>
              <a:xfrm rot="10800000" flipH="1">
                <a:off x="90358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6" name="Right Triangle 495">
                <a:extLst>
                  <a:ext uri="{FF2B5EF4-FFF2-40B4-BE49-F238E27FC236}">
                    <a16:creationId xmlns:a16="http://schemas.microsoft.com/office/drawing/2014/main" id="{D4CA0850-EE5D-4D41-A550-EDBFB0141A87}"/>
                  </a:ext>
                </a:extLst>
              </p:cNvPr>
              <p:cNvSpPr/>
              <p:nvPr/>
            </p:nvSpPr>
            <p:spPr>
              <a:xfrm flipH="1">
                <a:off x="90358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7" name="Right Triangle 496">
                <a:extLst>
                  <a:ext uri="{FF2B5EF4-FFF2-40B4-BE49-F238E27FC236}">
                    <a16:creationId xmlns:a16="http://schemas.microsoft.com/office/drawing/2014/main" id="{F18578AA-558B-4813-B6F7-3E806429CE26}"/>
                  </a:ext>
                </a:extLst>
              </p:cNvPr>
              <p:cNvSpPr/>
              <p:nvPr/>
            </p:nvSpPr>
            <p:spPr>
              <a:xfrm rot="10800000" flipH="1" flipV="1">
                <a:off x="903588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8" name="Right Triangle 497">
                <a:extLst>
                  <a:ext uri="{FF2B5EF4-FFF2-40B4-BE49-F238E27FC236}">
                    <a16:creationId xmlns:a16="http://schemas.microsoft.com/office/drawing/2014/main" id="{1425487B-8D83-4A0A-99BE-7F294EABAFB9}"/>
                  </a:ext>
                </a:extLst>
              </p:cNvPr>
              <p:cNvSpPr/>
              <p:nvPr/>
            </p:nvSpPr>
            <p:spPr>
              <a:xfrm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9" name="Right Triangle 498">
                <a:extLst>
                  <a:ext uri="{FF2B5EF4-FFF2-40B4-BE49-F238E27FC236}">
                    <a16:creationId xmlns:a16="http://schemas.microsoft.com/office/drawing/2014/main" id="{51607C85-EC0D-4561-B828-B4BA11DD4785}"/>
                  </a:ext>
                </a:extLst>
              </p:cNvPr>
              <p:cNvSpPr/>
              <p:nvPr/>
            </p:nvSpPr>
            <p:spPr>
              <a:xfrm rot="10800000"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0" name="Right Triangle 499">
                <a:extLst>
                  <a:ext uri="{FF2B5EF4-FFF2-40B4-BE49-F238E27FC236}">
                    <a16:creationId xmlns:a16="http://schemas.microsoft.com/office/drawing/2014/main" id="{E43496DC-EECE-4E9E-979E-4CE80A88DB7B}"/>
                  </a:ext>
                </a:extLst>
              </p:cNvPr>
              <p:cNvSpPr/>
              <p:nvPr/>
            </p:nvSpPr>
            <p:spPr>
              <a:xfrm flipH="1">
                <a:off x="90358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1" name="Right Triangle 500">
                <a:extLst>
                  <a:ext uri="{FF2B5EF4-FFF2-40B4-BE49-F238E27FC236}">
                    <a16:creationId xmlns:a16="http://schemas.microsoft.com/office/drawing/2014/main" id="{794BA343-3CB2-48F6-8500-AAB5BEC015E7}"/>
                  </a:ext>
                </a:extLst>
              </p:cNvPr>
              <p:cNvSpPr/>
              <p:nvPr/>
            </p:nvSpPr>
            <p:spPr>
              <a:xfrm rot="10800000" flipV="1">
                <a:off x="8121064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2" name="Right Triangle 501">
                <a:extLst>
                  <a:ext uri="{FF2B5EF4-FFF2-40B4-BE49-F238E27FC236}">
                    <a16:creationId xmlns:a16="http://schemas.microsoft.com/office/drawing/2014/main" id="{36F11128-B718-486C-ADC2-44420D2CBC69}"/>
                  </a:ext>
                </a:extLst>
              </p:cNvPr>
              <p:cNvSpPr/>
              <p:nvPr/>
            </p:nvSpPr>
            <p:spPr>
              <a:xfrm>
                <a:off x="8121063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3" name="Right Triangle 502">
                <a:extLst>
                  <a:ext uri="{FF2B5EF4-FFF2-40B4-BE49-F238E27FC236}">
                    <a16:creationId xmlns:a16="http://schemas.microsoft.com/office/drawing/2014/main" id="{EEE73D7F-4FCD-4C57-89F0-7F98B306B657}"/>
                  </a:ext>
                </a:extLst>
              </p:cNvPr>
              <p:cNvSpPr/>
              <p:nvPr/>
            </p:nvSpPr>
            <p:spPr>
              <a:xfrm rot="10800000">
                <a:off x="8121064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4" name="Right Triangle 503">
                <a:extLst>
                  <a:ext uri="{FF2B5EF4-FFF2-40B4-BE49-F238E27FC236}">
                    <a16:creationId xmlns:a16="http://schemas.microsoft.com/office/drawing/2014/main" id="{CDB2F853-39AE-429E-AF48-DD48B371E033}"/>
                  </a:ext>
                </a:extLst>
              </p:cNvPr>
              <p:cNvSpPr/>
              <p:nvPr/>
            </p:nvSpPr>
            <p:spPr>
              <a:xfrm flipV="1">
                <a:off x="8121063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5" name="Right Triangle 504">
                <a:extLst>
                  <a:ext uri="{FF2B5EF4-FFF2-40B4-BE49-F238E27FC236}">
                    <a16:creationId xmlns:a16="http://schemas.microsoft.com/office/drawing/2014/main" id="{288A5683-B5F1-4727-907A-B223277FF6A5}"/>
                  </a:ext>
                </a:extLst>
              </p:cNvPr>
              <p:cNvSpPr/>
              <p:nvPr/>
            </p:nvSpPr>
            <p:spPr>
              <a:xfrm rot="10800000" flipV="1">
                <a:off x="8121064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6" name="Right Triangle 505">
                <a:extLst>
                  <a:ext uri="{FF2B5EF4-FFF2-40B4-BE49-F238E27FC236}">
                    <a16:creationId xmlns:a16="http://schemas.microsoft.com/office/drawing/2014/main" id="{C53196B2-7A2B-4894-8650-23F2C1DF75B6}"/>
                  </a:ext>
                </a:extLst>
              </p:cNvPr>
              <p:cNvSpPr/>
              <p:nvPr/>
            </p:nvSpPr>
            <p:spPr>
              <a:xfrm rot="10800000">
                <a:off x="8121064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7" name="Right Triangle 506">
                <a:extLst>
                  <a:ext uri="{FF2B5EF4-FFF2-40B4-BE49-F238E27FC236}">
                    <a16:creationId xmlns:a16="http://schemas.microsoft.com/office/drawing/2014/main" id="{F38EB5CA-DB78-4858-886A-7C8837036C5D}"/>
                  </a:ext>
                </a:extLst>
              </p:cNvPr>
              <p:cNvSpPr/>
              <p:nvPr/>
            </p:nvSpPr>
            <p:spPr>
              <a:xfrm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8" name="Right Triangle 507">
                <a:extLst>
                  <a:ext uri="{FF2B5EF4-FFF2-40B4-BE49-F238E27FC236}">
                    <a16:creationId xmlns:a16="http://schemas.microsoft.com/office/drawing/2014/main" id="{AF60CFEB-045E-4AA2-AE34-5B8B0E045C7C}"/>
                  </a:ext>
                </a:extLst>
              </p:cNvPr>
              <p:cNvSpPr/>
              <p:nvPr/>
            </p:nvSpPr>
            <p:spPr>
              <a:xfrm rot="10800000"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9" name="Right Triangle 508">
                <a:extLst>
                  <a:ext uri="{FF2B5EF4-FFF2-40B4-BE49-F238E27FC236}">
                    <a16:creationId xmlns:a16="http://schemas.microsoft.com/office/drawing/2014/main" id="{D7CE208B-67D1-4A0B-AE34-85447EC45B61}"/>
                  </a:ext>
                </a:extLst>
              </p:cNvPr>
              <p:cNvSpPr/>
              <p:nvPr/>
            </p:nvSpPr>
            <p:spPr>
              <a:xfrm flipV="1">
                <a:off x="8121063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0" name="Right Triangle 509">
                <a:extLst>
                  <a:ext uri="{FF2B5EF4-FFF2-40B4-BE49-F238E27FC236}">
                    <a16:creationId xmlns:a16="http://schemas.microsoft.com/office/drawing/2014/main" id="{DB2CA238-8A95-412C-BD9E-61A2A9873CDC}"/>
                  </a:ext>
                </a:extLst>
              </p:cNvPr>
              <p:cNvSpPr/>
              <p:nvPr/>
            </p:nvSpPr>
            <p:spPr>
              <a:xfrm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1" name="Right Triangle 510">
                <a:extLst>
                  <a:ext uri="{FF2B5EF4-FFF2-40B4-BE49-F238E27FC236}">
                    <a16:creationId xmlns:a16="http://schemas.microsoft.com/office/drawing/2014/main" id="{53CB3C90-8D26-47E1-B1DD-A91D8813F1B9}"/>
                  </a:ext>
                </a:extLst>
              </p:cNvPr>
              <p:cNvSpPr/>
              <p:nvPr/>
            </p:nvSpPr>
            <p:spPr>
              <a:xfrm rot="10800000"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2" name="Right Triangle 511">
                <a:extLst>
                  <a:ext uri="{FF2B5EF4-FFF2-40B4-BE49-F238E27FC236}">
                    <a16:creationId xmlns:a16="http://schemas.microsoft.com/office/drawing/2014/main" id="{51E7C63A-7C58-401D-87DD-22482D20BFFC}"/>
                  </a:ext>
                </a:extLst>
              </p:cNvPr>
              <p:cNvSpPr/>
              <p:nvPr/>
            </p:nvSpPr>
            <p:spPr>
              <a:xfrm>
                <a:off x="8121063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3" name="Right Triangle 512">
                <a:extLst>
                  <a:ext uri="{FF2B5EF4-FFF2-40B4-BE49-F238E27FC236}">
                    <a16:creationId xmlns:a16="http://schemas.microsoft.com/office/drawing/2014/main" id="{E3466401-8014-4222-8198-7C8B19EF432B}"/>
                  </a:ext>
                </a:extLst>
              </p:cNvPr>
              <p:cNvSpPr/>
              <p:nvPr/>
            </p:nvSpPr>
            <p:spPr>
              <a:xfrm rot="10800000">
                <a:off x="8121063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4" name="Right Triangle 513">
                <a:extLst>
                  <a:ext uri="{FF2B5EF4-FFF2-40B4-BE49-F238E27FC236}">
                    <a16:creationId xmlns:a16="http://schemas.microsoft.com/office/drawing/2014/main" id="{7DB95E6C-C5A6-42B7-842E-9F87231F30F1}"/>
                  </a:ext>
                </a:extLst>
              </p:cNvPr>
              <p:cNvSpPr/>
              <p:nvPr/>
            </p:nvSpPr>
            <p:spPr>
              <a:xfrm flipV="1">
                <a:off x="263698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5" name="Right Triangle 514">
                <a:extLst>
                  <a:ext uri="{FF2B5EF4-FFF2-40B4-BE49-F238E27FC236}">
                    <a16:creationId xmlns:a16="http://schemas.microsoft.com/office/drawing/2014/main" id="{D2D8F061-74DA-40BF-9F8A-634D621692B8}"/>
                  </a:ext>
                </a:extLst>
              </p:cNvPr>
              <p:cNvSpPr/>
              <p:nvPr/>
            </p:nvSpPr>
            <p:spPr>
              <a:xfrm rot="10800000" flipV="1">
                <a:off x="26369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6" name="Right Triangle 515">
                <a:extLst>
                  <a:ext uri="{FF2B5EF4-FFF2-40B4-BE49-F238E27FC236}">
                    <a16:creationId xmlns:a16="http://schemas.microsoft.com/office/drawing/2014/main" id="{1FA1317E-5CB6-4037-BF32-23A8B7DAD023}"/>
                  </a:ext>
                </a:extLst>
              </p:cNvPr>
              <p:cNvSpPr/>
              <p:nvPr/>
            </p:nvSpPr>
            <p:spPr>
              <a:xfrm>
                <a:off x="26369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8" name="Right Triangle 517">
                <a:extLst>
                  <a:ext uri="{FF2B5EF4-FFF2-40B4-BE49-F238E27FC236}">
                    <a16:creationId xmlns:a16="http://schemas.microsoft.com/office/drawing/2014/main" id="{4C5D7ADE-0C1C-4EC8-9221-3B11D253F885}"/>
                  </a:ext>
                </a:extLst>
              </p:cNvPr>
              <p:cNvSpPr/>
              <p:nvPr/>
            </p:nvSpPr>
            <p:spPr>
              <a:xfrm flipV="1">
                <a:off x="263698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4" name="Right Triangle 523">
                <a:extLst>
                  <a:ext uri="{FF2B5EF4-FFF2-40B4-BE49-F238E27FC236}">
                    <a16:creationId xmlns:a16="http://schemas.microsoft.com/office/drawing/2014/main" id="{CDCA1396-C65F-4918-8A65-C12A1DBB12E5}"/>
                  </a:ext>
                </a:extLst>
              </p:cNvPr>
              <p:cNvSpPr/>
              <p:nvPr/>
            </p:nvSpPr>
            <p:spPr>
              <a:xfrm rot="10800000" flipV="1">
                <a:off x="26369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5" name="Right Triangle 524">
                <a:extLst>
                  <a:ext uri="{FF2B5EF4-FFF2-40B4-BE49-F238E27FC236}">
                    <a16:creationId xmlns:a16="http://schemas.microsoft.com/office/drawing/2014/main" id="{977B5BB2-2213-4CDA-89AF-5FA022D606EE}"/>
                  </a:ext>
                </a:extLst>
              </p:cNvPr>
              <p:cNvSpPr/>
              <p:nvPr/>
            </p:nvSpPr>
            <p:spPr>
              <a:xfrm>
                <a:off x="263698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6" name="Right Triangle 525">
                <a:extLst>
                  <a:ext uri="{FF2B5EF4-FFF2-40B4-BE49-F238E27FC236}">
                    <a16:creationId xmlns:a16="http://schemas.microsoft.com/office/drawing/2014/main" id="{04696D12-24E4-4D1A-AF19-D292921EC68F}"/>
                  </a:ext>
                </a:extLst>
              </p:cNvPr>
              <p:cNvSpPr/>
              <p:nvPr/>
            </p:nvSpPr>
            <p:spPr>
              <a:xfrm rot="10800000">
                <a:off x="26369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7" name="Right Triangle 526">
                <a:extLst>
                  <a:ext uri="{FF2B5EF4-FFF2-40B4-BE49-F238E27FC236}">
                    <a16:creationId xmlns:a16="http://schemas.microsoft.com/office/drawing/2014/main" id="{8394135F-636A-458A-953F-89994A0966F6}"/>
                  </a:ext>
                </a:extLst>
              </p:cNvPr>
              <p:cNvSpPr/>
              <p:nvPr/>
            </p:nvSpPr>
            <p:spPr>
              <a:xfrm>
                <a:off x="26369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8" name="Right Triangle 527">
                <a:extLst>
                  <a:ext uri="{FF2B5EF4-FFF2-40B4-BE49-F238E27FC236}">
                    <a16:creationId xmlns:a16="http://schemas.microsoft.com/office/drawing/2014/main" id="{4B09D4C2-4713-45A5-9C69-3BCF39AA9199}"/>
                  </a:ext>
                </a:extLst>
              </p:cNvPr>
              <p:cNvSpPr/>
              <p:nvPr/>
            </p:nvSpPr>
            <p:spPr>
              <a:xfrm rot="10800000">
                <a:off x="263698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9" name="Right Triangle 528">
                <a:extLst>
                  <a:ext uri="{FF2B5EF4-FFF2-40B4-BE49-F238E27FC236}">
                    <a16:creationId xmlns:a16="http://schemas.microsoft.com/office/drawing/2014/main" id="{A79D9AE3-7822-4273-BB88-7ADC78C547AB}"/>
                  </a:ext>
                </a:extLst>
              </p:cNvPr>
              <p:cNvSpPr/>
              <p:nvPr/>
            </p:nvSpPr>
            <p:spPr>
              <a:xfrm rot="10800000" flipV="1">
                <a:off x="2636988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0" name="Right Triangle 529">
                <a:extLst>
                  <a:ext uri="{FF2B5EF4-FFF2-40B4-BE49-F238E27FC236}">
                    <a16:creationId xmlns:a16="http://schemas.microsoft.com/office/drawing/2014/main" id="{5685EB5C-341C-4B56-8A94-A84CB5C13625}"/>
                  </a:ext>
                </a:extLst>
              </p:cNvPr>
              <p:cNvSpPr/>
              <p:nvPr/>
            </p:nvSpPr>
            <p:spPr>
              <a:xfrm>
                <a:off x="2636987" y="182103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1" name="Right Triangle 530">
                <a:extLst>
                  <a:ext uri="{FF2B5EF4-FFF2-40B4-BE49-F238E27FC236}">
                    <a16:creationId xmlns:a16="http://schemas.microsoft.com/office/drawing/2014/main" id="{87B681F8-DB1B-4009-8694-1EC04013DE3E}"/>
                  </a:ext>
                </a:extLst>
              </p:cNvPr>
              <p:cNvSpPr/>
              <p:nvPr/>
            </p:nvSpPr>
            <p:spPr>
              <a:xfrm rot="10800000">
                <a:off x="263698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2" name="Right Triangle 531">
                <a:extLst>
                  <a:ext uri="{FF2B5EF4-FFF2-40B4-BE49-F238E27FC236}">
                    <a16:creationId xmlns:a16="http://schemas.microsoft.com/office/drawing/2014/main" id="{37FF5853-402D-4584-8D30-A6689BE2E658}"/>
                  </a:ext>
                </a:extLst>
              </p:cNvPr>
              <p:cNvSpPr/>
              <p:nvPr/>
            </p:nvSpPr>
            <p:spPr>
              <a:xfrm>
                <a:off x="26369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3" name="Right Triangle 532">
                <a:extLst>
                  <a:ext uri="{FF2B5EF4-FFF2-40B4-BE49-F238E27FC236}">
                    <a16:creationId xmlns:a16="http://schemas.microsoft.com/office/drawing/2014/main" id="{70D62F21-EA97-4F13-B1A9-21700FADD115}"/>
                  </a:ext>
                </a:extLst>
              </p:cNvPr>
              <p:cNvSpPr/>
              <p:nvPr/>
            </p:nvSpPr>
            <p:spPr>
              <a:xfrm rot="10800000">
                <a:off x="2636988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4" name="Right Triangle 533">
                <a:extLst>
                  <a:ext uri="{FF2B5EF4-FFF2-40B4-BE49-F238E27FC236}">
                    <a16:creationId xmlns:a16="http://schemas.microsoft.com/office/drawing/2014/main" id="{4DECF3D0-C7B3-4F84-AC3F-A3A1B223EB27}"/>
                  </a:ext>
                </a:extLst>
              </p:cNvPr>
              <p:cNvSpPr/>
              <p:nvPr/>
            </p:nvSpPr>
            <p:spPr>
              <a:xfrm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5" name="Right Triangle 534">
                <a:extLst>
                  <a:ext uri="{FF2B5EF4-FFF2-40B4-BE49-F238E27FC236}">
                    <a16:creationId xmlns:a16="http://schemas.microsoft.com/office/drawing/2014/main" id="{86853A54-7A15-4949-80A5-B3AF2B14385C}"/>
                  </a:ext>
                </a:extLst>
              </p:cNvPr>
              <p:cNvSpPr/>
              <p:nvPr/>
            </p:nvSpPr>
            <p:spPr>
              <a:xfrm rot="10800000"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6" name="Right Triangle 535">
                <a:extLst>
                  <a:ext uri="{FF2B5EF4-FFF2-40B4-BE49-F238E27FC236}">
                    <a16:creationId xmlns:a16="http://schemas.microsoft.com/office/drawing/2014/main" id="{B0FE84F9-98AD-40E9-B02A-DEE9D0AE27DC}"/>
                  </a:ext>
                </a:extLst>
              </p:cNvPr>
              <p:cNvSpPr/>
              <p:nvPr/>
            </p:nvSpPr>
            <p:spPr>
              <a:xfrm flipH="1" flipV="1">
                <a:off x="3548522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7" name="Right Triangle 536">
                <a:extLst>
                  <a:ext uri="{FF2B5EF4-FFF2-40B4-BE49-F238E27FC236}">
                    <a16:creationId xmlns:a16="http://schemas.microsoft.com/office/drawing/2014/main" id="{A11A48F8-847B-4B8F-93D4-1956391788A8}"/>
                  </a:ext>
                </a:extLst>
              </p:cNvPr>
              <p:cNvSpPr/>
              <p:nvPr/>
            </p:nvSpPr>
            <p:spPr>
              <a:xfrm rot="10800000" flipH="1">
                <a:off x="3548522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8" name="Right Triangle 537">
                <a:extLst>
                  <a:ext uri="{FF2B5EF4-FFF2-40B4-BE49-F238E27FC236}">
                    <a16:creationId xmlns:a16="http://schemas.microsoft.com/office/drawing/2014/main" id="{A7A73F04-CA62-433D-BDDB-AD4FA973B505}"/>
                  </a:ext>
                </a:extLst>
              </p:cNvPr>
              <p:cNvSpPr/>
              <p:nvPr/>
            </p:nvSpPr>
            <p:spPr>
              <a:xfrm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9" name="Right Triangle 538">
                <a:extLst>
                  <a:ext uri="{FF2B5EF4-FFF2-40B4-BE49-F238E27FC236}">
                    <a16:creationId xmlns:a16="http://schemas.microsoft.com/office/drawing/2014/main" id="{067DF207-EEF2-4BC8-8253-AD1C9523D6DB}"/>
                  </a:ext>
                </a:extLst>
              </p:cNvPr>
              <p:cNvSpPr/>
              <p:nvPr/>
            </p:nvSpPr>
            <p:spPr>
              <a:xfrm rot="10800000"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0" name="Right Triangle 539">
                <a:extLst>
                  <a:ext uri="{FF2B5EF4-FFF2-40B4-BE49-F238E27FC236}">
                    <a16:creationId xmlns:a16="http://schemas.microsoft.com/office/drawing/2014/main" id="{8144F0D8-AFA1-4098-9F1B-C0A091BAE241}"/>
                  </a:ext>
                </a:extLst>
              </p:cNvPr>
              <p:cNvSpPr/>
              <p:nvPr/>
            </p:nvSpPr>
            <p:spPr>
              <a:xfrm flipH="1" flipV="1">
                <a:off x="3548522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1" name="Right Triangle 540">
                <a:extLst>
                  <a:ext uri="{FF2B5EF4-FFF2-40B4-BE49-F238E27FC236}">
                    <a16:creationId xmlns:a16="http://schemas.microsoft.com/office/drawing/2014/main" id="{3412390D-41FB-4EA1-B499-5DA8D022F398}"/>
                  </a:ext>
                </a:extLst>
              </p:cNvPr>
              <p:cNvSpPr/>
              <p:nvPr/>
            </p:nvSpPr>
            <p:spPr>
              <a:xfrm flipH="1">
                <a:off x="3548522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2" name="Right Triangle 541">
                <a:extLst>
                  <a:ext uri="{FF2B5EF4-FFF2-40B4-BE49-F238E27FC236}">
                    <a16:creationId xmlns:a16="http://schemas.microsoft.com/office/drawing/2014/main" id="{41A0A739-D1B5-4CB5-A5F5-28B82A3B573C}"/>
                  </a:ext>
                </a:extLst>
              </p:cNvPr>
              <p:cNvSpPr/>
              <p:nvPr/>
            </p:nvSpPr>
            <p:spPr>
              <a:xfrm rot="10800000" flipH="1">
                <a:off x="354852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3" name="Right Triangle 542">
                <a:extLst>
                  <a:ext uri="{FF2B5EF4-FFF2-40B4-BE49-F238E27FC236}">
                    <a16:creationId xmlns:a16="http://schemas.microsoft.com/office/drawing/2014/main" id="{F8467C5C-3723-4F23-B452-213768ECA49F}"/>
                  </a:ext>
                </a:extLst>
              </p:cNvPr>
              <p:cNvSpPr/>
              <p:nvPr/>
            </p:nvSpPr>
            <p:spPr>
              <a:xfrm flipH="1">
                <a:off x="3548522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44" name="Right Triangle 543">
                <a:extLst>
                  <a:ext uri="{FF2B5EF4-FFF2-40B4-BE49-F238E27FC236}">
                    <a16:creationId xmlns:a16="http://schemas.microsoft.com/office/drawing/2014/main" id="{EE6CC74C-1809-4792-A52A-76D434EAAA51}"/>
                  </a:ext>
                </a:extLst>
              </p:cNvPr>
              <p:cNvSpPr/>
              <p:nvPr/>
            </p:nvSpPr>
            <p:spPr>
              <a:xfrm rot="10800000" flipH="1">
                <a:off x="3548522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1BE53E2C-AA9B-47FC-BAE7-1FAFDA00F38C}"/>
                </a:ext>
              </a:extLst>
            </p:cNvPr>
            <p:cNvGrpSpPr/>
            <p:nvPr userDrawn="1"/>
          </p:nvGrpSpPr>
          <p:grpSpPr>
            <a:xfrm>
              <a:off x="6960870" y="-34225"/>
              <a:ext cx="5221973" cy="6959600"/>
              <a:chOff x="6960870" y="-34225"/>
              <a:chExt cx="5221973" cy="6959600"/>
            </a:xfrm>
          </p:grpSpPr>
          <p:sp>
            <p:nvSpPr>
              <p:cNvPr id="367" name="Right Triangle 366">
                <a:extLst>
                  <a:ext uri="{FF2B5EF4-FFF2-40B4-BE49-F238E27FC236}">
                    <a16:creationId xmlns:a16="http://schemas.microsoft.com/office/drawing/2014/main" id="{AE042DC9-2910-458F-8940-491E9B68BFA3}"/>
                  </a:ext>
                </a:extLst>
              </p:cNvPr>
              <p:cNvSpPr/>
              <p:nvPr/>
            </p:nvSpPr>
            <p:spPr>
              <a:xfrm rot="10800000" flipV="1">
                <a:off x="8699782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8" name="Right Triangle 367">
                <a:extLst>
                  <a:ext uri="{FF2B5EF4-FFF2-40B4-BE49-F238E27FC236}">
                    <a16:creationId xmlns:a16="http://schemas.microsoft.com/office/drawing/2014/main" id="{C37C0CB3-CEA9-4F34-B26A-0DB9F8F0F46A}"/>
                  </a:ext>
                </a:extLst>
              </p:cNvPr>
              <p:cNvSpPr/>
              <p:nvPr/>
            </p:nvSpPr>
            <p:spPr>
              <a:xfrm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69" name="Right Triangle 368">
                <a:extLst>
                  <a:ext uri="{FF2B5EF4-FFF2-40B4-BE49-F238E27FC236}">
                    <a16:creationId xmlns:a16="http://schemas.microsoft.com/office/drawing/2014/main" id="{0F363D94-2196-444D-8B98-01309D43C355}"/>
                  </a:ext>
                </a:extLst>
              </p:cNvPr>
              <p:cNvSpPr/>
              <p:nvPr/>
            </p:nvSpPr>
            <p:spPr>
              <a:xfrm rot="10800000"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0" name="Right Triangle 369">
                <a:extLst>
                  <a:ext uri="{FF2B5EF4-FFF2-40B4-BE49-F238E27FC236}">
                    <a16:creationId xmlns:a16="http://schemas.microsoft.com/office/drawing/2014/main" id="{6E3F647A-9A0A-4E12-BFA8-F9E6D0E75FC5}"/>
                  </a:ext>
                </a:extLst>
              </p:cNvPr>
              <p:cNvSpPr/>
              <p:nvPr/>
            </p:nvSpPr>
            <p:spPr>
              <a:xfrm flipV="1">
                <a:off x="8699782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1" name="Right Triangle 370">
                <a:extLst>
                  <a:ext uri="{FF2B5EF4-FFF2-40B4-BE49-F238E27FC236}">
                    <a16:creationId xmlns:a16="http://schemas.microsoft.com/office/drawing/2014/main" id="{202E2F4E-9796-468B-AFA8-E2CE22A139A4}"/>
                  </a:ext>
                </a:extLst>
              </p:cNvPr>
              <p:cNvSpPr/>
              <p:nvPr/>
            </p:nvSpPr>
            <p:spPr>
              <a:xfrm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2" name="Right Triangle 371">
                <a:extLst>
                  <a:ext uri="{FF2B5EF4-FFF2-40B4-BE49-F238E27FC236}">
                    <a16:creationId xmlns:a16="http://schemas.microsoft.com/office/drawing/2014/main" id="{285C30C9-A49A-4A8F-9615-B7E037FBD3D4}"/>
                  </a:ext>
                </a:extLst>
              </p:cNvPr>
              <p:cNvSpPr/>
              <p:nvPr/>
            </p:nvSpPr>
            <p:spPr>
              <a:xfrm rot="10800000"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3" name="Right Triangle 372">
                <a:extLst>
                  <a:ext uri="{FF2B5EF4-FFF2-40B4-BE49-F238E27FC236}">
                    <a16:creationId xmlns:a16="http://schemas.microsoft.com/office/drawing/2014/main" id="{D1BBF616-AABD-4DF7-B5ED-5478254883DC}"/>
                  </a:ext>
                </a:extLst>
              </p:cNvPr>
              <p:cNvSpPr/>
              <p:nvPr/>
            </p:nvSpPr>
            <p:spPr>
              <a:xfrm>
                <a:off x="8699782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4" name="Right Triangle 373">
                <a:extLst>
                  <a:ext uri="{FF2B5EF4-FFF2-40B4-BE49-F238E27FC236}">
                    <a16:creationId xmlns:a16="http://schemas.microsoft.com/office/drawing/2014/main" id="{380F46AD-9FC2-4C8A-867A-DFA18FB7A88C}"/>
                  </a:ext>
                </a:extLst>
              </p:cNvPr>
              <p:cNvSpPr/>
              <p:nvPr/>
            </p:nvSpPr>
            <p:spPr>
              <a:xfrm flipV="1">
                <a:off x="8699782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5" name="Right Triangle 374">
                <a:extLst>
                  <a:ext uri="{FF2B5EF4-FFF2-40B4-BE49-F238E27FC236}">
                    <a16:creationId xmlns:a16="http://schemas.microsoft.com/office/drawing/2014/main" id="{86820F10-0197-4633-89F1-94A4B32F9F1B}"/>
                  </a:ext>
                </a:extLst>
              </p:cNvPr>
              <p:cNvSpPr/>
              <p:nvPr/>
            </p:nvSpPr>
            <p:spPr>
              <a:xfrm>
                <a:off x="8699782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6" name="Right Triangle 375">
                <a:extLst>
                  <a:ext uri="{FF2B5EF4-FFF2-40B4-BE49-F238E27FC236}">
                    <a16:creationId xmlns:a16="http://schemas.microsoft.com/office/drawing/2014/main" id="{159BC322-91BE-4557-A090-9996321DBF67}"/>
                  </a:ext>
                </a:extLst>
              </p:cNvPr>
              <p:cNvSpPr/>
              <p:nvPr/>
            </p:nvSpPr>
            <p:spPr>
              <a:xfrm rot="10800000">
                <a:off x="8699783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7" name="Right Triangle 376">
                <a:extLst>
                  <a:ext uri="{FF2B5EF4-FFF2-40B4-BE49-F238E27FC236}">
                    <a16:creationId xmlns:a16="http://schemas.microsoft.com/office/drawing/2014/main" id="{1C4778B0-F6EF-40E6-ABA6-674EA6508CA2}"/>
                  </a:ext>
                </a:extLst>
              </p:cNvPr>
              <p:cNvSpPr/>
              <p:nvPr/>
            </p:nvSpPr>
            <p:spPr>
              <a:xfrm>
                <a:off x="8699782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8" name="Right Triangle 377">
                <a:extLst>
                  <a:ext uri="{FF2B5EF4-FFF2-40B4-BE49-F238E27FC236}">
                    <a16:creationId xmlns:a16="http://schemas.microsoft.com/office/drawing/2014/main" id="{704AFA5C-C37C-41E2-98E1-4DA24C29A2C8}"/>
                  </a:ext>
                </a:extLst>
              </p:cNvPr>
              <p:cNvSpPr/>
              <p:nvPr/>
            </p:nvSpPr>
            <p:spPr>
              <a:xfrm rot="10800000">
                <a:off x="8699782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79" name="Right Triangle 378">
                <a:extLst>
                  <a:ext uri="{FF2B5EF4-FFF2-40B4-BE49-F238E27FC236}">
                    <a16:creationId xmlns:a16="http://schemas.microsoft.com/office/drawing/2014/main" id="{75A57016-D5F4-4C3F-BBCC-875FA5658F45}"/>
                  </a:ext>
                </a:extLst>
              </p:cNvPr>
              <p:cNvSpPr/>
              <p:nvPr/>
            </p:nvSpPr>
            <p:spPr>
              <a:xfrm rot="10800000" flipH="1" flipV="1">
                <a:off x="957054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0" name="Right Triangle 379">
                <a:extLst>
                  <a:ext uri="{FF2B5EF4-FFF2-40B4-BE49-F238E27FC236}">
                    <a16:creationId xmlns:a16="http://schemas.microsoft.com/office/drawing/2014/main" id="{85E24694-B04D-4B77-968C-6F5DCA3CC646}"/>
                  </a:ext>
                </a:extLst>
              </p:cNvPr>
              <p:cNvSpPr/>
              <p:nvPr/>
            </p:nvSpPr>
            <p:spPr>
              <a:xfrm flipH="1">
                <a:off x="957054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1" name="Right Triangle 380">
                <a:extLst>
                  <a:ext uri="{FF2B5EF4-FFF2-40B4-BE49-F238E27FC236}">
                    <a16:creationId xmlns:a16="http://schemas.microsoft.com/office/drawing/2014/main" id="{CFA3EBF4-1EDC-44B3-87F2-646499DE3F0D}"/>
                  </a:ext>
                </a:extLst>
              </p:cNvPr>
              <p:cNvSpPr/>
              <p:nvPr/>
            </p:nvSpPr>
            <p:spPr>
              <a:xfrm flipH="1" flipV="1">
                <a:off x="957054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2" name="Right Triangle 381">
                <a:extLst>
                  <a:ext uri="{FF2B5EF4-FFF2-40B4-BE49-F238E27FC236}">
                    <a16:creationId xmlns:a16="http://schemas.microsoft.com/office/drawing/2014/main" id="{2792AE92-ECC8-4D73-98FA-DD4E330FDE56}"/>
                  </a:ext>
                </a:extLst>
              </p:cNvPr>
              <p:cNvSpPr/>
              <p:nvPr/>
            </p:nvSpPr>
            <p:spPr>
              <a:xfrm rot="10800000" flipH="1" flipV="1">
                <a:off x="957054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3" name="Right Triangle 382">
                <a:extLst>
                  <a:ext uri="{FF2B5EF4-FFF2-40B4-BE49-F238E27FC236}">
                    <a16:creationId xmlns:a16="http://schemas.microsoft.com/office/drawing/2014/main" id="{C763EFBD-48AF-4701-820C-07FCAE6FF436}"/>
                  </a:ext>
                </a:extLst>
              </p:cNvPr>
              <p:cNvSpPr/>
              <p:nvPr/>
            </p:nvSpPr>
            <p:spPr>
              <a:xfrm flipH="1">
                <a:off x="957054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4" name="Right Triangle 383">
                <a:extLst>
                  <a:ext uri="{FF2B5EF4-FFF2-40B4-BE49-F238E27FC236}">
                    <a16:creationId xmlns:a16="http://schemas.microsoft.com/office/drawing/2014/main" id="{E2BC3922-4C50-447D-890C-BBF18004F842}"/>
                  </a:ext>
                </a:extLst>
              </p:cNvPr>
              <p:cNvSpPr/>
              <p:nvPr/>
            </p:nvSpPr>
            <p:spPr>
              <a:xfrm flipH="1">
                <a:off x="957054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5" name="Right Triangle 384">
                <a:extLst>
                  <a:ext uri="{FF2B5EF4-FFF2-40B4-BE49-F238E27FC236}">
                    <a16:creationId xmlns:a16="http://schemas.microsoft.com/office/drawing/2014/main" id="{AFE70784-E39A-4882-9077-3C2F32946B44}"/>
                  </a:ext>
                </a:extLst>
              </p:cNvPr>
              <p:cNvSpPr/>
              <p:nvPr/>
            </p:nvSpPr>
            <p:spPr>
              <a:xfrm rot="10800000" flipH="1">
                <a:off x="9570548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6" name="Right Triangle 385">
                <a:extLst>
                  <a:ext uri="{FF2B5EF4-FFF2-40B4-BE49-F238E27FC236}">
                    <a16:creationId xmlns:a16="http://schemas.microsoft.com/office/drawing/2014/main" id="{7726FA82-6134-40D4-A3FE-1AFE0745C505}"/>
                  </a:ext>
                </a:extLst>
              </p:cNvPr>
              <p:cNvSpPr/>
              <p:nvPr/>
            </p:nvSpPr>
            <p:spPr>
              <a:xfrm flipH="1" flipV="1">
                <a:off x="957054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7" name="Right Triangle 386">
                <a:extLst>
                  <a:ext uri="{FF2B5EF4-FFF2-40B4-BE49-F238E27FC236}">
                    <a16:creationId xmlns:a16="http://schemas.microsoft.com/office/drawing/2014/main" id="{1C24D411-CFD8-41B5-AB24-EED32F1D38F7}"/>
                  </a:ext>
                </a:extLst>
              </p:cNvPr>
              <p:cNvSpPr/>
              <p:nvPr/>
            </p:nvSpPr>
            <p:spPr>
              <a:xfrm rot="10800000" flipH="1" flipV="1">
                <a:off x="9570547" y="834409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8" name="Right Triangle 387">
                <a:extLst>
                  <a:ext uri="{FF2B5EF4-FFF2-40B4-BE49-F238E27FC236}">
                    <a16:creationId xmlns:a16="http://schemas.microsoft.com/office/drawing/2014/main" id="{DAAACD69-D9BC-4854-BFBE-39D12136408A}"/>
                  </a:ext>
                </a:extLst>
              </p:cNvPr>
              <p:cNvSpPr/>
              <p:nvPr/>
            </p:nvSpPr>
            <p:spPr>
              <a:xfrm flipH="1">
                <a:off x="957054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89" name="Right Triangle 388">
                <a:extLst>
                  <a:ext uri="{FF2B5EF4-FFF2-40B4-BE49-F238E27FC236}">
                    <a16:creationId xmlns:a16="http://schemas.microsoft.com/office/drawing/2014/main" id="{848753F2-C597-4B37-8A84-E180B37AFCEE}"/>
                  </a:ext>
                </a:extLst>
              </p:cNvPr>
              <p:cNvSpPr/>
              <p:nvPr/>
            </p:nvSpPr>
            <p:spPr>
              <a:xfrm rot="10800000" flipH="1">
                <a:off x="9570548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0" name="Right Triangle 389">
                <a:extLst>
                  <a:ext uri="{FF2B5EF4-FFF2-40B4-BE49-F238E27FC236}">
                    <a16:creationId xmlns:a16="http://schemas.microsoft.com/office/drawing/2014/main" id="{26FBEE79-A3A9-49E0-8642-5E1D45A3FE62}"/>
                  </a:ext>
                </a:extLst>
              </p:cNvPr>
              <p:cNvSpPr/>
              <p:nvPr/>
            </p:nvSpPr>
            <p:spPr>
              <a:xfrm flipH="1">
                <a:off x="957054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1" name="Right Triangle 390">
                <a:extLst>
                  <a:ext uri="{FF2B5EF4-FFF2-40B4-BE49-F238E27FC236}">
                    <a16:creationId xmlns:a16="http://schemas.microsoft.com/office/drawing/2014/main" id="{FBFB65C1-57C7-44D3-8112-819456478868}"/>
                  </a:ext>
                </a:extLst>
              </p:cNvPr>
              <p:cNvSpPr/>
              <p:nvPr/>
            </p:nvSpPr>
            <p:spPr>
              <a:xfrm rot="10800000" flipH="1">
                <a:off x="957054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2" name="Right Triangle 391">
                <a:extLst>
                  <a:ext uri="{FF2B5EF4-FFF2-40B4-BE49-F238E27FC236}">
                    <a16:creationId xmlns:a16="http://schemas.microsoft.com/office/drawing/2014/main" id="{C0C0E5CF-8C87-4093-8714-45CF9305F22B}"/>
                  </a:ext>
                </a:extLst>
              </p:cNvPr>
              <p:cNvSpPr/>
              <p:nvPr/>
            </p:nvSpPr>
            <p:spPr>
              <a:xfrm flipV="1">
                <a:off x="1044131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3" name="Right Triangle 392">
                <a:extLst>
                  <a:ext uri="{FF2B5EF4-FFF2-40B4-BE49-F238E27FC236}">
                    <a16:creationId xmlns:a16="http://schemas.microsoft.com/office/drawing/2014/main" id="{7415A5CF-BF35-4614-AE36-8DFF0D92D9D0}"/>
                  </a:ext>
                </a:extLst>
              </p:cNvPr>
              <p:cNvSpPr/>
              <p:nvPr/>
            </p:nvSpPr>
            <p:spPr>
              <a:xfrm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4" name="Right Triangle 393">
                <a:extLst>
                  <a:ext uri="{FF2B5EF4-FFF2-40B4-BE49-F238E27FC236}">
                    <a16:creationId xmlns:a16="http://schemas.microsoft.com/office/drawing/2014/main" id="{21057E2F-518C-41CA-AA4C-830F8731BE30}"/>
                  </a:ext>
                </a:extLst>
              </p:cNvPr>
              <p:cNvSpPr/>
              <p:nvPr/>
            </p:nvSpPr>
            <p:spPr>
              <a:xfrm rot="10800000"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5" name="Right Triangle 394">
                <a:extLst>
                  <a:ext uri="{FF2B5EF4-FFF2-40B4-BE49-F238E27FC236}">
                    <a16:creationId xmlns:a16="http://schemas.microsoft.com/office/drawing/2014/main" id="{807525D9-6704-48FC-9A18-95F727A17B6E}"/>
                  </a:ext>
                </a:extLst>
              </p:cNvPr>
              <p:cNvSpPr/>
              <p:nvPr/>
            </p:nvSpPr>
            <p:spPr>
              <a:xfrm flipV="1">
                <a:off x="1044131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6" name="Right Triangle 395">
                <a:extLst>
                  <a:ext uri="{FF2B5EF4-FFF2-40B4-BE49-F238E27FC236}">
                    <a16:creationId xmlns:a16="http://schemas.microsoft.com/office/drawing/2014/main" id="{31380781-117A-4E15-B13C-783DCF082B88}"/>
                  </a:ext>
                </a:extLst>
              </p:cNvPr>
              <p:cNvSpPr/>
              <p:nvPr/>
            </p:nvSpPr>
            <p:spPr>
              <a:xfrm>
                <a:off x="1044131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7" name="Right Triangle 396">
                <a:extLst>
                  <a:ext uri="{FF2B5EF4-FFF2-40B4-BE49-F238E27FC236}">
                    <a16:creationId xmlns:a16="http://schemas.microsoft.com/office/drawing/2014/main" id="{4CB6A375-2E11-40B3-B101-1670D1AC93A2}"/>
                  </a:ext>
                </a:extLst>
              </p:cNvPr>
              <p:cNvSpPr/>
              <p:nvPr/>
            </p:nvSpPr>
            <p:spPr>
              <a:xfrm rot="10800000">
                <a:off x="1044131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8" name="Right Triangle 397">
                <a:extLst>
                  <a:ext uri="{FF2B5EF4-FFF2-40B4-BE49-F238E27FC236}">
                    <a16:creationId xmlns:a16="http://schemas.microsoft.com/office/drawing/2014/main" id="{73D9199E-0B8D-44CF-9389-D06B984F6399}"/>
                  </a:ext>
                </a:extLst>
              </p:cNvPr>
              <p:cNvSpPr/>
              <p:nvPr/>
            </p:nvSpPr>
            <p:spPr>
              <a:xfrm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399" name="Right Triangle 398">
                <a:extLst>
                  <a:ext uri="{FF2B5EF4-FFF2-40B4-BE49-F238E27FC236}">
                    <a16:creationId xmlns:a16="http://schemas.microsoft.com/office/drawing/2014/main" id="{53E9A8BC-D37A-400F-9BC3-D67400C60519}"/>
                  </a:ext>
                </a:extLst>
              </p:cNvPr>
              <p:cNvSpPr/>
              <p:nvPr/>
            </p:nvSpPr>
            <p:spPr>
              <a:xfrm rot="10800000"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0" name="Right Triangle 399">
                <a:extLst>
                  <a:ext uri="{FF2B5EF4-FFF2-40B4-BE49-F238E27FC236}">
                    <a16:creationId xmlns:a16="http://schemas.microsoft.com/office/drawing/2014/main" id="{ED58FCA3-37C2-49C1-90AD-8BA086AC9A5A}"/>
                  </a:ext>
                </a:extLst>
              </p:cNvPr>
              <p:cNvSpPr/>
              <p:nvPr/>
            </p:nvSpPr>
            <p:spPr>
              <a:xfrm flipV="1">
                <a:off x="1044131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1" name="Right Triangle 400">
                <a:extLst>
                  <a:ext uri="{FF2B5EF4-FFF2-40B4-BE49-F238E27FC236}">
                    <a16:creationId xmlns:a16="http://schemas.microsoft.com/office/drawing/2014/main" id="{DF25C740-15C0-481B-A90B-60BD8F8169B2}"/>
                  </a:ext>
                </a:extLst>
              </p:cNvPr>
              <p:cNvSpPr/>
              <p:nvPr/>
            </p:nvSpPr>
            <p:spPr>
              <a:xfrm rot="10800000">
                <a:off x="1044131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2" name="Right Triangle 401">
                <a:extLst>
                  <a:ext uri="{FF2B5EF4-FFF2-40B4-BE49-F238E27FC236}">
                    <a16:creationId xmlns:a16="http://schemas.microsoft.com/office/drawing/2014/main" id="{C4E62D09-B797-4DB0-854E-2E71A6AA600A}"/>
                  </a:ext>
                </a:extLst>
              </p:cNvPr>
              <p:cNvSpPr/>
              <p:nvPr/>
            </p:nvSpPr>
            <p:spPr>
              <a:xfrm>
                <a:off x="10441311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3" name="Right Triangle 402">
                <a:extLst>
                  <a:ext uri="{FF2B5EF4-FFF2-40B4-BE49-F238E27FC236}">
                    <a16:creationId xmlns:a16="http://schemas.microsoft.com/office/drawing/2014/main" id="{67929E03-9E6C-4E11-93A0-0A7C55BF2A0E}"/>
                  </a:ext>
                </a:extLst>
              </p:cNvPr>
              <p:cNvSpPr/>
              <p:nvPr/>
            </p:nvSpPr>
            <p:spPr>
              <a:xfrm rot="10800000">
                <a:off x="1044131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4" name="Right Triangle 403">
                <a:extLst>
                  <a:ext uri="{FF2B5EF4-FFF2-40B4-BE49-F238E27FC236}">
                    <a16:creationId xmlns:a16="http://schemas.microsoft.com/office/drawing/2014/main" id="{069E862B-88E0-418E-B4C3-5EC9A08DC56D}"/>
                  </a:ext>
                </a:extLst>
              </p:cNvPr>
              <p:cNvSpPr/>
              <p:nvPr/>
            </p:nvSpPr>
            <p:spPr>
              <a:xfrm flipH="1" flipV="1">
                <a:off x="1131207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5" name="Right Triangle 404">
                <a:extLst>
                  <a:ext uri="{FF2B5EF4-FFF2-40B4-BE49-F238E27FC236}">
                    <a16:creationId xmlns:a16="http://schemas.microsoft.com/office/drawing/2014/main" id="{4C7DBE7F-7C37-441A-ABBD-F0F91E31D1E8}"/>
                  </a:ext>
                </a:extLst>
              </p:cNvPr>
              <p:cNvSpPr/>
              <p:nvPr/>
            </p:nvSpPr>
            <p:spPr>
              <a:xfrm flipH="1">
                <a:off x="1131207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6" name="Right Triangle 405">
                <a:extLst>
                  <a:ext uri="{FF2B5EF4-FFF2-40B4-BE49-F238E27FC236}">
                    <a16:creationId xmlns:a16="http://schemas.microsoft.com/office/drawing/2014/main" id="{CBA5F6A5-4001-43E4-BB5E-C4825561AD64}"/>
                  </a:ext>
                </a:extLst>
              </p:cNvPr>
              <p:cNvSpPr/>
              <p:nvPr/>
            </p:nvSpPr>
            <p:spPr>
              <a:xfrm rot="10800000" flipH="1">
                <a:off x="11312078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7" name="Right Triangle 406">
                <a:extLst>
                  <a:ext uri="{FF2B5EF4-FFF2-40B4-BE49-F238E27FC236}">
                    <a16:creationId xmlns:a16="http://schemas.microsoft.com/office/drawing/2014/main" id="{E9A497C6-058E-4F6D-B78D-2903452D8105}"/>
                  </a:ext>
                </a:extLst>
              </p:cNvPr>
              <p:cNvSpPr/>
              <p:nvPr/>
            </p:nvSpPr>
            <p:spPr>
              <a:xfrm flipH="1" flipV="1">
                <a:off x="1131207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8" name="Right Triangle 407">
                <a:extLst>
                  <a:ext uri="{FF2B5EF4-FFF2-40B4-BE49-F238E27FC236}">
                    <a16:creationId xmlns:a16="http://schemas.microsoft.com/office/drawing/2014/main" id="{D905C2BE-CF51-48F4-A0FA-A13F065B6E10}"/>
                  </a:ext>
                </a:extLst>
              </p:cNvPr>
              <p:cNvSpPr/>
              <p:nvPr/>
            </p:nvSpPr>
            <p:spPr>
              <a:xfrm rot="10800000" flipH="1" flipV="1">
                <a:off x="1131207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09" name="Right Triangle 408">
                <a:extLst>
                  <a:ext uri="{FF2B5EF4-FFF2-40B4-BE49-F238E27FC236}">
                    <a16:creationId xmlns:a16="http://schemas.microsoft.com/office/drawing/2014/main" id="{4788F5D1-B60D-432C-AF63-A21B3EDA056D}"/>
                  </a:ext>
                </a:extLst>
              </p:cNvPr>
              <p:cNvSpPr/>
              <p:nvPr/>
            </p:nvSpPr>
            <p:spPr>
              <a:xfrm flipH="1">
                <a:off x="1131207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0" name="Right Triangle 409">
                <a:extLst>
                  <a:ext uri="{FF2B5EF4-FFF2-40B4-BE49-F238E27FC236}">
                    <a16:creationId xmlns:a16="http://schemas.microsoft.com/office/drawing/2014/main" id="{2A994588-FD8B-4666-857C-2545687B22F4}"/>
                  </a:ext>
                </a:extLst>
              </p:cNvPr>
              <p:cNvSpPr/>
              <p:nvPr/>
            </p:nvSpPr>
            <p:spPr>
              <a:xfrm rot="10800000" flipH="1">
                <a:off x="1131207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1" name="Right Triangle 410">
                <a:extLst>
                  <a:ext uri="{FF2B5EF4-FFF2-40B4-BE49-F238E27FC236}">
                    <a16:creationId xmlns:a16="http://schemas.microsoft.com/office/drawing/2014/main" id="{C8B73F0F-A42A-4C92-9EC8-6BD279EC6644}"/>
                  </a:ext>
                </a:extLst>
              </p:cNvPr>
              <p:cNvSpPr/>
              <p:nvPr/>
            </p:nvSpPr>
            <p:spPr>
              <a:xfrm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2" name="Right Triangle 411">
                <a:extLst>
                  <a:ext uri="{FF2B5EF4-FFF2-40B4-BE49-F238E27FC236}">
                    <a16:creationId xmlns:a16="http://schemas.microsoft.com/office/drawing/2014/main" id="{083061A6-F82A-4953-B022-663A6F87BC42}"/>
                  </a:ext>
                </a:extLst>
              </p:cNvPr>
              <p:cNvSpPr/>
              <p:nvPr/>
            </p:nvSpPr>
            <p:spPr>
              <a:xfrm rot="10800000"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3" name="Right Triangle 412">
                <a:extLst>
                  <a:ext uri="{FF2B5EF4-FFF2-40B4-BE49-F238E27FC236}">
                    <a16:creationId xmlns:a16="http://schemas.microsoft.com/office/drawing/2014/main" id="{3D82A6A8-B4F3-42CE-BBF3-DCB714BE5FE5}"/>
                  </a:ext>
                </a:extLst>
              </p:cNvPr>
              <p:cNvSpPr/>
              <p:nvPr/>
            </p:nvSpPr>
            <p:spPr>
              <a:xfrm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4" name="Right Triangle 413">
                <a:extLst>
                  <a:ext uri="{FF2B5EF4-FFF2-40B4-BE49-F238E27FC236}">
                    <a16:creationId xmlns:a16="http://schemas.microsoft.com/office/drawing/2014/main" id="{EC357040-46B5-4DDE-95DF-8B6A06FFC294}"/>
                  </a:ext>
                </a:extLst>
              </p:cNvPr>
              <p:cNvSpPr/>
              <p:nvPr/>
            </p:nvSpPr>
            <p:spPr>
              <a:xfrm rot="10800000"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5" name="Right Triangle 414">
                <a:extLst>
                  <a:ext uri="{FF2B5EF4-FFF2-40B4-BE49-F238E27FC236}">
                    <a16:creationId xmlns:a16="http://schemas.microsoft.com/office/drawing/2014/main" id="{C51013F7-9970-4E3D-A81B-9C726CC04910}"/>
                  </a:ext>
                </a:extLst>
              </p:cNvPr>
              <p:cNvSpPr/>
              <p:nvPr/>
            </p:nvSpPr>
            <p:spPr>
              <a:xfrm flipH="1">
                <a:off x="1131207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6" name="Right Triangle 415">
                <a:extLst>
                  <a:ext uri="{FF2B5EF4-FFF2-40B4-BE49-F238E27FC236}">
                    <a16:creationId xmlns:a16="http://schemas.microsoft.com/office/drawing/2014/main" id="{8B886FEE-E1AC-47D8-9FCC-226CC11B4E63}"/>
                  </a:ext>
                </a:extLst>
              </p:cNvPr>
              <p:cNvSpPr/>
              <p:nvPr/>
            </p:nvSpPr>
            <p:spPr>
              <a:xfrm rot="10800000" flipH="1">
                <a:off x="1131207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7" name="Right Triangle 416">
                <a:extLst>
                  <a:ext uri="{FF2B5EF4-FFF2-40B4-BE49-F238E27FC236}">
                    <a16:creationId xmlns:a16="http://schemas.microsoft.com/office/drawing/2014/main" id="{6C8AD54E-D64C-4B91-9024-D517260C98F3}"/>
                  </a:ext>
                </a:extLst>
              </p:cNvPr>
              <p:cNvSpPr/>
              <p:nvPr/>
            </p:nvSpPr>
            <p:spPr>
              <a:xfrm flipV="1">
                <a:off x="6960870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8" name="Right Triangle 417">
                <a:extLst>
                  <a:ext uri="{FF2B5EF4-FFF2-40B4-BE49-F238E27FC236}">
                    <a16:creationId xmlns:a16="http://schemas.microsoft.com/office/drawing/2014/main" id="{4380BB37-697A-4DAA-A4FB-C568880E9613}"/>
                  </a:ext>
                </a:extLst>
              </p:cNvPr>
              <p:cNvSpPr/>
              <p:nvPr/>
            </p:nvSpPr>
            <p:spPr>
              <a:xfrm rot="10800000" flipV="1">
                <a:off x="696087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19" name="Right Triangle 418">
                <a:extLst>
                  <a:ext uri="{FF2B5EF4-FFF2-40B4-BE49-F238E27FC236}">
                    <a16:creationId xmlns:a16="http://schemas.microsoft.com/office/drawing/2014/main" id="{74EC9BD2-2B28-4785-AAF1-0C12B07C6B9D}"/>
                  </a:ext>
                </a:extLst>
              </p:cNvPr>
              <p:cNvSpPr/>
              <p:nvPr/>
            </p:nvSpPr>
            <p:spPr>
              <a:xfrm>
                <a:off x="6960870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0" name="Right Triangle 419">
                <a:extLst>
                  <a:ext uri="{FF2B5EF4-FFF2-40B4-BE49-F238E27FC236}">
                    <a16:creationId xmlns:a16="http://schemas.microsoft.com/office/drawing/2014/main" id="{E8B81F02-FEBB-442F-906C-C42F275146CA}"/>
                  </a:ext>
                </a:extLst>
              </p:cNvPr>
              <p:cNvSpPr/>
              <p:nvPr userDrawn="1"/>
            </p:nvSpPr>
            <p:spPr>
              <a:xfrm flipV="1">
                <a:off x="6960870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1" name="Right Triangle 420">
                <a:extLst>
                  <a:ext uri="{FF2B5EF4-FFF2-40B4-BE49-F238E27FC236}">
                    <a16:creationId xmlns:a16="http://schemas.microsoft.com/office/drawing/2014/main" id="{21CB6980-3A85-4717-B27D-114F59037B46}"/>
                  </a:ext>
                </a:extLst>
              </p:cNvPr>
              <p:cNvSpPr/>
              <p:nvPr/>
            </p:nvSpPr>
            <p:spPr>
              <a:xfrm rot="10800000" flipV="1">
                <a:off x="696087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2" name="Right Triangle 421">
                <a:extLst>
                  <a:ext uri="{FF2B5EF4-FFF2-40B4-BE49-F238E27FC236}">
                    <a16:creationId xmlns:a16="http://schemas.microsoft.com/office/drawing/2014/main" id="{9377F707-5055-43F0-9BDB-832E192F1DFC}"/>
                  </a:ext>
                </a:extLst>
              </p:cNvPr>
              <p:cNvSpPr/>
              <p:nvPr/>
            </p:nvSpPr>
            <p:spPr>
              <a:xfrm>
                <a:off x="6960870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3" name="Right Triangle 422">
                <a:extLst>
                  <a:ext uri="{FF2B5EF4-FFF2-40B4-BE49-F238E27FC236}">
                    <a16:creationId xmlns:a16="http://schemas.microsoft.com/office/drawing/2014/main" id="{EEF5DEE3-AA9E-4D21-A97F-4AB1A718DCAC}"/>
                  </a:ext>
                </a:extLst>
              </p:cNvPr>
              <p:cNvSpPr/>
              <p:nvPr/>
            </p:nvSpPr>
            <p:spPr>
              <a:xfrm rot="10800000">
                <a:off x="696087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4" name="Right Triangle 423">
                <a:extLst>
                  <a:ext uri="{FF2B5EF4-FFF2-40B4-BE49-F238E27FC236}">
                    <a16:creationId xmlns:a16="http://schemas.microsoft.com/office/drawing/2014/main" id="{85C6D16A-0385-4FE0-A822-569FF52187AC}"/>
                  </a:ext>
                </a:extLst>
              </p:cNvPr>
              <p:cNvSpPr/>
              <p:nvPr/>
            </p:nvSpPr>
            <p:spPr>
              <a:xfrm>
                <a:off x="6960870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5" name="Right Triangle 424">
                <a:extLst>
                  <a:ext uri="{FF2B5EF4-FFF2-40B4-BE49-F238E27FC236}">
                    <a16:creationId xmlns:a16="http://schemas.microsoft.com/office/drawing/2014/main" id="{9D4DF2D1-7023-48B9-9C1F-AF22F6C72637}"/>
                  </a:ext>
                </a:extLst>
              </p:cNvPr>
              <p:cNvSpPr/>
              <p:nvPr/>
            </p:nvSpPr>
            <p:spPr>
              <a:xfrm rot="10800000">
                <a:off x="696087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6" name="Right Triangle 425">
                <a:extLst>
                  <a:ext uri="{FF2B5EF4-FFF2-40B4-BE49-F238E27FC236}">
                    <a16:creationId xmlns:a16="http://schemas.microsoft.com/office/drawing/2014/main" id="{00A94884-6C20-4DEE-8954-2CC3152BADE6}"/>
                  </a:ext>
                </a:extLst>
              </p:cNvPr>
              <p:cNvSpPr/>
              <p:nvPr/>
            </p:nvSpPr>
            <p:spPr>
              <a:xfrm rot="10800000" flipV="1">
                <a:off x="696087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7" name="Right Triangle 426">
                <a:extLst>
                  <a:ext uri="{FF2B5EF4-FFF2-40B4-BE49-F238E27FC236}">
                    <a16:creationId xmlns:a16="http://schemas.microsoft.com/office/drawing/2014/main" id="{A011D062-1DDA-488D-9CB7-D23D0D53F466}"/>
                  </a:ext>
                </a:extLst>
              </p:cNvPr>
              <p:cNvSpPr/>
              <p:nvPr/>
            </p:nvSpPr>
            <p:spPr>
              <a:xfrm>
                <a:off x="6960870" y="169991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8" name="Right Triangle 427">
                <a:extLst>
                  <a:ext uri="{FF2B5EF4-FFF2-40B4-BE49-F238E27FC236}">
                    <a16:creationId xmlns:a16="http://schemas.microsoft.com/office/drawing/2014/main" id="{971071FA-C41B-4C88-A337-F99E7F58BA44}"/>
                  </a:ext>
                </a:extLst>
              </p:cNvPr>
              <p:cNvSpPr/>
              <p:nvPr/>
            </p:nvSpPr>
            <p:spPr>
              <a:xfrm rot="10800000">
                <a:off x="696087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29" name="Right Triangle 428">
                <a:extLst>
                  <a:ext uri="{FF2B5EF4-FFF2-40B4-BE49-F238E27FC236}">
                    <a16:creationId xmlns:a16="http://schemas.microsoft.com/office/drawing/2014/main" id="{DC834B17-78BF-416F-9067-77F425D5CE87}"/>
                  </a:ext>
                </a:extLst>
              </p:cNvPr>
              <p:cNvSpPr/>
              <p:nvPr/>
            </p:nvSpPr>
            <p:spPr>
              <a:xfrm>
                <a:off x="6960870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0" name="Right Triangle 429">
                <a:extLst>
                  <a:ext uri="{FF2B5EF4-FFF2-40B4-BE49-F238E27FC236}">
                    <a16:creationId xmlns:a16="http://schemas.microsoft.com/office/drawing/2014/main" id="{3FDB3B6A-9CEB-419F-91D3-D1EE1F7CC3D9}"/>
                  </a:ext>
                </a:extLst>
              </p:cNvPr>
              <p:cNvSpPr/>
              <p:nvPr/>
            </p:nvSpPr>
            <p:spPr>
              <a:xfrm rot="10800000">
                <a:off x="696087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1" name="Right Triangle 430">
                <a:extLst>
                  <a:ext uri="{FF2B5EF4-FFF2-40B4-BE49-F238E27FC236}">
                    <a16:creationId xmlns:a16="http://schemas.microsoft.com/office/drawing/2014/main" id="{CD4137F7-7B0E-4F16-A5C7-EF6D3A9C35C5}"/>
                  </a:ext>
                </a:extLst>
              </p:cNvPr>
              <p:cNvSpPr/>
              <p:nvPr userDrawn="1"/>
            </p:nvSpPr>
            <p:spPr>
              <a:xfrm flipH="1" flipV="1">
                <a:off x="782890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2" name="Right Triangle 431">
                <a:extLst>
                  <a:ext uri="{FF2B5EF4-FFF2-40B4-BE49-F238E27FC236}">
                    <a16:creationId xmlns:a16="http://schemas.microsoft.com/office/drawing/2014/main" id="{04C4F377-1053-459B-996F-1469860F69AC}"/>
                  </a:ext>
                </a:extLst>
              </p:cNvPr>
              <p:cNvSpPr/>
              <p:nvPr/>
            </p:nvSpPr>
            <p:spPr>
              <a:xfrm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3" name="Right Triangle 432">
                <a:extLst>
                  <a:ext uri="{FF2B5EF4-FFF2-40B4-BE49-F238E27FC236}">
                    <a16:creationId xmlns:a16="http://schemas.microsoft.com/office/drawing/2014/main" id="{028D5660-228A-4CB8-ACB3-4DD8F846DA9A}"/>
                  </a:ext>
                </a:extLst>
              </p:cNvPr>
              <p:cNvSpPr/>
              <p:nvPr/>
            </p:nvSpPr>
            <p:spPr>
              <a:xfrm rot="10800000"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4" name="Right Triangle 433">
                <a:extLst>
                  <a:ext uri="{FF2B5EF4-FFF2-40B4-BE49-F238E27FC236}">
                    <a16:creationId xmlns:a16="http://schemas.microsoft.com/office/drawing/2014/main" id="{4AD1BFEE-5C5F-4077-AAE5-C09010EF6B0A}"/>
                  </a:ext>
                </a:extLst>
              </p:cNvPr>
              <p:cNvSpPr/>
              <p:nvPr/>
            </p:nvSpPr>
            <p:spPr>
              <a:xfrm flipH="1" flipV="1">
                <a:off x="782890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5" name="Right Triangle 434">
                <a:extLst>
                  <a:ext uri="{FF2B5EF4-FFF2-40B4-BE49-F238E27FC236}">
                    <a16:creationId xmlns:a16="http://schemas.microsoft.com/office/drawing/2014/main" id="{74B292CA-096D-4102-8A04-A798C39FD15E}"/>
                  </a:ext>
                </a:extLst>
              </p:cNvPr>
              <p:cNvSpPr/>
              <p:nvPr/>
            </p:nvSpPr>
            <p:spPr>
              <a:xfrm rot="10800000" flipH="1">
                <a:off x="782890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6" name="Right Triangle 435">
                <a:extLst>
                  <a:ext uri="{FF2B5EF4-FFF2-40B4-BE49-F238E27FC236}">
                    <a16:creationId xmlns:a16="http://schemas.microsoft.com/office/drawing/2014/main" id="{5BBC49E3-034D-44E4-B950-08A84E7E3737}"/>
                  </a:ext>
                </a:extLst>
              </p:cNvPr>
              <p:cNvSpPr/>
              <p:nvPr/>
            </p:nvSpPr>
            <p:spPr>
              <a:xfrm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7" name="Right Triangle 436">
                <a:extLst>
                  <a:ext uri="{FF2B5EF4-FFF2-40B4-BE49-F238E27FC236}">
                    <a16:creationId xmlns:a16="http://schemas.microsoft.com/office/drawing/2014/main" id="{71A91E61-CEB1-4A97-B1F4-45F5FF1AC9F9}"/>
                  </a:ext>
                </a:extLst>
              </p:cNvPr>
              <p:cNvSpPr/>
              <p:nvPr/>
            </p:nvSpPr>
            <p:spPr>
              <a:xfrm rot="10800000"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8" name="Right Triangle 437">
                <a:extLst>
                  <a:ext uri="{FF2B5EF4-FFF2-40B4-BE49-F238E27FC236}">
                    <a16:creationId xmlns:a16="http://schemas.microsoft.com/office/drawing/2014/main" id="{24513B02-0929-4FE2-8AAA-DDB0F7F3750C}"/>
                  </a:ext>
                </a:extLst>
              </p:cNvPr>
              <p:cNvSpPr/>
              <p:nvPr/>
            </p:nvSpPr>
            <p:spPr>
              <a:xfrm flipH="1" flipV="1">
                <a:off x="782890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39" name="Right Triangle 438">
                <a:extLst>
                  <a:ext uri="{FF2B5EF4-FFF2-40B4-BE49-F238E27FC236}">
                    <a16:creationId xmlns:a16="http://schemas.microsoft.com/office/drawing/2014/main" id="{E15AB718-6411-43CF-B698-20196E8BC32D}"/>
                  </a:ext>
                </a:extLst>
              </p:cNvPr>
              <p:cNvSpPr/>
              <p:nvPr/>
            </p:nvSpPr>
            <p:spPr>
              <a:xfrm flipH="1">
                <a:off x="782890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0" name="Right Triangle 439">
                <a:extLst>
                  <a:ext uri="{FF2B5EF4-FFF2-40B4-BE49-F238E27FC236}">
                    <a16:creationId xmlns:a16="http://schemas.microsoft.com/office/drawing/2014/main" id="{0C0B5005-0686-49DE-9979-189D230B690E}"/>
                  </a:ext>
                </a:extLst>
              </p:cNvPr>
              <p:cNvSpPr/>
              <p:nvPr/>
            </p:nvSpPr>
            <p:spPr>
              <a:xfrm flipH="1">
                <a:off x="782890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1" name="Right Triangle 440">
                <a:extLst>
                  <a:ext uri="{FF2B5EF4-FFF2-40B4-BE49-F238E27FC236}">
                    <a16:creationId xmlns:a16="http://schemas.microsoft.com/office/drawing/2014/main" id="{1A6421A1-5280-407B-90E8-45B5811DE4FF}"/>
                  </a:ext>
                </a:extLst>
              </p:cNvPr>
              <p:cNvSpPr/>
              <p:nvPr/>
            </p:nvSpPr>
            <p:spPr>
              <a:xfrm rot="10800000" flipH="1">
                <a:off x="782890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0D6575D-FA54-4D6B-A120-8F91FF4ED0F9}"/>
              </a:ext>
            </a:extLst>
          </p:cNvPr>
          <p:cNvSpPr/>
          <p:nvPr userDrawn="1"/>
        </p:nvSpPr>
        <p:spPr>
          <a:xfrm>
            <a:off x="2" y="0"/>
            <a:ext cx="12188822" cy="6858000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99">
              <a:solidFill>
                <a:schemeClr val="bg1"/>
              </a:solidFill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849087" y="2628219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599"/>
            </a:lvl1pPr>
            <a:lvl2pPr marL="272968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 userDrawn="1"/>
        </p:nvSpPr>
        <p:spPr bwMode="ltGray">
          <a:xfrm>
            <a:off x="-3442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grpSp>
        <p:nvGrpSpPr>
          <p:cNvPr id="762" name="Group 761">
            <a:extLst>
              <a:ext uri="{FF2B5EF4-FFF2-40B4-BE49-F238E27FC236}">
                <a16:creationId xmlns:a16="http://schemas.microsoft.com/office/drawing/2014/main" id="{96955FCA-8B11-477A-9A36-9D9A120498A2}"/>
              </a:ext>
            </a:extLst>
          </p:cNvPr>
          <p:cNvGrpSpPr/>
          <p:nvPr userDrawn="1"/>
        </p:nvGrpSpPr>
        <p:grpSpPr bwMode="black">
          <a:xfrm>
            <a:off x="617879" y="6446046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774" name="Freeform 6">
              <a:extLst>
                <a:ext uri="{FF2B5EF4-FFF2-40B4-BE49-F238E27FC236}">
                  <a16:creationId xmlns:a16="http://schemas.microsoft.com/office/drawing/2014/main" id="{8119CEA8-7D2F-44AF-B42B-37924DB314A6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87" name="Freeform 7">
              <a:extLst>
                <a:ext uri="{FF2B5EF4-FFF2-40B4-BE49-F238E27FC236}">
                  <a16:creationId xmlns:a16="http://schemas.microsoft.com/office/drawing/2014/main" id="{7E1EA447-080C-4747-801E-7AA70CCE913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799" name="Freeform 8">
              <a:extLst>
                <a:ext uri="{FF2B5EF4-FFF2-40B4-BE49-F238E27FC236}">
                  <a16:creationId xmlns:a16="http://schemas.microsoft.com/office/drawing/2014/main" id="{6372DABB-C0FD-41BC-B584-95F58B0393A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812" name="Freeform 9">
              <a:extLst>
                <a:ext uri="{FF2B5EF4-FFF2-40B4-BE49-F238E27FC236}">
                  <a16:creationId xmlns:a16="http://schemas.microsoft.com/office/drawing/2014/main" id="{69673DE0-9CCC-4A63-9A87-940CB560CBC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834" name="Freeform 10">
              <a:extLst>
                <a:ext uri="{FF2B5EF4-FFF2-40B4-BE49-F238E27FC236}">
                  <a16:creationId xmlns:a16="http://schemas.microsoft.com/office/drawing/2014/main" id="{ABAD9A92-A0D4-4804-B114-CF0DA29A147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835" name="Freeform 11">
              <a:extLst>
                <a:ext uri="{FF2B5EF4-FFF2-40B4-BE49-F238E27FC236}">
                  <a16:creationId xmlns:a16="http://schemas.microsoft.com/office/drawing/2014/main" id="{160007E3-2542-4058-B0C8-17A6B1D181E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861" name="Freeform 12">
              <a:extLst>
                <a:ext uri="{FF2B5EF4-FFF2-40B4-BE49-F238E27FC236}">
                  <a16:creationId xmlns:a16="http://schemas.microsoft.com/office/drawing/2014/main" id="{2E0E48D4-9CE0-44CE-8AFF-A45861D2B75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</p:grpSp>
      <p:sp>
        <p:nvSpPr>
          <p:cNvPr id="865" name="Freeform: Shape 864">
            <a:extLst>
              <a:ext uri="{FF2B5EF4-FFF2-40B4-BE49-F238E27FC236}">
                <a16:creationId xmlns:a16="http://schemas.microsoft.com/office/drawing/2014/main" id="{E144BB42-8F82-4E98-A22B-CA1ED09613AE}"/>
              </a:ext>
            </a:extLst>
          </p:cNvPr>
          <p:cNvSpPr/>
          <p:nvPr userDrawn="1"/>
        </p:nvSpPr>
        <p:spPr bwMode="black">
          <a:xfrm>
            <a:off x="565465" y="2687488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1B677D45-7C55-46A3-A34D-865BE90DF49B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581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56EC76-638D-4A38-8ED2-227B6EFFA156}"/>
              </a:ext>
            </a:extLst>
          </p:cNvPr>
          <p:cNvGrpSpPr/>
          <p:nvPr userDrawn="1"/>
        </p:nvGrpSpPr>
        <p:grpSpPr>
          <a:xfrm>
            <a:off x="-3443" y="2136218"/>
            <a:ext cx="12186286" cy="2610777"/>
            <a:chOff x="-3443" y="2136216"/>
            <a:chExt cx="12186286" cy="2610777"/>
          </a:xfrm>
        </p:grpSpPr>
        <p:sp>
          <p:nvSpPr>
            <p:cNvPr id="155" name="Right Triangle 154">
              <a:extLst>
                <a:ext uri="{FF2B5EF4-FFF2-40B4-BE49-F238E27FC236}">
                  <a16:creationId xmlns:a16="http://schemas.microsoft.com/office/drawing/2014/main" id="{5FA8FED0-8DD4-4D6A-9C0C-DE1A1166D01E}"/>
                </a:ext>
              </a:extLst>
            </p:cNvPr>
            <p:cNvSpPr/>
            <p:nvPr/>
          </p:nvSpPr>
          <p:spPr>
            <a:xfrm>
              <a:off x="173546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54" name="Right Triangle 153">
              <a:extLst>
                <a:ext uri="{FF2B5EF4-FFF2-40B4-BE49-F238E27FC236}">
                  <a16:creationId xmlns:a16="http://schemas.microsoft.com/office/drawing/2014/main" id="{7FB469B7-4276-471E-9448-DF737207A592}"/>
                </a:ext>
              </a:extLst>
            </p:cNvPr>
            <p:cNvSpPr/>
            <p:nvPr/>
          </p:nvSpPr>
          <p:spPr>
            <a:xfrm flipV="1">
              <a:off x="1735469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56" name="Right Triangle 155">
              <a:extLst>
                <a:ext uri="{FF2B5EF4-FFF2-40B4-BE49-F238E27FC236}">
                  <a16:creationId xmlns:a16="http://schemas.microsoft.com/office/drawing/2014/main" id="{7CA0FE44-DB49-409F-BD38-0660EBD13FCF}"/>
                </a:ext>
              </a:extLst>
            </p:cNvPr>
            <p:cNvSpPr/>
            <p:nvPr/>
          </p:nvSpPr>
          <p:spPr>
            <a:xfrm rot="10800000">
              <a:off x="173546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57" name="Right Triangle 156">
              <a:extLst>
                <a:ext uri="{FF2B5EF4-FFF2-40B4-BE49-F238E27FC236}">
                  <a16:creationId xmlns:a16="http://schemas.microsoft.com/office/drawing/2014/main" id="{FBE8E21F-0787-4DC6-A403-4FBE1AC0875B}"/>
                </a:ext>
              </a:extLst>
            </p:cNvPr>
            <p:cNvSpPr/>
            <p:nvPr/>
          </p:nvSpPr>
          <p:spPr>
            <a:xfrm>
              <a:off x="1735469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5" name="Right Triangle 164">
              <a:extLst>
                <a:ext uri="{FF2B5EF4-FFF2-40B4-BE49-F238E27FC236}">
                  <a16:creationId xmlns:a16="http://schemas.microsoft.com/office/drawing/2014/main" id="{AE3CEC26-FE39-4FB0-8250-CB9CADD2FFD6}"/>
                </a:ext>
              </a:extLst>
            </p:cNvPr>
            <p:cNvSpPr/>
            <p:nvPr/>
          </p:nvSpPr>
          <p:spPr>
            <a:xfrm flipH="1" flipV="1">
              <a:off x="260623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6" name="Right Triangle 165">
              <a:extLst>
                <a:ext uri="{FF2B5EF4-FFF2-40B4-BE49-F238E27FC236}">
                  <a16:creationId xmlns:a16="http://schemas.microsoft.com/office/drawing/2014/main" id="{D6D532D5-DC84-4F8D-94BB-3ECF487624A0}"/>
                </a:ext>
              </a:extLst>
            </p:cNvPr>
            <p:cNvSpPr/>
            <p:nvPr/>
          </p:nvSpPr>
          <p:spPr>
            <a:xfrm rot="10800000" flipH="1" flipV="1">
              <a:off x="260623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7" name="Right Triangle 166">
              <a:extLst>
                <a:ext uri="{FF2B5EF4-FFF2-40B4-BE49-F238E27FC236}">
                  <a16:creationId xmlns:a16="http://schemas.microsoft.com/office/drawing/2014/main" id="{79AB0896-3FFE-4A5A-BE0E-8537F0F343B0}"/>
                </a:ext>
              </a:extLst>
            </p:cNvPr>
            <p:cNvSpPr/>
            <p:nvPr/>
          </p:nvSpPr>
          <p:spPr>
            <a:xfrm flipH="1">
              <a:off x="260623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8" name="Right Triangle 167">
              <a:extLst>
                <a:ext uri="{FF2B5EF4-FFF2-40B4-BE49-F238E27FC236}">
                  <a16:creationId xmlns:a16="http://schemas.microsoft.com/office/drawing/2014/main" id="{BA003A24-3A48-4FA4-BCEC-A40606705036}"/>
                </a:ext>
              </a:extLst>
            </p:cNvPr>
            <p:cNvSpPr/>
            <p:nvPr/>
          </p:nvSpPr>
          <p:spPr>
            <a:xfrm flipH="1">
              <a:off x="260623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69" name="Right Triangle 168">
              <a:extLst>
                <a:ext uri="{FF2B5EF4-FFF2-40B4-BE49-F238E27FC236}">
                  <a16:creationId xmlns:a16="http://schemas.microsoft.com/office/drawing/2014/main" id="{B9C6201B-A5BA-465A-9845-548A50B331B7}"/>
                </a:ext>
              </a:extLst>
            </p:cNvPr>
            <p:cNvSpPr/>
            <p:nvPr/>
          </p:nvSpPr>
          <p:spPr>
            <a:xfrm rot="10800000" flipH="1">
              <a:off x="26062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79" name="Right Triangle 178">
              <a:extLst>
                <a:ext uri="{FF2B5EF4-FFF2-40B4-BE49-F238E27FC236}">
                  <a16:creationId xmlns:a16="http://schemas.microsoft.com/office/drawing/2014/main" id="{6890C6F8-8B73-4C9D-9FB8-0A861239347B}"/>
                </a:ext>
              </a:extLst>
            </p:cNvPr>
            <p:cNvSpPr/>
            <p:nvPr/>
          </p:nvSpPr>
          <p:spPr>
            <a:xfrm flipV="1">
              <a:off x="347699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0" name="Right Triangle 179">
              <a:extLst>
                <a:ext uri="{FF2B5EF4-FFF2-40B4-BE49-F238E27FC236}">
                  <a16:creationId xmlns:a16="http://schemas.microsoft.com/office/drawing/2014/main" id="{BE2F49FB-9F53-4207-BF11-5705C9F585DC}"/>
                </a:ext>
              </a:extLst>
            </p:cNvPr>
            <p:cNvSpPr/>
            <p:nvPr/>
          </p:nvSpPr>
          <p:spPr>
            <a:xfrm>
              <a:off x="3476998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1" name="Right Triangle 180">
              <a:extLst>
                <a:ext uri="{FF2B5EF4-FFF2-40B4-BE49-F238E27FC236}">
                  <a16:creationId xmlns:a16="http://schemas.microsoft.com/office/drawing/2014/main" id="{49AA2AF9-B9D3-4AA2-BE56-3047320F742D}"/>
                </a:ext>
              </a:extLst>
            </p:cNvPr>
            <p:cNvSpPr/>
            <p:nvPr/>
          </p:nvSpPr>
          <p:spPr>
            <a:xfrm rot="10800000">
              <a:off x="3476999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2" name="Right Triangle 181">
              <a:extLst>
                <a:ext uri="{FF2B5EF4-FFF2-40B4-BE49-F238E27FC236}">
                  <a16:creationId xmlns:a16="http://schemas.microsoft.com/office/drawing/2014/main" id="{1CD6500D-0101-4B98-93C8-0EE91EB84067}"/>
                </a:ext>
              </a:extLst>
            </p:cNvPr>
            <p:cNvSpPr/>
            <p:nvPr/>
          </p:nvSpPr>
          <p:spPr>
            <a:xfrm>
              <a:off x="347699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83" name="Right Triangle 182">
              <a:extLst>
                <a:ext uri="{FF2B5EF4-FFF2-40B4-BE49-F238E27FC236}">
                  <a16:creationId xmlns:a16="http://schemas.microsoft.com/office/drawing/2014/main" id="{F01FE68F-15AC-4463-82F9-C7E2DEBFD335}"/>
                </a:ext>
              </a:extLst>
            </p:cNvPr>
            <p:cNvSpPr/>
            <p:nvPr/>
          </p:nvSpPr>
          <p:spPr>
            <a:xfrm rot="10800000">
              <a:off x="347699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0" name="Right Triangle 189">
              <a:extLst>
                <a:ext uri="{FF2B5EF4-FFF2-40B4-BE49-F238E27FC236}">
                  <a16:creationId xmlns:a16="http://schemas.microsoft.com/office/drawing/2014/main" id="{98D26781-6997-4985-95F5-35A529A9E9A8}"/>
                </a:ext>
              </a:extLst>
            </p:cNvPr>
            <p:cNvSpPr/>
            <p:nvPr/>
          </p:nvSpPr>
          <p:spPr>
            <a:xfrm flipH="1" flipV="1">
              <a:off x="434776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1" name="Right Triangle 190">
              <a:extLst>
                <a:ext uri="{FF2B5EF4-FFF2-40B4-BE49-F238E27FC236}">
                  <a16:creationId xmlns:a16="http://schemas.microsoft.com/office/drawing/2014/main" id="{1B8AC2AE-1402-46ED-BB40-7DCC1ABCA3EE}"/>
                </a:ext>
              </a:extLst>
            </p:cNvPr>
            <p:cNvSpPr/>
            <p:nvPr/>
          </p:nvSpPr>
          <p:spPr>
            <a:xfrm rot="10800000" flipH="1" flipV="1">
              <a:off x="434776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2" name="Right Triangle 191">
              <a:extLst>
                <a:ext uri="{FF2B5EF4-FFF2-40B4-BE49-F238E27FC236}">
                  <a16:creationId xmlns:a16="http://schemas.microsoft.com/office/drawing/2014/main" id="{BE8A0218-6DDC-4382-AE90-7006ABCF0518}"/>
                </a:ext>
              </a:extLst>
            </p:cNvPr>
            <p:cNvSpPr/>
            <p:nvPr/>
          </p:nvSpPr>
          <p:spPr>
            <a:xfrm flipH="1">
              <a:off x="434776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93" name="Right Triangle 192">
              <a:extLst>
                <a:ext uri="{FF2B5EF4-FFF2-40B4-BE49-F238E27FC236}">
                  <a16:creationId xmlns:a16="http://schemas.microsoft.com/office/drawing/2014/main" id="{4D7821BA-7E97-4AB5-911A-ABC1058B374C}"/>
                </a:ext>
              </a:extLst>
            </p:cNvPr>
            <p:cNvSpPr/>
            <p:nvPr/>
          </p:nvSpPr>
          <p:spPr>
            <a:xfrm rot="10800000" flipH="1">
              <a:off x="434776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02" name="Right Triangle 201">
              <a:extLst>
                <a:ext uri="{FF2B5EF4-FFF2-40B4-BE49-F238E27FC236}">
                  <a16:creationId xmlns:a16="http://schemas.microsoft.com/office/drawing/2014/main" id="{7BD3469A-0CA8-4FD2-9F99-AEC74B0A381C}"/>
                </a:ext>
              </a:extLst>
            </p:cNvPr>
            <p:cNvSpPr/>
            <p:nvPr/>
          </p:nvSpPr>
          <p:spPr>
            <a:xfrm rot="10800000" flipH="1" flipV="1">
              <a:off x="609010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03" name="Right Triangle 202">
              <a:extLst>
                <a:ext uri="{FF2B5EF4-FFF2-40B4-BE49-F238E27FC236}">
                  <a16:creationId xmlns:a16="http://schemas.microsoft.com/office/drawing/2014/main" id="{2FFC27F6-B463-44C1-8B58-8D3D14347D4C}"/>
                </a:ext>
              </a:extLst>
            </p:cNvPr>
            <p:cNvSpPr/>
            <p:nvPr/>
          </p:nvSpPr>
          <p:spPr>
            <a:xfrm rot="10800000" flipH="1">
              <a:off x="6090105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04" name="Right Triangle 203">
              <a:extLst>
                <a:ext uri="{FF2B5EF4-FFF2-40B4-BE49-F238E27FC236}">
                  <a16:creationId xmlns:a16="http://schemas.microsoft.com/office/drawing/2014/main" id="{025652CC-8169-46A5-B0AF-2861509755D0}"/>
                </a:ext>
              </a:extLst>
            </p:cNvPr>
            <p:cNvSpPr/>
            <p:nvPr/>
          </p:nvSpPr>
          <p:spPr>
            <a:xfrm flipH="1">
              <a:off x="609010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3" name="Right Triangle 212">
              <a:extLst>
                <a:ext uri="{FF2B5EF4-FFF2-40B4-BE49-F238E27FC236}">
                  <a16:creationId xmlns:a16="http://schemas.microsoft.com/office/drawing/2014/main" id="{C18CA455-1424-4D67-BD9F-75CF0ACC70D6}"/>
                </a:ext>
              </a:extLst>
            </p:cNvPr>
            <p:cNvSpPr/>
            <p:nvPr/>
          </p:nvSpPr>
          <p:spPr>
            <a:xfrm flipV="1">
              <a:off x="5218935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4" name="Right Triangle 213">
              <a:extLst>
                <a:ext uri="{FF2B5EF4-FFF2-40B4-BE49-F238E27FC236}">
                  <a16:creationId xmlns:a16="http://schemas.microsoft.com/office/drawing/2014/main" id="{C3E0285C-842C-48AD-B1DE-B9C4FC1F0B44}"/>
                </a:ext>
              </a:extLst>
            </p:cNvPr>
            <p:cNvSpPr/>
            <p:nvPr/>
          </p:nvSpPr>
          <p:spPr>
            <a:xfrm rot="10800000" flipV="1">
              <a:off x="5218936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5" name="Right Triangle 214">
              <a:extLst>
                <a:ext uri="{FF2B5EF4-FFF2-40B4-BE49-F238E27FC236}">
                  <a16:creationId xmlns:a16="http://schemas.microsoft.com/office/drawing/2014/main" id="{472D8FD2-1DF2-48AC-8523-EF27B036D72A}"/>
                </a:ext>
              </a:extLst>
            </p:cNvPr>
            <p:cNvSpPr/>
            <p:nvPr/>
          </p:nvSpPr>
          <p:spPr>
            <a:xfrm rot="10800000">
              <a:off x="5218936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6" name="Right Triangle 215">
              <a:extLst>
                <a:ext uri="{FF2B5EF4-FFF2-40B4-BE49-F238E27FC236}">
                  <a16:creationId xmlns:a16="http://schemas.microsoft.com/office/drawing/2014/main" id="{AE57DEF1-6AFB-43A2-B0CF-359B830456C9}"/>
                </a:ext>
              </a:extLst>
            </p:cNvPr>
            <p:cNvSpPr/>
            <p:nvPr/>
          </p:nvSpPr>
          <p:spPr>
            <a:xfrm>
              <a:off x="52189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17" name="Right Triangle 216">
              <a:extLst>
                <a:ext uri="{FF2B5EF4-FFF2-40B4-BE49-F238E27FC236}">
                  <a16:creationId xmlns:a16="http://schemas.microsoft.com/office/drawing/2014/main" id="{A2574DF2-0023-4038-AFC6-97EDBE3DD608}"/>
                </a:ext>
              </a:extLst>
            </p:cNvPr>
            <p:cNvSpPr/>
            <p:nvPr/>
          </p:nvSpPr>
          <p:spPr>
            <a:xfrm rot="10800000">
              <a:off x="5218935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6" name="Right Triangle 225">
              <a:extLst>
                <a:ext uri="{FF2B5EF4-FFF2-40B4-BE49-F238E27FC236}">
                  <a16:creationId xmlns:a16="http://schemas.microsoft.com/office/drawing/2014/main" id="{51A98C38-42D3-4D84-8147-E100CD316236}"/>
                </a:ext>
              </a:extLst>
            </p:cNvPr>
            <p:cNvSpPr/>
            <p:nvPr/>
          </p:nvSpPr>
          <p:spPr>
            <a:xfrm flipV="1">
              <a:off x="-3443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22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8" name="Right Triangle 227">
              <a:extLst>
                <a:ext uri="{FF2B5EF4-FFF2-40B4-BE49-F238E27FC236}">
                  <a16:creationId xmlns:a16="http://schemas.microsoft.com/office/drawing/2014/main" id="{1F271D12-D2FB-410D-A3AD-7D76B87C9CD3}"/>
                </a:ext>
              </a:extLst>
            </p:cNvPr>
            <p:cNvSpPr/>
            <p:nvPr/>
          </p:nvSpPr>
          <p:spPr>
            <a:xfrm rot="10800000" flipV="1">
              <a:off x="-3442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29" name="Right Triangle 228">
              <a:extLst>
                <a:ext uri="{FF2B5EF4-FFF2-40B4-BE49-F238E27FC236}">
                  <a16:creationId xmlns:a16="http://schemas.microsoft.com/office/drawing/2014/main" id="{49A2CF9E-9622-4B7A-B48C-BECF54D4DDF7}"/>
                </a:ext>
              </a:extLst>
            </p:cNvPr>
            <p:cNvSpPr/>
            <p:nvPr/>
          </p:nvSpPr>
          <p:spPr>
            <a:xfrm>
              <a:off x="-3443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3" name="Right Triangle 232">
              <a:extLst>
                <a:ext uri="{FF2B5EF4-FFF2-40B4-BE49-F238E27FC236}">
                  <a16:creationId xmlns:a16="http://schemas.microsoft.com/office/drawing/2014/main" id="{3F372B3F-6F1B-4465-8F2E-41F4C97B719E}"/>
                </a:ext>
              </a:extLst>
            </p:cNvPr>
            <p:cNvSpPr/>
            <p:nvPr/>
          </p:nvSpPr>
          <p:spPr>
            <a:xfrm rot="10800000">
              <a:off x="-344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4" name="Right Triangle 233">
              <a:extLst>
                <a:ext uri="{FF2B5EF4-FFF2-40B4-BE49-F238E27FC236}">
                  <a16:creationId xmlns:a16="http://schemas.microsoft.com/office/drawing/2014/main" id="{32B4B608-4C33-45E4-B9CD-A291F7F2B62C}"/>
                </a:ext>
              </a:extLst>
            </p:cNvPr>
            <p:cNvSpPr/>
            <p:nvPr/>
          </p:nvSpPr>
          <p:spPr>
            <a:xfrm>
              <a:off x="-3443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35" name="Right Triangle 234">
              <a:extLst>
                <a:ext uri="{FF2B5EF4-FFF2-40B4-BE49-F238E27FC236}">
                  <a16:creationId xmlns:a16="http://schemas.microsoft.com/office/drawing/2014/main" id="{F208900A-4691-4F2A-B3E7-7E22AC5E1F8A}"/>
                </a:ext>
              </a:extLst>
            </p:cNvPr>
            <p:cNvSpPr/>
            <p:nvPr/>
          </p:nvSpPr>
          <p:spPr>
            <a:xfrm rot="10800000">
              <a:off x="-3442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3" name="Right Triangle 242">
              <a:extLst>
                <a:ext uri="{FF2B5EF4-FFF2-40B4-BE49-F238E27FC236}">
                  <a16:creationId xmlns:a16="http://schemas.microsoft.com/office/drawing/2014/main" id="{255FCDFF-127B-4C53-BC32-4473778C997A}"/>
                </a:ext>
              </a:extLst>
            </p:cNvPr>
            <p:cNvSpPr/>
            <p:nvPr/>
          </p:nvSpPr>
          <p:spPr>
            <a:xfrm flipH="1" flipV="1">
              <a:off x="864594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4" name="Right Triangle 243">
              <a:extLst>
                <a:ext uri="{FF2B5EF4-FFF2-40B4-BE49-F238E27FC236}">
                  <a16:creationId xmlns:a16="http://schemas.microsoft.com/office/drawing/2014/main" id="{01CC8899-78B0-424C-BC8A-100F7C957786}"/>
                </a:ext>
              </a:extLst>
            </p:cNvPr>
            <p:cNvSpPr/>
            <p:nvPr/>
          </p:nvSpPr>
          <p:spPr>
            <a:xfrm rot="10800000" flipH="1">
              <a:off x="864594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5" name="Right Triangle 244">
              <a:extLst>
                <a:ext uri="{FF2B5EF4-FFF2-40B4-BE49-F238E27FC236}">
                  <a16:creationId xmlns:a16="http://schemas.microsoft.com/office/drawing/2014/main" id="{5B777FA4-AE3A-4A69-8F90-FB8ED30889B0}"/>
                </a:ext>
              </a:extLst>
            </p:cNvPr>
            <p:cNvSpPr/>
            <p:nvPr/>
          </p:nvSpPr>
          <p:spPr>
            <a:xfrm flipH="1">
              <a:off x="86459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46" name="Right Triangle 245">
              <a:extLst>
                <a:ext uri="{FF2B5EF4-FFF2-40B4-BE49-F238E27FC236}">
                  <a16:creationId xmlns:a16="http://schemas.microsoft.com/office/drawing/2014/main" id="{465E6949-4630-480B-B7A9-79BF4B7B356D}"/>
                </a:ext>
              </a:extLst>
            </p:cNvPr>
            <p:cNvSpPr/>
            <p:nvPr/>
          </p:nvSpPr>
          <p:spPr>
            <a:xfrm rot="10800000" flipH="1">
              <a:off x="864594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79" name="Right Triangle 78">
              <a:extLst>
                <a:ext uri="{FF2B5EF4-FFF2-40B4-BE49-F238E27FC236}">
                  <a16:creationId xmlns:a16="http://schemas.microsoft.com/office/drawing/2014/main" id="{1217427F-0A31-45E2-8C2C-DDECEB3F870F}"/>
                </a:ext>
              </a:extLst>
            </p:cNvPr>
            <p:cNvSpPr/>
            <p:nvPr/>
          </p:nvSpPr>
          <p:spPr>
            <a:xfrm flipV="1">
              <a:off x="8699782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80" name="Right Triangle 79">
              <a:extLst>
                <a:ext uri="{FF2B5EF4-FFF2-40B4-BE49-F238E27FC236}">
                  <a16:creationId xmlns:a16="http://schemas.microsoft.com/office/drawing/2014/main" id="{6674C21B-0527-42D1-9201-53DE8931A826}"/>
                </a:ext>
              </a:extLst>
            </p:cNvPr>
            <p:cNvSpPr/>
            <p:nvPr/>
          </p:nvSpPr>
          <p:spPr>
            <a:xfrm>
              <a:off x="869978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D9D6973F-49B9-4193-9909-FC6B141C292C}"/>
                </a:ext>
              </a:extLst>
            </p:cNvPr>
            <p:cNvSpPr/>
            <p:nvPr/>
          </p:nvSpPr>
          <p:spPr>
            <a:xfrm rot="10800000">
              <a:off x="869978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0578BE15-F3AE-4101-88E1-653786CCEE9E}"/>
                </a:ext>
              </a:extLst>
            </p:cNvPr>
            <p:cNvSpPr/>
            <p:nvPr/>
          </p:nvSpPr>
          <p:spPr>
            <a:xfrm>
              <a:off x="8699782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8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0" name="Right Triangle 89">
              <a:extLst>
                <a:ext uri="{FF2B5EF4-FFF2-40B4-BE49-F238E27FC236}">
                  <a16:creationId xmlns:a16="http://schemas.microsoft.com/office/drawing/2014/main" id="{04E7BB95-325E-485D-A5C9-A8B1468A0FA6}"/>
                </a:ext>
              </a:extLst>
            </p:cNvPr>
            <p:cNvSpPr/>
            <p:nvPr/>
          </p:nvSpPr>
          <p:spPr>
            <a:xfrm flipH="1" flipV="1">
              <a:off x="957054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1" name="Right Triangle 90">
              <a:extLst>
                <a:ext uri="{FF2B5EF4-FFF2-40B4-BE49-F238E27FC236}">
                  <a16:creationId xmlns:a16="http://schemas.microsoft.com/office/drawing/2014/main" id="{0CF2A92D-AFD3-452A-8A92-A3AE3140AB01}"/>
                </a:ext>
              </a:extLst>
            </p:cNvPr>
            <p:cNvSpPr/>
            <p:nvPr/>
          </p:nvSpPr>
          <p:spPr>
            <a:xfrm rot="10800000" flipH="1" flipV="1">
              <a:off x="957054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2" name="Right Triangle 91">
              <a:extLst>
                <a:ext uri="{FF2B5EF4-FFF2-40B4-BE49-F238E27FC236}">
                  <a16:creationId xmlns:a16="http://schemas.microsoft.com/office/drawing/2014/main" id="{1730368A-E9A7-4290-8CDC-EA94A12367B7}"/>
                </a:ext>
              </a:extLst>
            </p:cNvPr>
            <p:cNvSpPr/>
            <p:nvPr/>
          </p:nvSpPr>
          <p:spPr>
            <a:xfrm flipH="1">
              <a:off x="957054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3" name="Right Triangle 92">
              <a:extLst>
                <a:ext uri="{FF2B5EF4-FFF2-40B4-BE49-F238E27FC236}">
                  <a16:creationId xmlns:a16="http://schemas.microsoft.com/office/drawing/2014/main" id="{BA5E4066-ECDC-492D-B492-DCAB940F10DE}"/>
                </a:ext>
              </a:extLst>
            </p:cNvPr>
            <p:cNvSpPr/>
            <p:nvPr/>
          </p:nvSpPr>
          <p:spPr>
            <a:xfrm flipH="1">
              <a:off x="957054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94" name="Right Triangle 93">
              <a:extLst>
                <a:ext uri="{FF2B5EF4-FFF2-40B4-BE49-F238E27FC236}">
                  <a16:creationId xmlns:a16="http://schemas.microsoft.com/office/drawing/2014/main" id="{6421E165-1A6C-4127-ADFB-17893F4C3EDB}"/>
                </a:ext>
              </a:extLst>
            </p:cNvPr>
            <p:cNvSpPr/>
            <p:nvPr/>
          </p:nvSpPr>
          <p:spPr>
            <a:xfrm rot="10800000" flipH="1">
              <a:off x="9570548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4" name="Right Triangle 103">
              <a:extLst>
                <a:ext uri="{FF2B5EF4-FFF2-40B4-BE49-F238E27FC236}">
                  <a16:creationId xmlns:a16="http://schemas.microsoft.com/office/drawing/2014/main" id="{4602D62C-E041-4591-ACF7-3311A2E60DF0}"/>
                </a:ext>
              </a:extLst>
            </p:cNvPr>
            <p:cNvSpPr/>
            <p:nvPr/>
          </p:nvSpPr>
          <p:spPr>
            <a:xfrm flipV="1">
              <a:off x="10441311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5" name="Right Triangle 104">
              <a:extLst>
                <a:ext uri="{FF2B5EF4-FFF2-40B4-BE49-F238E27FC236}">
                  <a16:creationId xmlns:a16="http://schemas.microsoft.com/office/drawing/2014/main" id="{61F2C384-8B0E-4974-BC06-45E472ECFF89}"/>
                </a:ext>
              </a:extLst>
            </p:cNvPr>
            <p:cNvSpPr/>
            <p:nvPr/>
          </p:nvSpPr>
          <p:spPr>
            <a:xfrm>
              <a:off x="10441311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6" name="Right Triangle 105">
              <a:extLst>
                <a:ext uri="{FF2B5EF4-FFF2-40B4-BE49-F238E27FC236}">
                  <a16:creationId xmlns:a16="http://schemas.microsoft.com/office/drawing/2014/main" id="{1FA9082B-69F1-4EF9-A5EB-F119D657D4BD}"/>
                </a:ext>
              </a:extLst>
            </p:cNvPr>
            <p:cNvSpPr/>
            <p:nvPr/>
          </p:nvSpPr>
          <p:spPr>
            <a:xfrm rot="10800000">
              <a:off x="10441312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7" name="Right Triangle 106">
              <a:extLst>
                <a:ext uri="{FF2B5EF4-FFF2-40B4-BE49-F238E27FC236}">
                  <a16:creationId xmlns:a16="http://schemas.microsoft.com/office/drawing/2014/main" id="{F3A2C5CA-42B1-4715-B518-90722328CB27}"/>
                </a:ext>
              </a:extLst>
            </p:cNvPr>
            <p:cNvSpPr/>
            <p:nvPr/>
          </p:nvSpPr>
          <p:spPr>
            <a:xfrm>
              <a:off x="1044131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36CAA8C0-67CD-41A9-AFD9-442644AE8C5C}"/>
                </a:ext>
              </a:extLst>
            </p:cNvPr>
            <p:cNvSpPr/>
            <p:nvPr/>
          </p:nvSpPr>
          <p:spPr>
            <a:xfrm rot="10800000">
              <a:off x="1044131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6" name="Right Triangle 115">
              <a:extLst>
                <a:ext uri="{FF2B5EF4-FFF2-40B4-BE49-F238E27FC236}">
                  <a16:creationId xmlns:a16="http://schemas.microsoft.com/office/drawing/2014/main" id="{BB98C255-3CEC-4B5D-B2E7-CAD7FE5F036A}"/>
                </a:ext>
              </a:extLst>
            </p:cNvPr>
            <p:cNvSpPr/>
            <p:nvPr/>
          </p:nvSpPr>
          <p:spPr>
            <a:xfrm flipH="1" flipV="1">
              <a:off x="1131207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7" name="Right Triangle 116">
              <a:extLst>
                <a:ext uri="{FF2B5EF4-FFF2-40B4-BE49-F238E27FC236}">
                  <a16:creationId xmlns:a16="http://schemas.microsoft.com/office/drawing/2014/main" id="{74D083AF-F7EE-4FBA-B0AA-1D640FE431F1}"/>
                </a:ext>
              </a:extLst>
            </p:cNvPr>
            <p:cNvSpPr/>
            <p:nvPr/>
          </p:nvSpPr>
          <p:spPr>
            <a:xfrm rot="10800000" flipH="1" flipV="1">
              <a:off x="11312078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9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8" name="Right Triangle 117">
              <a:extLst>
                <a:ext uri="{FF2B5EF4-FFF2-40B4-BE49-F238E27FC236}">
                  <a16:creationId xmlns:a16="http://schemas.microsoft.com/office/drawing/2014/main" id="{1C54B6B7-4DAD-413C-8385-141ED4410487}"/>
                </a:ext>
              </a:extLst>
            </p:cNvPr>
            <p:cNvSpPr/>
            <p:nvPr/>
          </p:nvSpPr>
          <p:spPr>
            <a:xfrm flipH="1">
              <a:off x="1131207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19" name="Right Triangle 118">
              <a:extLst>
                <a:ext uri="{FF2B5EF4-FFF2-40B4-BE49-F238E27FC236}">
                  <a16:creationId xmlns:a16="http://schemas.microsoft.com/office/drawing/2014/main" id="{8647EB87-3154-437E-8CE1-30F013267A3F}"/>
                </a:ext>
              </a:extLst>
            </p:cNvPr>
            <p:cNvSpPr/>
            <p:nvPr/>
          </p:nvSpPr>
          <p:spPr>
            <a:xfrm rot="10800000" flipH="1">
              <a:off x="1131207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29" name="Right Triangle 128">
              <a:extLst>
                <a:ext uri="{FF2B5EF4-FFF2-40B4-BE49-F238E27FC236}">
                  <a16:creationId xmlns:a16="http://schemas.microsoft.com/office/drawing/2014/main" id="{5CD95344-E825-40CF-AF41-FD108CA86557}"/>
                </a:ext>
              </a:extLst>
            </p:cNvPr>
            <p:cNvSpPr/>
            <p:nvPr userDrawn="1"/>
          </p:nvSpPr>
          <p:spPr>
            <a:xfrm flipV="1">
              <a:off x="6960870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0" name="Right Triangle 129">
              <a:extLst>
                <a:ext uri="{FF2B5EF4-FFF2-40B4-BE49-F238E27FC236}">
                  <a16:creationId xmlns:a16="http://schemas.microsoft.com/office/drawing/2014/main" id="{2FEBFC4A-DD8B-47AE-B4B6-4E4FF391F4FC}"/>
                </a:ext>
              </a:extLst>
            </p:cNvPr>
            <p:cNvSpPr/>
            <p:nvPr/>
          </p:nvSpPr>
          <p:spPr>
            <a:xfrm rot="10800000" flipV="1">
              <a:off x="6960871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1" name="Right Triangle 130">
              <a:extLst>
                <a:ext uri="{FF2B5EF4-FFF2-40B4-BE49-F238E27FC236}">
                  <a16:creationId xmlns:a16="http://schemas.microsoft.com/office/drawing/2014/main" id="{A2B67E2B-3614-450A-971A-6CD5E9C036F0}"/>
                </a:ext>
              </a:extLst>
            </p:cNvPr>
            <p:cNvSpPr/>
            <p:nvPr/>
          </p:nvSpPr>
          <p:spPr>
            <a:xfrm>
              <a:off x="6960870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2" name="Right Triangle 131">
              <a:extLst>
                <a:ext uri="{FF2B5EF4-FFF2-40B4-BE49-F238E27FC236}">
                  <a16:creationId xmlns:a16="http://schemas.microsoft.com/office/drawing/2014/main" id="{8F1481C0-70AB-4833-960C-88ADC974BF0B}"/>
                </a:ext>
              </a:extLst>
            </p:cNvPr>
            <p:cNvSpPr/>
            <p:nvPr/>
          </p:nvSpPr>
          <p:spPr>
            <a:xfrm rot="10800000">
              <a:off x="6960871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3" name="Right Triangle 132">
              <a:extLst>
                <a:ext uri="{FF2B5EF4-FFF2-40B4-BE49-F238E27FC236}">
                  <a16:creationId xmlns:a16="http://schemas.microsoft.com/office/drawing/2014/main" id="{396B6322-53CB-42C3-8BEE-AB04DD1F90DE}"/>
                </a:ext>
              </a:extLst>
            </p:cNvPr>
            <p:cNvSpPr/>
            <p:nvPr/>
          </p:nvSpPr>
          <p:spPr>
            <a:xfrm>
              <a:off x="6960870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34" name="Right Triangle 133">
              <a:extLst>
                <a:ext uri="{FF2B5EF4-FFF2-40B4-BE49-F238E27FC236}">
                  <a16:creationId xmlns:a16="http://schemas.microsoft.com/office/drawing/2014/main" id="{95A60FF4-E613-4C33-984F-55EB104FE280}"/>
                </a:ext>
              </a:extLst>
            </p:cNvPr>
            <p:cNvSpPr/>
            <p:nvPr/>
          </p:nvSpPr>
          <p:spPr>
            <a:xfrm rot="10800000">
              <a:off x="6960871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3" name="Right Triangle 142">
              <a:extLst>
                <a:ext uri="{FF2B5EF4-FFF2-40B4-BE49-F238E27FC236}">
                  <a16:creationId xmlns:a16="http://schemas.microsoft.com/office/drawing/2014/main" id="{5559BE55-325D-46F4-96FB-8BED7744B43D}"/>
                </a:ext>
              </a:extLst>
            </p:cNvPr>
            <p:cNvSpPr/>
            <p:nvPr/>
          </p:nvSpPr>
          <p:spPr>
            <a:xfrm flipH="1" flipV="1">
              <a:off x="7828907" y="3004676"/>
              <a:ext cx="870765" cy="870765"/>
            </a:xfrm>
            <a:prstGeom prst="rtTriangle">
              <a:avLst/>
            </a:prstGeom>
            <a:solidFill>
              <a:sysClr val="window" lastClr="FFFFFF">
                <a:alpha val="5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4" name="Right Triangle 143">
              <a:extLst>
                <a:ext uri="{FF2B5EF4-FFF2-40B4-BE49-F238E27FC236}">
                  <a16:creationId xmlns:a16="http://schemas.microsoft.com/office/drawing/2014/main" id="{1201B85C-352D-436E-ADEB-9A7CD4C516B9}"/>
                </a:ext>
              </a:extLst>
            </p:cNvPr>
            <p:cNvSpPr/>
            <p:nvPr/>
          </p:nvSpPr>
          <p:spPr>
            <a:xfrm rot="10800000" flipH="1">
              <a:off x="7828907" y="3876228"/>
              <a:ext cx="870765" cy="870765"/>
            </a:xfrm>
            <a:prstGeom prst="rtTriangle">
              <a:avLst/>
            </a:prstGeom>
            <a:solidFill>
              <a:sysClr val="window" lastClr="FFFFFF">
                <a:alpha val="13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5" name="Right Triangle 144">
              <a:extLst>
                <a:ext uri="{FF2B5EF4-FFF2-40B4-BE49-F238E27FC236}">
                  <a16:creationId xmlns:a16="http://schemas.microsoft.com/office/drawing/2014/main" id="{14841377-F134-4BA0-A4D5-28C257C9F919}"/>
                </a:ext>
              </a:extLst>
            </p:cNvPr>
            <p:cNvSpPr/>
            <p:nvPr/>
          </p:nvSpPr>
          <p:spPr>
            <a:xfrm flipH="1">
              <a:off x="782890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1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146" name="Right Triangle 145">
              <a:extLst>
                <a:ext uri="{FF2B5EF4-FFF2-40B4-BE49-F238E27FC236}">
                  <a16:creationId xmlns:a16="http://schemas.microsoft.com/office/drawing/2014/main" id="{4B08DBB2-9EFC-43DF-BC3B-D0F1D8C8A392}"/>
                </a:ext>
              </a:extLst>
            </p:cNvPr>
            <p:cNvSpPr/>
            <p:nvPr/>
          </p:nvSpPr>
          <p:spPr>
            <a:xfrm rot="10800000" flipH="1">
              <a:off x="7828907" y="2136216"/>
              <a:ext cx="870765" cy="870765"/>
            </a:xfrm>
            <a:prstGeom prst="rtTriangle">
              <a:avLst/>
            </a:prstGeom>
            <a:solidFill>
              <a:sysClr val="window" lastClr="FFFFFF">
                <a:alpha val="6000"/>
              </a:sysClr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5C3B9B17-1C8D-4AC8-9043-6C7B789FB425}"/>
              </a:ext>
            </a:extLst>
          </p:cNvPr>
          <p:cNvSpPr/>
          <p:nvPr userDrawn="1"/>
        </p:nvSpPr>
        <p:spPr>
          <a:xfrm>
            <a:off x="2" y="2136218"/>
            <a:ext cx="12188822" cy="2610777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99">
              <a:solidFill>
                <a:schemeClr val="bg1"/>
              </a:solidFill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A4C1EDA-607F-4088-87AA-A9D396F1406D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02" name="Freeform: Shape 1501">
            <a:extLst>
              <a:ext uri="{FF2B5EF4-FFF2-40B4-BE49-F238E27FC236}">
                <a16:creationId xmlns:a16="http://schemas.microsoft.com/office/drawing/2014/main" id="{5571DF59-3072-4F42-8F36-292FD20A6C4B}"/>
              </a:ext>
            </a:extLst>
          </p:cNvPr>
          <p:cNvSpPr/>
          <p:nvPr userDrawn="1"/>
        </p:nvSpPr>
        <p:spPr bwMode="black">
          <a:xfrm>
            <a:off x="565465" y="2687488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849087" y="2633058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599"/>
            </a:lvl1pPr>
            <a:lvl2pPr marL="272968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>
            <a:off x="7418022" y="1515533"/>
            <a:ext cx="3735912" cy="3735912"/>
          </a:xfrm>
          <a:prstGeom prst="ellipse">
            <a:avLst/>
          </a:prstGeom>
          <a:gradFill flip="none" rotWithShape="1">
            <a:gsLst>
              <a:gs pos="50000">
                <a:schemeClr val="accent1">
                  <a:lumMod val="95000"/>
                </a:schemeClr>
              </a:gs>
              <a:gs pos="50000">
                <a:schemeClr val="accent1">
                  <a:shade val="94000"/>
                  <a:satMod val="135000"/>
                </a:schemeClr>
              </a:gs>
            </a:gsLst>
            <a:lin ang="16200000" scaled="0"/>
            <a:tileRect/>
          </a:gra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07" lvl="0" algn="ctr">
              <a:spcAft>
                <a:spcPts val="800"/>
              </a:spcAft>
            </a:pPr>
            <a:endParaRPr lang="en-US" sz="1400" kern="0"/>
          </a:p>
        </p:txBody>
      </p:sp>
    </p:spTree>
    <p:extLst>
      <p:ext uri="{BB962C8B-B14F-4D97-AF65-F5344CB8AC3E}">
        <p14:creationId xmlns:p14="http://schemas.microsoft.com/office/powerpoint/2010/main" val="226881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 189">
            <a:extLst>
              <a:ext uri="{FF2B5EF4-FFF2-40B4-BE49-F238E27FC236}">
                <a16:creationId xmlns:a16="http://schemas.microsoft.com/office/drawing/2014/main" id="{5A4BBD85-196B-4B66-893B-858FFB9DF44B}"/>
              </a:ext>
            </a:extLst>
          </p:cNvPr>
          <p:cNvGrpSpPr/>
          <p:nvPr userDrawn="1"/>
        </p:nvGrpSpPr>
        <p:grpSpPr>
          <a:xfrm>
            <a:off x="-3443" y="-34225"/>
            <a:ext cx="12186286" cy="6959600"/>
            <a:chOff x="-3443" y="-34225"/>
            <a:chExt cx="12186286" cy="6959600"/>
          </a:xfrm>
        </p:grpSpPr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9B18FDF9-B97C-4B75-BB80-C9A3EB311175}"/>
                </a:ext>
              </a:extLst>
            </p:cNvPr>
            <p:cNvGrpSpPr/>
            <p:nvPr userDrawn="1"/>
          </p:nvGrpSpPr>
          <p:grpSpPr>
            <a:xfrm>
              <a:off x="-3443" y="-34225"/>
              <a:ext cx="6964313" cy="6959600"/>
              <a:chOff x="2636987" y="0"/>
              <a:chExt cx="7313301" cy="7308352"/>
            </a:xfrm>
          </p:grpSpPr>
          <p:sp>
            <p:nvSpPr>
              <p:cNvPr id="443" name="Right Triangle 442">
                <a:extLst>
                  <a:ext uri="{FF2B5EF4-FFF2-40B4-BE49-F238E27FC236}">
                    <a16:creationId xmlns:a16="http://schemas.microsoft.com/office/drawing/2014/main" id="{6C427723-5F33-4C92-9327-C7B47D3B0E90}"/>
                  </a:ext>
                </a:extLst>
              </p:cNvPr>
              <p:cNvSpPr/>
              <p:nvPr/>
            </p:nvSpPr>
            <p:spPr>
              <a:xfrm rot="10800000" flipV="1">
                <a:off x="44630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4" name="Right Triangle 443">
                <a:extLst>
                  <a:ext uri="{FF2B5EF4-FFF2-40B4-BE49-F238E27FC236}">
                    <a16:creationId xmlns:a16="http://schemas.microsoft.com/office/drawing/2014/main" id="{FCD775BD-1619-4085-8BE6-DD0B28D3BE5E}"/>
                  </a:ext>
                </a:extLst>
              </p:cNvPr>
              <p:cNvSpPr/>
              <p:nvPr/>
            </p:nvSpPr>
            <p:spPr>
              <a:xfrm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5" name="Right Triangle 444">
                <a:extLst>
                  <a:ext uri="{FF2B5EF4-FFF2-40B4-BE49-F238E27FC236}">
                    <a16:creationId xmlns:a16="http://schemas.microsoft.com/office/drawing/2014/main" id="{7B6B0083-BD82-41B0-896B-3D508CD9CB9A}"/>
                  </a:ext>
                </a:extLst>
              </p:cNvPr>
              <p:cNvSpPr/>
              <p:nvPr/>
            </p:nvSpPr>
            <p:spPr>
              <a:xfrm rot="10800000">
                <a:off x="44630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6" name="Right Triangle 445">
                <a:extLst>
                  <a:ext uri="{FF2B5EF4-FFF2-40B4-BE49-F238E27FC236}">
                    <a16:creationId xmlns:a16="http://schemas.microsoft.com/office/drawing/2014/main" id="{98ECFDB1-D4F4-4A46-8D0F-E91C17B869D8}"/>
                  </a:ext>
                </a:extLst>
              </p:cNvPr>
              <p:cNvSpPr/>
              <p:nvPr/>
            </p:nvSpPr>
            <p:spPr>
              <a:xfrm flipV="1">
                <a:off x="44630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7" name="Right Triangle 446">
                <a:extLst>
                  <a:ext uri="{FF2B5EF4-FFF2-40B4-BE49-F238E27FC236}">
                    <a16:creationId xmlns:a16="http://schemas.microsoft.com/office/drawing/2014/main" id="{E4A52D6A-2749-4B8D-9A6D-F940E4B33475}"/>
                  </a:ext>
                </a:extLst>
              </p:cNvPr>
              <p:cNvSpPr/>
              <p:nvPr/>
            </p:nvSpPr>
            <p:spPr>
              <a:xfrm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8" name="Right Triangle 447">
                <a:extLst>
                  <a:ext uri="{FF2B5EF4-FFF2-40B4-BE49-F238E27FC236}">
                    <a16:creationId xmlns:a16="http://schemas.microsoft.com/office/drawing/2014/main" id="{0B5D23EF-739E-4286-8EA4-245305CF4A97}"/>
                  </a:ext>
                </a:extLst>
              </p:cNvPr>
              <p:cNvSpPr/>
              <p:nvPr/>
            </p:nvSpPr>
            <p:spPr>
              <a:xfrm rot="10800000">
                <a:off x="44630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9" name="Right Triangle 448">
                <a:extLst>
                  <a:ext uri="{FF2B5EF4-FFF2-40B4-BE49-F238E27FC236}">
                    <a16:creationId xmlns:a16="http://schemas.microsoft.com/office/drawing/2014/main" id="{C5CB39F3-B9C9-47E2-AA19-45EBAEB8031B}"/>
                  </a:ext>
                </a:extLst>
              </p:cNvPr>
              <p:cNvSpPr/>
              <p:nvPr/>
            </p:nvSpPr>
            <p:spPr>
              <a:xfrm>
                <a:off x="44630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0" name="Right Triangle 449">
                <a:extLst>
                  <a:ext uri="{FF2B5EF4-FFF2-40B4-BE49-F238E27FC236}">
                    <a16:creationId xmlns:a16="http://schemas.microsoft.com/office/drawing/2014/main" id="{1F2E1AD0-4517-43EC-ABFE-8CA39676EECD}"/>
                  </a:ext>
                </a:extLst>
              </p:cNvPr>
              <p:cNvSpPr/>
              <p:nvPr/>
            </p:nvSpPr>
            <p:spPr>
              <a:xfrm flipV="1">
                <a:off x="44630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1" name="Right Triangle 450">
                <a:extLst>
                  <a:ext uri="{FF2B5EF4-FFF2-40B4-BE49-F238E27FC236}">
                    <a16:creationId xmlns:a16="http://schemas.microsoft.com/office/drawing/2014/main" id="{39893BC3-084B-4D76-864D-710E7B8632FD}"/>
                  </a:ext>
                </a:extLst>
              </p:cNvPr>
              <p:cNvSpPr/>
              <p:nvPr/>
            </p:nvSpPr>
            <p:spPr>
              <a:xfrm>
                <a:off x="44630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2" name="Right Triangle 451">
                <a:extLst>
                  <a:ext uri="{FF2B5EF4-FFF2-40B4-BE49-F238E27FC236}">
                    <a16:creationId xmlns:a16="http://schemas.microsoft.com/office/drawing/2014/main" id="{7D975B6D-4AF5-4BE0-824D-2804256BDC25}"/>
                  </a:ext>
                </a:extLst>
              </p:cNvPr>
              <p:cNvSpPr/>
              <p:nvPr/>
            </p:nvSpPr>
            <p:spPr>
              <a:xfrm rot="10800000">
                <a:off x="44630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3" name="Right Triangle 452">
                <a:extLst>
                  <a:ext uri="{FF2B5EF4-FFF2-40B4-BE49-F238E27FC236}">
                    <a16:creationId xmlns:a16="http://schemas.microsoft.com/office/drawing/2014/main" id="{42CA244B-0874-453A-B1B8-FF5763261A72}"/>
                  </a:ext>
                </a:extLst>
              </p:cNvPr>
              <p:cNvSpPr/>
              <p:nvPr/>
            </p:nvSpPr>
            <p:spPr>
              <a:xfrm>
                <a:off x="44630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4" name="Right Triangle 453">
                <a:extLst>
                  <a:ext uri="{FF2B5EF4-FFF2-40B4-BE49-F238E27FC236}">
                    <a16:creationId xmlns:a16="http://schemas.microsoft.com/office/drawing/2014/main" id="{2E43F69C-6CF9-4FD7-87EC-34E24C00C22F}"/>
                  </a:ext>
                </a:extLst>
              </p:cNvPr>
              <p:cNvSpPr/>
              <p:nvPr/>
            </p:nvSpPr>
            <p:spPr>
              <a:xfrm rot="10800000">
                <a:off x="44630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5" name="Right Triangle 454">
                <a:extLst>
                  <a:ext uri="{FF2B5EF4-FFF2-40B4-BE49-F238E27FC236}">
                    <a16:creationId xmlns:a16="http://schemas.microsoft.com/office/drawing/2014/main" id="{EA70BC26-32B8-4477-854B-15B52EAD8020}"/>
                  </a:ext>
                </a:extLst>
              </p:cNvPr>
              <p:cNvSpPr/>
              <p:nvPr/>
            </p:nvSpPr>
            <p:spPr>
              <a:xfrm rot="10800000" flipH="1" flipV="1">
                <a:off x="53774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6" name="Right Triangle 455">
                <a:extLst>
                  <a:ext uri="{FF2B5EF4-FFF2-40B4-BE49-F238E27FC236}">
                    <a16:creationId xmlns:a16="http://schemas.microsoft.com/office/drawing/2014/main" id="{C5DE102D-0C74-4597-B626-1F1007C2DD4A}"/>
                  </a:ext>
                </a:extLst>
              </p:cNvPr>
              <p:cNvSpPr/>
              <p:nvPr/>
            </p:nvSpPr>
            <p:spPr>
              <a:xfrm flipH="1">
                <a:off x="53774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7" name="Right Triangle 456">
                <a:extLst>
                  <a:ext uri="{FF2B5EF4-FFF2-40B4-BE49-F238E27FC236}">
                    <a16:creationId xmlns:a16="http://schemas.microsoft.com/office/drawing/2014/main" id="{A4DABDEF-1C4F-4C81-8EFF-8037BD43DD4B}"/>
                  </a:ext>
                </a:extLst>
              </p:cNvPr>
              <p:cNvSpPr/>
              <p:nvPr/>
            </p:nvSpPr>
            <p:spPr>
              <a:xfrm flipH="1" flipV="1">
                <a:off x="53774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8" name="Right Triangle 457">
                <a:extLst>
                  <a:ext uri="{FF2B5EF4-FFF2-40B4-BE49-F238E27FC236}">
                    <a16:creationId xmlns:a16="http://schemas.microsoft.com/office/drawing/2014/main" id="{AB2B85EF-FCE8-4764-B738-739F154E4C0D}"/>
                  </a:ext>
                </a:extLst>
              </p:cNvPr>
              <p:cNvSpPr/>
              <p:nvPr/>
            </p:nvSpPr>
            <p:spPr>
              <a:xfrm rot="10800000" flipH="1" flipV="1">
                <a:off x="53774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59" name="Right Triangle 458">
                <a:extLst>
                  <a:ext uri="{FF2B5EF4-FFF2-40B4-BE49-F238E27FC236}">
                    <a16:creationId xmlns:a16="http://schemas.microsoft.com/office/drawing/2014/main" id="{A9A7DC68-01E1-4E99-888C-421A41E6D39F}"/>
                  </a:ext>
                </a:extLst>
              </p:cNvPr>
              <p:cNvSpPr/>
              <p:nvPr/>
            </p:nvSpPr>
            <p:spPr>
              <a:xfrm flipH="1">
                <a:off x="53774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0" name="Right Triangle 459">
                <a:extLst>
                  <a:ext uri="{FF2B5EF4-FFF2-40B4-BE49-F238E27FC236}">
                    <a16:creationId xmlns:a16="http://schemas.microsoft.com/office/drawing/2014/main" id="{C2C6F742-9641-4A3C-AB3B-4620E7C7EEAA}"/>
                  </a:ext>
                </a:extLst>
              </p:cNvPr>
              <p:cNvSpPr/>
              <p:nvPr/>
            </p:nvSpPr>
            <p:spPr>
              <a:xfrm flipH="1">
                <a:off x="53774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1" name="Right Triangle 460">
                <a:extLst>
                  <a:ext uri="{FF2B5EF4-FFF2-40B4-BE49-F238E27FC236}">
                    <a16:creationId xmlns:a16="http://schemas.microsoft.com/office/drawing/2014/main" id="{48588FA6-42C7-4603-9867-9B0B393FAB45}"/>
                  </a:ext>
                </a:extLst>
              </p:cNvPr>
              <p:cNvSpPr/>
              <p:nvPr/>
            </p:nvSpPr>
            <p:spPr>
              <a:xfrm rot="10800000" flipH="1">
                <a:off x="537743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2" name="Right Triangle 461">
                <a:extLst>
                  <a:ext uri="{FF2B5EF4-FFF2-40B4-BE49-F238E27FC236}">
                    <a16:creationId xmlns:a16="http://schemas.microsoft.com/office/drawing/2014/main" id="{2A1CEDD4-A14F-48BE-9E0D-5747C601B896}"/>
                  </a:ext>
                </a:extLst>
              </p:cNvPr>
              <p:cNvSpPr/>
              <p:nvPr/>
            </p:nvSpPr>
            <p:spPr>
              <a:xfrm flipH="1" flipV="1">
                <a:off x="53774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3" name="Right Triangle 462">
                <a:extLst>
                  <a:ext uri="{FF2B5EF4-FFF2-40B4-BE49-F238E27FC236}">
                    <a16:creationId xmlns:a16="http://schemas.microsoft.com/office/drawing/2014/main" id="{9778B71A-375E-487B-909A-0BECD8E1113D}"/>
                  </a:ext>
                </a:extLst>
              </p:cNvPr>
              <p:cNvSpPr/>
              <p:nvPr/>
            </p:nvSpPr>
            <p:spPr>
              <a:xfrm rot="10800000" flipH="1" flipV="1">
                <a:off x="537743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4" name="Right Triangle 463">
                <a:extLst>
                  <a:ext uri="{FF2B5EF4-FFF2-40B4-BE49-F238E27FC236}">
                    <a16:creationId xmlns:a16="http://schemas.microsoft.com/office/drawing/2014/main" id="{B72E7751-6C57-4A3F-92D6-111C57E5262D}"/>
                  </a:ext>
                </a:extLst>
              </p:cNvPr>
              <p:cNvSpPr/>
              <p:nvPr/>
            </p:nvSpPr>
            <p:spPr>
              <a:xfrm flipH="1">
                <a:off x="53774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5" name="Right Triangle 464">
                <a:extLst>
                  <a:ext uri="{FF2B5EF4-FFF2-40B4-BE49-F238E27FC236}">
                    <a16:creationId xmlns:a16="http://schemas.microsoft.com/office/drawing/2014/main" id="{DF724458-F599-4E99-B142-EC14D69D4CBE}"/>
                  </a:ext>
                </a:extLst>
              </p:cNvPr>
              <p:cNvSpPr/>
              <p:nvPr/>
            </p:nvSpPr>
            <p:spPr>
              <a:xfrm rot="10800000" flipH="1">
                <a:off x="537743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6" name="Right Triangle 465">
                <a:extLst>
                  <a:ext uri="{FF2B5EF4-FFF2-40B4-BE49-F238E27FC236}">
                    <a16:creationId xmlns:a16="http://schemas.microsoft.com/office/drawing/2014/main" id="{C98F0101-AA65-435A-B103-FCC2AEE52574}"/>
                  </a:ext>
                </a:extLst>
              </p:cNvPr>
              <p:cNvSpPr/>
              <p:nvPr/>
            </p:nvSpPr>
            <p:spPr>
              <a:xfrm flipH="1">
                <a:off x="53774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7" name="Right Triangle 466">
                <a:extLst>
                  <a:ext uri="{FF2B5EF4-FFF2-40B4-BE49-F238E27FC236}">
                    <a16:creationId xmlns:a16="http://schemas.microsoft.com/office/drawing/2014/main" id="{72D37045-0C46-442A-BD89-04D401A62233}"/>
                  </a:ext>
                </a:extLst>
              </p:cNvPr>
              <p:cNvSpPr/>
              <p:nvPr/>
            </p:nvSpPr>
            <p:spPr>
              <a:xfrm rot="10800000" flipH="1">
                <a:off x="53774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8" name="Right Triangle 467">
                <a:extLst>
                  <a:ext uri="{FF2B5EF4-FFF2-40B4-BE49-F238E27FC236}">
                    <a16:creationId xmlns:a16="http://schemas.microsoft.com/office/drawing/2014/main" id="{80FB41AB-F964-49A5-AE11-A9AF7E5F411E}"/>
                  </a:ext>
                </a:extLst>
              </p:cNvPr>
              <p:cNvSpPr/>
              <p:nvPr/>
            </p:nvSpPr>
            <p:spPr>
              <a:xfrm flipV="1">
                <a:off x="6291836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69" name="Right Triangle 468">
                <a:extLst>
                  <a:ext uri="{FF2B5EF4-FFF2-40B4-BE49-F238E27FC236}">
                    <a16:creationId xmlns:a16="http://schemas.microsoft.com/office/drawing/2014/main" id="{143EE0C5-CF11-4B44-AD46-CEBE684D1852}"/>
                  </a:ext>
                </a:extLst>
              </p:cNvPr>
              <p:cNvSpPr/>
              <p:nvPr/>
            </p:nvSpPr>
            <p:spPr>
              <a:xfrm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0" name="Right Triangle 469">
                <a:extLst>
                  <a:ext uri="{FF2B5EF4-FFF2-40B4-BE49-F238E27FC236}">
                    <a16:creationId xmlns:a16="http://schemas.microsoft.com/office/drawing/2014/main" id="{19BF13F6-BE1B-4787-9A1F-85F16A54150E}"/>
                  </a:ext>
                </a:extLst>
              </p:cNvPr>
              <p:cNvSpPr/>
              <p:nvPr/>
            </p:nvSpPr>
            <p:spPr>
              <a:xfrm rot="10800000">
                <a:off x="6291836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1" name="Right Triangle 470">
                <a:extLst>
                  <a:ext uri="{FF2B5EF4-FFF2-40B4-BE49-F238E27FC236}">
                    <a16:creationId xmlns:a16="http://schemas.microsoft.com/office/drawing/2014/main" id="{B16F230A-AAB8-4CB9-AC3C-6A754987146B}"/>
                  </a:ext>
                </a:extLst>
              </p:cNvPr>
              <p:cNvSpPr/>
              <p:nvPr/>
            </p:nvSpPr>
            <p:spPr>
              <a:xfrm flipV="1">
                <a:off x="6291836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2" name="Right Triangle 471">
                <a:extLst>
                  <a:ext uri="{FF2B5EF4-FFF2-40B4-BE49-F238E27FC236}">
                    <a16:creationId xmlns:a16="http://schemas.microsoft.com/office/drawing/2014/main" id="{3A6D04FF-8FD6-4F12-A105-86DEAD4A8A54}"/>
                  </a:ext>
                </a:extLst>
              </p:cNvPr>
              <p:cNvSpPr/>
              <p:nvPr/>
            </p:nvSpPr>
            <p:spPr>
              <a:xfrm>
                <a:off x="6291836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3" name="Right Triangle 472">
                <a:extLst>
                  <a:ext uri="{FF2B5EF4-FFF2-40B4-BE49-F238E27FC236}">
                    <a16:creationId xmlns:a16="http://schemas.microsoft.com/office/drawing/2014/main" id="{E7AC73E1-3B21-454E-9D8A-FB9EE6D98532}"/>
                  </a:ext>
                </a:extLst>
              </p:cNvPr>
              <p:cNvSpPr/>
              <p:nvPr/>
            </p:nvSpPr>
            <p:spPr>
              <a:xfrm rot="10800000">
                <a:off x="62918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4" name="Right Triangle 473">
                <a:extLst>
                  <a:ext uri="{FF2B5EF4-FFF2-40B4-BE49-F238E27FC236}">
                    <a16:creationId xmlns:a16="http://schemas.microsoft.com/office/drawing/2014/main" id="{3675FA34-05C6-481F-99AF-394A026E2B59}"/>
                  </a:ext>
                </a:extLst>
              </p:cNvPr>
              <p:cNvSpPr/>
              <p:nvPr/>
            </p:nvSpPr>
            <p:spPr>
              <a:xfrm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5" name="Right Triangle 474">
                <a:extLst>
                  <a:ext uri="{FF2B5EF4-FFF2-40B4-BE49-F238E27FC236}">
                    <a16:creationId xmlns:a16="http://schemas.microsoft.com/office/drawing/2014/main" id="{40B1CB4A-149B-4358-A3D7-7AF844177DD8}"/>
                  </a:ext>
                </a:extLst>
              </p:cNvPr>
              <p:cNvSpPr/>
              <p:nvPr/>
            </p:nvSpPr>
            <p:spPr>
              <a:xfrm rot="10800000">
                <a:off x="6291836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6" name="Right Triangle 475">
                <a:extLst>
                  <a:ext uri="{FF2B5EF4-FFF2-40B4-BE49-F238E27FC236}">
                    <a16:creationId xmlns:a16="http://schemas.microsoft.com/office/drawing/2014/main" id="{E54246B3-369C-4D5E-9890-4E48E9840526}"/>
                  </a:ext>
                </a:extLst>
              </p:cNvPr>
              <p:cNvSpPr/>
              <p:nvPr/>
            </p:nvSpPr>
            <p:spPr>
              <a:xfrm flipV="1">
                <a:off x="6291836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7" name="Right Triangle 476">
                <a:extLst>
                  <a:ext uri="{FF2B5EF4-FFF2-40B4-BE49-F238E27FC236}">
                    <a16:creationId xmlns:a16="http://schemas.microsoft.com/office/drawing/2014/main" id="{3ECF62F4-F89A-44E3-8370-2C112424FADF}"/>
                  </a:ext>
                </a:extLst>
              </p:cNvPr>
              <p:cNvSpPr/>
              <p:nvPr/>
            </p:nvSpPr>
            <p:spPr>
              <a:xfrm rot="10800000">
                <a:off x="6291836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8" name="Right Triangle 477">
                <a:extLst>
                  <a:ext uri="{FF2B5EF4-FFF2-40B4-BE49-F238E27FC236}">
                    <a16:creationId xmlns:a16="http://schemas.microsoft.com/office/drawing/2014/main" id="{67812F49-31CA-459A-9412-A61554AA0D57}"/>
                  </a:ext>
                </a:extLst>
              </p:cNvPr>
              <p:cNvSpPr/>
              <p:nvPr/>
            </p:nvSpPr>
            <p:spPr>
              <a:xfrm>
                <a:off x="6291836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79" name="Right Triangle 478">
                <a:extLst>
                  <a:ext uri="{FF2B5EF4-FFF2-40B4-BE49-F238E27FC236}">
                    <a16:creationId xmlns:a16="http://schemas.microsoft.com/office/drawing/2014/main" id="{A3F06E52-847E-4A30-B153-5582A7E4897D}"/>
                  </a:ext>
                </a:extLst>
              </p:cNvPr>
              <p:cNvSpPr/>
              <p:nvPr/>
            </p:nvSpPr>
            <p:spPr>
              <a:xfrm flipH="1" flipV="1">
                <a:off x="720623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0" name="Right Triangle 479">
                <a:extLst>
                  <a:ext uri="{FF2B5EF4-FFF2-40B4-BE49-F238E27FC236}">
                    <a16:creationId xmlns:a16="http://schemas.microsoft.com/office/drawing/2014/main" id="{4CDC1206-8A1F-43E2-B146-1A37685B48EA}"/>
                  </a:ext>
                </a:extLst>
              </p:cNvPr>
              <p:cNvSpPr/>
              <p:nvPr/>
            </p:nvSpPr>
            <p:spPr>
              <a:xfrm flipH="1">
                <a:off x="720623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1" name="Right Triangle 480">
                <a:extLst>
                  <a:ext uri="{FF2B5EF4-FFF2-40B4-BE49-F238E27FC236}">
                    <a16:creationId xmlns:a16="http://schemas.microsoft.com/office/drawing/2014/main" id="{FAA34870-8DF6-426D-8981-91AB5611BACF}"/>
                  </a:ext>
                </a:extLst>
              </p:cNvPr>
              <p:cNvSpPr/>
              <p:nvPr/>
            </p:nvSpPr>
            <p:spPr>
              <a:xfrm rot="10800000" flipH="1">
                <a:off x="7206238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2" name="Right Triangle 481">
                <a:extLst>
                  <a:ext uri="{FF2B5EF4-FFF2-40B4-BE49-F238E27FC236}">
                    <a16:creationId xmlns:a16="http://schemas.microsoft.com/office/drawing/2014/main" id="{E76236DE-5096-4042-AF46-7FE9A151E4B2}"/>
                  </a:ext>
                </a:extLst>
              </p:cNvPr>
              <p:cNvSpPr/>
              <p:nvPr/>
            </p:nvSpPr>
            <p:spPr>
              <a:xfrm flipH="1" flipV="1">
                <a:off x="720623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3" name="Right Triangle 482">
                <a:extLst>
                  <a:ext uri="{FF2B5EF4-FFF2-40B4-BE49-F238E27FC236}">
                    <a16:creationId xmlns:a16="http://schemas.microsoft.com/office/drawing/2014/main" id="{3D6034B2-2C6D-46DD-9B6F-18F4CB0A0952}"/>
                  </a:ext>
                </a:extLst>
              </p:cNvPr>
              <p:cNvSpPr/>
              <p:nvPr/>
            </p:nvSpPr>
            <p:spPr>
              <a:xfrm rot="10800000" flipH="1" flipV="1">
                <a:off x="720623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4" name="Right Triangle 483">
                <a:extLst>
                  <a:ext uri="{FF2B5EF4-FFF2-40B4-BE49-F238E27FC236}">
                    <a16:creationId xmlns:a16="http://schemas.microsoft.com/office/drawing/2014/main" id="{B3CAEB59-CBA2-4431-A828-E15F6D4C4A65}"/>
                  </a:ext>
                </a:extLst>
              </p:cNvPr>
              <p:cNvSpPr/>
              <p:nvPr/>
            </p:nvSpPr>
            <p:spPr>
              <a:xfrm flipH="1">
                <a:off x="720623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5" name="Right Triangle 484">
                <a:extLst>
                  <a:ext uri="{FF2B5EF4-FFF2-40B4-BE49-F238E27FC236}">
                    <a16:creationId xmlns:a16="http://schemas.microsoft.com/office/drawing/2014/main" id="{65AC3467-57D2-416A-8BD9-89FE35853D35}"/>
                  </a:ext>
                </a:extLst>
              </p:cNvPr>
              <p:cNvSpPr/>
              <p:nvPr/>
            </p:nvSpPr>
            <p:spPr>
              <a:xfrm rot="10800000" flipH="1">
                <a:off x="720623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6" name="Right Triangle 485">
                <a:extLst>
                  <a:ext uri="{FF2B5EF4-FFF2-40B4-BE49-F238E27FC236}">
                    <a16:creationId xmlns:a16="http://schemas.microsoft.com/office/drawing/2014/main" id="{B93BE8A1-8D75-4867-AD7C-4C75AA38C73A}"/>
                  </a:ext>
                </a:extLst>
              </p:cNvPr>
              <p:cNvSpPr/>
              <p:nvPr/>
            </p:nvSpPr>
            <p:spPr>
              <a:xfrm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7" name="Right Triangle 486">
                <a:extLst>
                  <a:ext uri="{FF2B5EF4-FFF2-40B4-BE49-F238E27FC236}">
                    <a16:creationId xmlns:a16="http://schemas.microsoft.com/office/drawing/2014/main" id="{D8040E7D-AFEE-4B43-B319-84B0353EDC28}"/>
                  </a:ext>
                </a:extLst>
              </p:cNvPr>
              <p:cNvSpPr/>
              <p:nvPr/>
            </p:nvSpPr>
            <p:spPr>
              <a:xfrm rot="10800000" flipH="1" flipV="1">
                <a:off x="7206237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8" name="Right Triangle 487">
                <a:extLst>
                  <a:ext uri="{FF2B5EF4-FFF2-40B4-BE49-F238E27FC236}">
                    <a16:creationId xmlns:a16="http://schemas.microsoft.com/office/drawing/2014/main" id="{A0553D4B-CF92-483D-B0DB-4B3EC66ABFE1}"/>
                  </a:ext>
                </a:extLst>
              </p:cNvPr>
              <p:cNvSpPr/>
              <p:nvPr/>
            </p:nvSpPr>
            <p:spPr>
              <a:xfrm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89" name="Right Triangle 488">
                <a:extLst>
                  <a:ext uri="{FF2B5EF4-FFF2-40B4-BE49-F238E27FC236}">
                    <a16:creationId xmlns:a16="http://schemas.microsoft.com/office/drawing/2014/main" id="{90C6C6D2-7AFA-4880-8287-20225A0DB27F}"/>
                  </a:ext>
                </a:extLst>
              </p:cNvPr>
              <p:cNvSpPr/>
              <p:nvPr/>
            </p:nvSpPr>
            <p:spPr>
              <a:xfrm rot="10800000" flipH="1">
                <a:off x="720623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0" name="Right Triangle 489">
                <a:extLst>
                  <a:ext uri="{FF2B5EF4-FFF2-40B4-BE49-F238E27FC236}">
                    <a16:creationId xmlns:a16="http://schemas.microsoft.com/office/drawing/2014/main" id="{7D66F887-1A23-46DD-A602-EAFB5A10105A}"/>
                  </a:ext>
                </a:extLst>
              </p:cNvPr>
              <p:cNvSpPr/>
              <p:nvPr/>
            </p:nvSpPr>
            <p:spPr>
              <a:xfrm flipH="1">
                <a:off x="720623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1" name="Right Triangle 490">
                <a:extLst>
                  <a:ext uri="{FF2B5EF4-FFF2-40B4-BE49-F238E27FC236}">
                    <a16:creationId xmlns:a16="http://schemas.microsoft.com/office/drawing/2014/main" id="{064C8100-C294-4360-926B-AD30E784F64C}"/>
                  </a:ext>
                </a:extLst>
              </p:cNvPr>
              <p:cNvSpPr/>
              <p:nvPr/>
            </p:nvSpPr>
            <p:spPr>
              <a:xfrm rot="10800000" flipH="1">
                <a:off x="7206237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2" name="Right Triangle 491">
                <a:extLst>
                  <a:ext uri="{FF2B5EF4-FFF2-40B4-BE49-F238E27FC236}">
                    <a16:creationId xmlns:a16="http://schemas.microsoft.com/office/drawing/2014/main" id="{211A1A2F-1F0C-4105-A72E-2712F370B15C}"/>
                  </a:ext>
                </a:extLst>
              </p:cNvPr>
              <p:cNvSpPr/>
              <p:nvPr/>
            </p:nvSpPr>
            <p:spPr>
              <a:xfrm rot="10800000" flipH="1" flipV="1">
                <a:off x="90358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3" name="Right Triangle 492">
                <a:extLst>
                  <a:ext uri="{FF2B5EF4-FFF2-40B4-BE49-F238E27FC236}">
                    <a16:creationId xmlns:a16="http://schemas.microsoft.com/office/drawing/2014/main" id="{31BD08FF-266C-44E1-AF76-71FC5EA620B5}"/>
                  </a:ext>
                </a:extLst>
              </p:cNvPr>
              <p:cNvSpPr/>
              <p:nvPr/>
            </p:nvSpPr>
            <p:spPr>
              <a:xfrm flipH="1">
                <a:off x="90358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4" name="Right Triangle 493">
                <a:extLst>
                  <a:ext uri="{FF2B5EF4-FFF2-40B4-BE49-F238E27FC236}">
                    <a16:creationId xmlns:a16="http://schemas.microsoft.com/office/drawing/2014/main" id="{5305734B-502E-41DE-B5FD-978DC384E933}"/>
                  </a:ext>
                </a:extLst>
              </p:cNvPr>
              <p:cNvSpPr/>
              <p:nvPr/>
            </p:nvSpPr>
            <p:spPr>
              <a:xfrm rot="10800000" flipH="1" flipV="1">
                <a:off x="90358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5" name="Right Triangle 494">
                <a:extLst>
                  <a:ext uri="{FF2B5EF4-FFF2-40B4-BE49-F238E27FC236}">
                    <a16:creationId xmlns:a16="http://schemas.microsoft.com/office/drawing/2014/main" id="{C3639A69-6748-4D4F-A90D-383E3A42B8FB}"/>
                  </a:ext>
                </a:extLst>
              </p:cNvPr>
              <p:cNvSpPr/>
              <p:nvPr/>
            </p:nvSpPr>
            <p:spPr>
              <a:xfrm rot="10800000" flipH="1">
                <a:off x="90358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6" name="Right Triangle 495">
                <a:extLst>
                  <a:ext uri="{FF2B5EF4-FFF2-40B4-BE49-F238E27FC236}">
                    <a16:creationId xmlns:a16="http://schemas.microsoft.com/office/drawing/2014/main" id="{3B60B605-48CE-450B-93F6-7C04481B2B9E}"/>
                  </a:ext>
                </a:extLst>
              </p:cNvPr>
              <p:cNvSpPr/>
              <p:nvPr/>
            </p:nvSpPr>
            <p:spPr>
              <a:xfrm flipH="1">
                <a:off x="90358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7" name="Right Triangle 496">
                <a:extLst>
                  <a:ext uri="{FF2B5EF4-FFF2-40B4-BE49-F238E27FC236}">
                    <a16:creationId xmlns:a16="http://schemas.microsoft.com/office/drawing/2014/main" id="{6437E851-3C51-481C-82EC-8266983A3CCF}"/>
                  </a:ext>
                </a:extLst>
              </p:cNvPr>
              <p:cNvSpPr/>
              <p:nvPr/>
            </p:nvSpPr>
            <p:spPr>
              <a:xfrm rot="10800000" flipH="1" flipV="1">
                <a:off x="9035887" y="91216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8" name="Right Triangle 497">
                <a:extLst>
                  <a:ext uri="{FF2B5EF4-FFF2-40B4-BE49-F238E27FC236}">
                    <a16:creationId xmlns:a16="http://schemas.microsoft.com/office/drawing/2014/main" id="{27171693-CDF8-4310-801C-D6B1FF16DF37}"/>
                  </a:ext>
                </a:extLst>
              </p:cNvPr>
              <p:cNvSpPr/>
              <p:nvPr/>
            </p:nvSpPr>
            <p:spPr>
              <a:xfrm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99" name="Right Triangle 498">
                <a:extLst>
                  <a:ext uri="{FF2B5EF4-FFF2-40B4-BE49-F238E27FC236}">
                    <a16:creationId xmlns:a16="http://schemas.microsoft.com/office/drawing/2014/main" id="{94EE8A96-C806-4524-912F-EF6D08F65D90}"/>
                  </a:ext>
                </a:extLst>
              </p:cNvPr>
              <p:cNvSpPr/>
              <p:nvPr/>
            </p:nvSpPr>
            <p:spPr>
              <a:xfrm rot="10800000" flipH="1">
                <a:off x="9035887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0" name="Right Triangle 499">
                <a:extLst>
                  <a:ext uri="{FF2B5EF4-FFF2-40B4-BE49-F238E27FC236}">
                    <a16:creationId xmlns:a16="http://schemas.microsoft.com/office/drawing/2014/main" id="{6EB49674-EA1F-445C-A541-1B3635819B04}"/>
                  </a:ext>
                </a:extLst>
              </p:cNvPr>
              <p:cNvSpPr/>
              <p:nvPr/>
            </p:nvSpPr>
            <p:spPr>
              <a:xfrm flipH="1">
                <a:off x="90358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1" name="Right Triangle 500">
                <a:extLst>
                  <a:ext uri="{FF2B5EF4-FFF2-40B4-BE49-F238E27FC236}">
                    <a16:creationId xmlns:a16="http://schemas.microsoft.com/office/drawing/2014/main" id="{CE9DA881-580A-4748-AD73-751D0DDE7595}"/>
                  </a:ext>
                </a:extLst>
              </p:cNvPr>
              <p:cNvSpPr/>
              <p:nvPr/>
            </p:nvSpPr>
            <p:spPr>
              <a:xfrm rot="10800000" flipV="1">
                <a:off x="8121064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3" name="Right Triangle 502">
                <a:extLst>
                  <a:ext uri="{FF2B5EF4-FFF2-40B4-BE49-F238E27FC236}">
                    <a16:creationId xmlns:a16="http://schemas.microsoft.com/office/drawing/2014/main" id="{98237378-E75E-43F8-B0D4-275C0BA64B3B}"/>
                  </a:ext>
                </a:extLst>
              </p:cNvPr>
              <p:cNvSpPr/>
              <p:nvPr/>
            </p:nvSpPr>
            <p:spPr>
              <a:xfrm>
                <a:off x="8121063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4" name="Right Triangle 503">
                <a:extLst>
                  <a:ext uri="{FF2B5EF4-FFF2-40B4-BE49-F238E27FC236}">
                    <a16:creationId xmlns:a16="http://schemas.microsoft.com/office/drawing/2014/main" id="{5EC3860C-97EB-4665-8ADE-1BEC2E9A5214}"/>
                  </a:ext>
                </a:extLst>
              </p:cNvPr>
              <p:cNvSpPr/>
              <p:nvPr/>
            </p:nvSpPr>
            <p:spPr>
              <a:xfrm rot="10800000">
                <a:off x="8121064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5" name="Right Triangle 504">
                <a:extLst>
                  <a:ext uri="{FF2B5EF4-FFF2-40B4-BE49-F238E27FC236}">
                    <a16:creationId xmlns:a16="http://schemas.microsoft.com/office/drawing/2014/main" id="{89043380-9B52-4F6A-932F-CC13948C5FE7}"/>
                  </a:ext>
                </a:extLst>
              </p:cNvPr>
              <p:cNvSpPr/>
              <p:nvPr/>
            </p:nvSpPr>
            <p:spPr>
              <a:xfrm flipV="1">
                <a:off x="8121063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6" name="Right Triangle 505">
                <a:extLst>
                  <a:ext uri="{FF2B5EF4-FFF2-40B4-BE49-F238E27FC236}">
                    <a16:creationId xmlns:a16="http://schemas.microsoft.com/office/drawing/2014/main" id="{A07B4D24-1CA0-4BC1-BFAD-90038FF0B087}"/>
                  </a:ext>
                </a:extLst>
              </p:cNvPr>
              <p:cNvSpPr/>
              <p:nvPr/>
            </p:nvSpPr>
            <p:spPr>
              <a:xfrm rot="10800000" flipV="1">
                <a:off x="8121064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7" name="Right Triangle 506">
                <a:extLst>
                  <a:ext uri="{FF2B5EF4-FFF2-40B4-BE49-F238E27FC236}">
                    <a16:creationId xmlns:a16="http://schemas.microsoft.com/office/drawing/2014/main" id="{72699CED-D06D-418E-94AB-9D4B082ED52E}"/>
                  </a:ext>
                </a:extLst>
              </p:cNvPr>
              <p:cNvSpPr/>
              <p:nvPr/>
            </p:nvSpPr>
            <p:spPr>
              <a:xfrm rot="10800000">
                <a:off x="8121064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8" name="Right Triangle 507">
                <a:extLst>
                  <a:ext uri="{FF2B5EF4-FFF2-40B4-BE49-F238E27FC236}">
                    <a16:creationId xmlns:a16="http://schemas.microsoft.com/office/drawing/2014/main" id="{4869788C-F6DF-43ED-94E0-A1DCA28AF45F}"/>
                  </a:ext>
                </a:extLst>
              </p:cNvPr>
              <p:cNvSpPr/>
              <p:nvPr/>
            </p:nvSpPr>
            <p:spPr>
              <a:xfrm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09" name="Right Triangle 508">
                <a:extLst>
                  <a:ext uri="{FF2B5EF4-FFF2-40B4-BE49-F238E27FC236}">
                    <a16:creationId xmlns:a16="http://schemas.microsoft.com/office/drawing/2014/main" id="{36713D83-2346-43A0-9CC9-C2929EA809F8}"/>
                  </a:ext>
                </a:extLst>
              </p:cNvPr>
              <p:cNvSpPr/>
              <p:nvPr/>
            </p:nvSpPr>
            <p:spPr>
              <a:xfrm rot="10800000">
                <a:off x="8121063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0" name="Right Triangle 509">
                <a:extLst>
                  <a:ext uri="{FF2B5EF4-FFF2-40B4-BE49-F238E27FC236}">
                    <a16:creationId xmlns:a16="http://schemas.microsoft.com/office/drawing/2014/main" id="{6DD8DA4C-B77C-4DCA-8E8B-DC5B0CAF09D2}"/>
                  </a:ext>
                </a:extLst>
              </p:cNvPr>
              <p:cNvSpPr/>
              <p:nvPr/>
            </p:nvSpPr>
            <p:spPr>
              <a:xfrm flipV="1">
                <a:off x="8121063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1" name="Right Triangle 510">
                <a:extLst>
                  <a:ext uri="{FF2B5EF4-FFF2-40B4-BE49-F238E27FC236}">
                    <a16:creationId xmlns:a16="http://schemas.microsoft.com/office/drawing/2014/main" id="{1EAB4DB9-D2DA-4D81-AF16-A799416E0898}"/>
                  </a:ext>
                </a:extLst>
              </p:cNvPr>
              <p:cNvSpPr/>
              <p:nvPr/>
            </p:nvSpPr>
            <p:spPr>
              <a:xfrm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2" name="Right Triangle 511">
                <a:extLst>
                  <a:ext uri="{FF2B5EF4-FFF2-40B4-BE49-F238E27FC236}">
                    <a16:creationId xmlns:a16="http://schemas.microsoft.com/office/drawing/2014/main" id="{1ACB815C-105D-4F63-8AF0-085B1A278DE4}"/>
                  </a:ext>
                </a:extLst>
              </p:cNvPr>
              <p:cNvSpPr/>
              <p:nvPr/>
            </p:nvSpPr>
            <p:spPr>
              <a:xfrm rot="10800000">
                <a:off x="812106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3" name="Right Triangle 512">
                <a:extLst>
                  <a:ext uri="{FF2B5EF4-FFF2-40B4-BE49-F238E27FC236}">
                    <a16:creationId xmlns:a16="http://schemas.microsoft.com/office/drawing/2014/main" id="{B8AF979B-2CBF-4A2D-B4A3-5E5D85B030E1}"/>
                  </a:ext>
                </a:extLst>
              </p:cNvPr>
              <p:cNvSpPr/>
              <p:nvPr/>
            </p:nvSpPr>
            <p:spPr>
              <a:xfrm>
                <a:off x="8121063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4" name="Right Triangle 513">
                <a:extLst>
                  <a:ext uri="{FF2B5EF4-FFF2-40B4-BE49-F238E27FC236}">
                    <a16:creationId xmlns:a16="http://schemas.microsoft.com/office/drawing/2014/main" id="{4378DB95-0F11-4A7A-8838-4323D9A89563}"/>
                  </a:ext>
                </a:extLst>
              </p:cNvPr>
              <p:cNvSpPr/>
              <p:nvPr/>
            </p:nvSpPr>
            <p:spPr>
              <a:xfrm rot="10800000">
                <a:off x="8121063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5" name="Right Triangle 514">
                <a:extLst>
                  <a:ext uri="{FF2B5EF4-FFF2-40B4-BE49-F238E27FC236}">
                    <a16:creationId xmlns:a16="http://schemas.microsoft.com/office/drawing/2014/main" id="{36769E8F-32B2-4E7A-8790-49D93320783D}"/>
                  </a:ext>
                </a:extLst>
              </p:cNvPr>
              <p:cNvSpPr/>
              <p:nvPr/>
            </p:nvSpPr>
            <p:spPr>
              <a:xfrm flipV="1">
                <a:off x="2636987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6" name="Right Triangle 515">
                <a:extLst>
                  <a:ext uri="{FF2B5EF4-FFF2-40B4-BE49-F238E27FC236}">
                    <a16:creationId xmlns:a16="http://schemas.microsoft.com/office/drawing/2014/main" id="{58B96030-A012-4435-9C02-547E5E503A7D}"/>
                  </a:ext>
                </a:extLst>
              </p:cNvPr>
              <p:cNvSpPr/>
              <p:nvPr/>
            </p:nvSpPr>
            <p:spPr>
              <a:xfrm rot="10800000" flipV="1">
                <a:off x="2636988" y="6393952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7" name="Right Triangle 516">
                <a:extLst>
                  <a:ext uri="{FF2B5EF4-FFF2-40B4-BE49-F238E27FC236}">
                    <a16:creationId xmlns:a16="http://schemas.microsoft.com/office/drawing/2014/main" id="{93386226-2625-4A9E-AE92-BB4DB4B9EA54}"/>
                  </a:ext>
                </a:extLst>
              </p:cNvPr>
              <p:cNvSpPr/>
              <p:nvPr/>
            </p:nvSpPr>
            <p:spPr>
              <a:xfrm>
                <a:off x="2636987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8" name="Right Triangle 517">
                <a:extLst>
                  <a:ext uri="{FF2B5EF4-FFF2-40B4-BE49-F238E27FC236}">
                    <a16:creationId xmlns:a16="http://schemas.microsoft.com/office/drawing/2014/main" id="{7A97EC39-3032-4892-B5EA-CD8556459ED8}"/>
                  </a:ext>
                </a:extLst>
              </p:cNvPr>
              <p:cNvSpPr/>
              <p:nvPr/>
            </p:nvSpPr>
            <p:spPr>
              <a:xfrm flipV="1">
                <a:off x="2636987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19" name="Right Triangle 518">
                <a:extLst>
                  <a:ext uri="{FF2B5EF4-FFF2-40B4-BE49-F238E27FC236}">
                    <a16:creationId xmlns:a16="http://schemas.microsoft.com/office/drawing/2014/main" id="{067FADA0-C6DC-46F3-ACBC-594FB7870507}"/>
                  </a:ext>
                </a:extLst>
              </p:cNvPr>
              <p:cNvSpPr/>
              <p:nvPr/>
            </p:nvSpPr>
            <p:spPr>
              <a:xfrm rot="10800000" flipV="1">
                <a:off x="2636988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0" name="Right Triangle 519">
                <a:extLst>
                  <a:ext uri="{FF2B5EF4-FFF2-40B4-BE49-F238E27FC236}">
                    <a16:creationId xmlns:a16="http://schemas.microsoft.com/office/drawing/2014/main" id="{E9EE47F6-2555-4C81-9020-D422EEDE63C2}"/>
                  </a:ext>
                </a:extLst>
              </p:cNvPr>
              <p:cNvSpPr/>
              <p:nvPr/>
            </p:nvSpPr>
            <p:spPr>
              <a:xfrm>
                <a:off x="2636987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1" name="Right Triangle 520">
                <a:extLst>
                  <a:ext uri="{FF2B5EF4-FFF2-40B4-BE49-F238E27FC236}">
                    <a16:creationId xmlns:a16="http://schemas.microsoft.com/office/drawing/2014/main" id="{C6DEC70D-6D50-4945-8ACA-FE28BCD578B7}"/>
                  </a:ext>
                </a:extLst>
              </p:cNvPr>
              <p:cNvSpPr/>
              <p:nvPr/>
            </p:nvSpPr>
            <p:spPr>
              <a:xfrm rot="10800000">
                <a:off x="2636988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2" name="Right Triangle 521">
                <a:extLst>
                  <a:ext uri="{FF2B5EF4-FFF2-40B4-BE49-F238E27FC236}">
                    <a16:creationId xmlns:a16="http://schemas.microsoft.com/office/drawing/2014/main" id="{818516B8-D97B-4CD5-ABAC-06BA01AEA2F1}"/>
                  </a:ext>
                </a:extLst>
              </p:cNvPr>
              <p:cNvSpPr/>
              <p:nvPr/>
            </p:nvSpPr>
            <p:spPr>
              <a:xfrm>
                <a:off x="2636987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3" name="Right Triangle 522">
                <a:extLst>
                  <a:ext uri="{FF2B5EF4-FFF2-40B4-BE49-F238E27FC236}">
                    <a16:creationId xmlns:a16="http://schemas.microsoft.com/office/drawing/2014/main" id="{912D2EA3-CAB0-4131-A093-74AD704F239A}"/>
                  </a:ext>
                </a:extLst>
              </p:cNvPr>
              <p:cNvSpPr/>
              <p:nvPr/>
            </p:nvSpPr>
            <p:spPr>
              <a:xfrm rot="10800000">
                <a:off x="2636988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4" name="Right Triangle 523">
                <a:extLst>
                  <a:ext uri="{FF2B5EF4-FFF2-40B4-BE49-F238E27FC236}">
                    <a16:creationId xmlns:a16="http://schemas.microsoft.com/office/drawing/2014/main" id="{3C911DED-6CEB-4B36-8C8E-80358383EABB}"/>
                  </a:ext>
                </a:extLst>
              </p:cNvPr>
              <p:cNvSpPr/>
              <p:nvPr/>
            </p:nvSpPr>
            <p:spPr>
              <a:xfrm rot="10800000" flipV="1">
                <a:off x="2636988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5" name="Right Triangle 524">
                <a:extLst>
                  <a:ext uri="{FF2B5EF4-FFF2-40B4-BE49-F238E27FC236}">
                    <a16:creationId xmlns:a16="http://schemas.microsoft.com/office/drawing/2014/main" id="{50DCF110-8F82-4806-A3EC-CB7A94646F0F}"/>
                  </a:ext>
                </a:extLst>
              </p:cNvPr>
              <p:cNvSpPr/>
              <p:nvPr/>
            </p:nvSpPr>
            <p:spPr>
              <a:xfrm>
                <a:off x="2636987" y="182103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7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6" name="Right Triangle 525">
                <a:extLst>
                  <a:ext uri="{FF2B5EF4-FFF2-40B4-BE49-F238E27FC236}">
                    <a16:creationId xmlns:a16="http://schemas.microsoft.com/office/drawing/2014/main" id="{115141F6-454F-4748-835C-45525F1A2637}"/>
                  </a:ext>
                </a:extLst>
              </p:cNvPr>
              <p:cNvSpPr/>
              <p:nvPr/>
            </p:nvSpPr>
            <p:spPr>
              <a:xfrm rot="10800000">
                <a:off x="2636988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7" name="Right Triangle 526">
                <a:extLst>
                  <a:ext uri="{FF2B5EF4-FFF2-40B4-BE49-F238E27FC236}">
                    <a16:creationId xmlns:a16="http://schemas.microsoft.com/office/drawing/2014/main" id="{3F28C314-B8A5-4F68-AA0B-5C49318E52A0}"/>
                  </a:ext>
                </a:extLst>
              </p:cNvPr>
              <p:cNvSpPr/>
              <p:nvPr/>
            </p:nvSpPr>
            <p:spPr>
              <a:xfrm>
                <a:off x="2636987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8" name="Right Triangle 527">
                <a:extLst>
                  <a:ext uri="{FF2B5EF4-FFF2-40B4-BE49-F238E27FC236}">
                    <a16:creationId xmlns:a16="http://schemas.microsoft.com/office/drawing/2014/main" id="{20AC663A-85E2-45AE-90F2-1AD76DBA38D5}"/>
                  </a:ext>
                </a:extLst>
              </p:cNvPr>
              <p:cNvSpPr/>
              <p:nvPr/>
            </p:nvSpPr>
            <p:spPr>
              <a:xfrm rot="10800000">
                <a:off x="2636988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29" name="Right Triangle 528">
                <a:extLst>
                  <a:ext uri="{FF2B5EF4-FFF2-40B4-BE49-F238E27FC236}">
                    <a16:creationId xmlns:a16="http://schemas.microsoft.com/office/drawing/2014/main" id="{288501DB-3F6A-4901-A125-AB906B76B8C4}"/>
                  </a:ext>
                </a:extLst>
              </p:cNvPr>
              <p:cNvSpPr/>
              <p:nvPr/>
            </p:nvSpPr>
            <p:spPr>
              <a:xfrm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0" name="Right Triangle 529">
                <a:extLst>
                  <a:ext uri="{FF2B5EF4-FFF2-40B4-BE49-F238E27FC236}">
                    <a16:creationId xmlns:a16="http://schemas.microsoft.com/office/drawing/2014/main" id="{6232E62C-6E4A-4EF3-B479-4757A4A8A32F}"/>
                  </a:ext>
                </a:extLst>
              </p:cNvPr>
              <p:cNvSpPr/>
              <p:nvPr/>
            </p:nvSpPr>
            <p:spPr>
              <a:xfrm rot="10800000" flipH="1">
                <a:off x="3548522" y="5481973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1" name="Right Triangle 530">
                <a:extLst>
                  <a:ext uri="{FF2B5EF4-FFF2-40B4-BE49-F238E27FC236}">
                    <a16:creationId xmlns:a16="http://schemas.microsoft.com/office/drawing/2014/main" id="{3D92A901-D3E6-4778-A948-A6877EDD225E}"/>
                  </a:ext>
                </a:extLst>
              </p:cNvPr>
              <p:cNvSpPr/>
              <p:nvPr/>
            </p:nvSpPr>
            <p:spPr>
              <a:xfrm flipH="1" flipV="1">
                <a:off x="3548522" y="3651328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2" name="Right Triangle 531">
                <a:extLst>
                  <a:ext uri="{FF2B5EF4-FFF2-40B4-BE49-F238E27FC236}">
                    <a16:creationId xmlns:a16="http://schemas.microsoft.com/office/drawing/2014/main" id="{43DDF75F-4E4E-4006-B710-5B405E563D72}"/>
                  </a:ext>
                </a:extLst>
              </p:cNvPr>
              <p:cNvSpPr/>
              <p:nvPr/>
            </p:nvSpPr>
            <p:spPr>
              <a:xfrm rot="10800000" flipH="1">
                <a:off x="3548522" y="4566554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3" name="Right Triangle 532">
                <a:extLst>
                  <a:ext uri="{FF2B5EF4-FFF2-40B4-BE49-F238E27FC236}">
                    <a16:creationId xmlns:a16="http://schemas.microsoft.com/office/drawing/2014/main" id="{10B0B345-7D2D-4151-A8DE-E14AF34BAF65}"/>
                  </a:ext>
                </a:extLst>
              </p:cNvPr>
              <p:cNvSpPr/>
              <p:nvPr/>
            </p:nvSpPr>
            <p:spPr>
              <a:xfrm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4" name="Right Triangle 533">
                <a:extLst>
                  <a:ext uri="{FF2B5EF4-FFF2-40B4-BE49-F238E27FC236}">
                    <a16:creationId xmlns:a16="http://schemas.microsoft.com/office/drawing/2014/main" id="{EA6DBCBE-E1CE-45FD-8387-8E63183AADFB}"/>
                  </a:ext>
                </a:extLst>
              </p:cNvPr>
              <p:cNvSpPr/>
              <p:nvPr/>
            </p:nvSpPr>
            <p:spPr>
              <a:xfrm rot="10800000" flipH="1">
                <a:off x="3548522" y="2739349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5" name="Right Triangle 534">
                <a:extLst>
                  <a:ext uri="{FF2B5EF4-FFF2-40B4-BE49-F238E27FC236}">
                    <a16:creationId xmlns:a16="http://schemas.microsoft.com/office/drawing/2014/main" id="{91997B52-26D2-4A92-AA11-7F6CBE9A1C90}"/>
                  </a:ext>
                </a:extLst>
              </p:cNvPr>
              <p:cNvSpPr/>
              <p:nvPr/>
            </p:nvSpPr>
            <p:spPr>
              <a:xfrm flipH="1" flipV="1">
                <a:off x="3548522" y="912161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6" name="Right Triangle 535">
                <a:extLst>
                  <a:ext uri="{FF2B5EF4-FFF2-40B4-BE49-F238E27FC236}">
                    <a16:creationId xmlns:a16="http://schemas.microsoft.com/office/drawing/2014/main" id="{150C7C74-5325-4848-98C9-28AB95DB2561}"/>
                  </a:ext>
                </a:extLst>
              </p:cNvPr>
              <p:cNvSpPr/>
              <p:nvPr/>
            </p:nvSpPr>
            <p:spPr>
              <a:xfrm flipH="1">
                <a:off x="3548522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7" name="Right Triangle 536">
                <a:extLst>
                  <a:ext uri="{FF2B5EF4-FFF2-40B4-BE49-F238E27FC236}">
                    <a16:creationId xmlns:a16="http://schemas.microsoft.com/office/drawing/2014/main" id="{5D00686D-147E-413C-A77A-6A341A5F711B}"/>
                  </a:ext>
                </a:extLst>
              </p:cNvPr>
              <p:cNvSpPr/>
              <p:nvPr/>
            </p:nvSpPr>
            <p:spPr>
              <a:xfrm rot="10800000" flipH="1">
                <a:off x="3548523" y="1827387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8" name="Right Triangle 537">
                <a:extLst>
                  <a:ext uri="{FF2B5EF4-FFF2-40B4-BE49-F238E27FC236}">
                    <a16:creationId xmlns:a16="http://schemas.microsoft.com/office/drawing/2014/main" id="{A197E590-5600-47B2-B66B-B9B0E670F38F}"/>
                  </a:ext>
                </a:extLst>
              </p:cNvPr>
              <p:cNvSpPr/>
              <p:nvPr/>
            </p:nvSpPr>
            <p:spPr>
              <a:xfrm flipH="1">
                <a:off x="3548522" y="0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539" name="Right Triangle 538">
                <a:extLst>
                  <a:ext uri="{FF2B5EF4-FFF2-40B4-BE49-F238E27FC236}">
                    <a16:creationId xmlns:a16="http://schemas.microsoft.com/office/drawing/2014/main" id="{3F662941-4F4E-4987-80FF-0AFEA5C177B1}"/>
                  </a:ext>
                </a:extLst>
              </p:cNvPr>
              <p:cNvSpPr/>
              <p:nvPr/>
            </p:nvSpPr>
            <p:spPr>
              <a:xfrm rot="10800000" flipH="1">
                <a:off x="3548522" y="4665"/>
                <a:ext cx="914400" cy="914400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81824817-2E92-4DEB-AD36-FA44E7AE83F0}"/>
                </a:ext>
              </a:extLst>
            </p:cNvPr>
            <p:cNvGrpSpPr/>
            <p:nvPr userDrawn="1"/>
          </p:nvGrpSpPr>
          <p:grpSpPr>
            <a:xfrm>
              <a:off x="6960870" y="-34225"/>
              <a:ext cx="5221973" cy="6959600"/>
              <a:chOff x="6960870" y="-34225"/>
              <a:chExt cx="5221973" cy="6959600"/>
            </a:xfrm>
          </p:grpSpPr>
          <p:sp>
            <p:nvSpPr>
              <p:cNvPr id="193" name="Right Triangle 192">
                <a:extLst>
                  <a:ext uri="{FF2B5EF4-FFF2-40B4-BE49-F238E27FC236}">
                    <a16:creationId xmlns:a16="http://schemas.microsoft.com/office/drawing/2014/main" id="{425C0697-BF01-4199-B151-74E3AA49DA43}"/>
                  </a:ext>
                </a:extLst>
              </p:cNvPr>
              <p:cNvSpPr/>
              <p:nvPr/>
            </p:nvSpPr>
            <p:spPr>
              <a:xfrm rot="10800000" flipV="1">
                <a:off x="8699782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4" name="Right Triangle 193">
                <a:extLst>
                  <a:ext uri="{FF2B5EF4-FFF2-40B4-BE49-F238E27FC236}">
                    <a16:creationId xmlns:a16="http://schemas.microsoft.com/office/drawing/2014/main" id="{19F4D279-6462-4515-8E80-6C97008141AA}"/>
                  </a:ext>
                </a:extLst>
              </p:cNvPr>
              <p:cNvSpPr/>
              <p:nvPr/>
            </p:nvSpPr>
            <p:spPr>
              <a:xfrm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5" name="Right Triangle 194">
                <a:extLst>
                  <a:ext uri="{FF2B5EF4-FFF2-40B4-BE49-F238E27FC236}">
                    <a16:creationId xmlns:a16="http://schemas.microsoft.com/office/drawing/2014/main" id="{0F0D7DD1-3050-41BD-A36A-DF78D96D2880}"/>
                  </a:ext>
                </a:extLst>
              </p:cNvPr>
              <p:cNvSpPr/>
              <p:nvPr/>
            </p:nvSpPr>
            <p:spPr>
              <a:xfrm rot="10800000">
                <a:off x="8699782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6" name="Right Triangle 195">
                <a:extLst>
                  <a:ext uri="{FF2B5EF4-FFF2-40B4-BE49-F238E27FC236}">
                    <a16:creationId xmlns:a16="http://schemas.microsoft.com/office/drawing/2014/main" id="{1F2238D4-1524-41A0-B252-DD7A73733570}"/>
                  </a:ext>
                </a:extLst>
              </p:cNvPr>
              <p:cNvSpPr/>
              <p:nvPr/>
            </p:nvSpPr>
            <p:spPr>
              <a:xfrm flipV="1">
                <a:off x="8699782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7" name="Right Triangle 196">
                <a:extLst>
                  <a:ext uri="{FF2B5EF4-FFF2-40B4-BE49-F238E27FC236}">
                    <a16:creationId xmlns:a16="http://schemas.microsoft.com/office/drawing/2014/main" id="{01869435-F63F-4D05-A73B-A2214D00CF06}"/>
                  </a:ext>
                </a:extLst>
              </p:cNvPr>
              <p:cNvSpPr/>
              <p:nvPr/>
            </p:nvSpPr>
            <p:spPr>
              <a:xfrm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8" name="Right Triangle 197">
                <a:extLst>
                  <a:ext uri="{FF2B5EF4-FFF2-40B4-BE49-F238E27FC236}">
                    <a16:creationId xmlns:a16="http://schemas.microsoft.com/office/drawing/2014/main" id="{82E7532B-3CA9-45F3-8B59-321BF46B8640}"/>
                  </a:ext>
                </a:extLst>
              </p:cNvPr>
              <p:cNvSpPr/>
              <p:nvPr/>
            </p:nvSpPr>
            <p:spPr>
              <a:xfrm rot="10800000">
                <a:off x="869978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199" name="Right Triangle 198">
                <a:extLst>
                  <a:ext uri="{FF2B5EF4-FFF2-40B4-BE49-F238E27FC236}">
                    <a16:creationId xmlns:a16="http://schemas.microsoft.com/office/drawing/2014/main" id="{24A23761-E1C7-4D4D-B8CD-F9CCE6A53CAC}"/>
                  </a:ext>
                </a:extLst>
              </p:cNvPr>
              <p:cNvSpPr/>
              <p:nvPr/>
            </p:nvSpPr>
            <p:spPr>
              <a:xfrm>
                <a:off x="8699782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0" name="Right Triangle 199">
                <a:extLst>
                  <a:ext uri="{FF2B5EF4-FFF2-40B4-BE49-F238E27FC236}">
                    <a16:creationId xmlns:a16="http://schemas.microsoft.com/office/drawing/2014/main" id="{45DE3A15-3D7C-4CDE-A29B-3A9C0FD8E701}"/>
                  </a:ext>
                </a:extLst>
              </p:cNvPr>
              <p:cNvSpPr/>
              <p:nvPr/>
            </p:nvSpPr>
            <p:spPr>
              <a:xfrm flipV="1">
                <a:off x="8699782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1" name="Right Triangle 200">
                <a:extLst>
                  <a:ext uri="{FF2B5EF4-FFF2-40B4-BE49-F238E27FC236}">
                    <a16:creationId xmlns:a16="http://schemas.microsoft.com/office/drawing/2014/main" id="{4C7A38F1-B4D6-4A8F-A487-676958751341}"/>
                  </a:ext>
                </a:extLst>
              </p:cNvPr>
              <p:cNvSpPr/>
              <p:nvPr/>
            </p:nvSpPr>
            <p:spPr>
              <a:xfrm>
                <a:off x="8699782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2" name="Right Triangle 201">
                <a:extLst>
                  <a:ext uri="{FF2B5EF4-FFF2-40B4-BE49-F238E27FC236}">
                    <a16:creationId xmlns:a16="http://schemas.microsoft.com/office/drawing/2014/main" id="{50E5CB87-6700-463E-A68D-D9DE4D3C5473}"/>
                  </a:ext>
                </a:extLst>
              </p:cNvPr>
              <p:cNvSpPr/>
              <p:nvPr/>
            </p:nvSpPr>
            <p:spPr>
              <a:xfrm rot="10800000">
                <a:off x="8699783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3" name="Right Triangle 202">
                <a:extLst>
                  <a:ext uri="{FF2B5EF4-FFF2-40B4-BE49-F238E27FC236}">
                    <a16:creationId xmlns:a16="http://schemas.microsoft.com/office/drawing/2014/main" id="{7D1569BB-C533-4644-B17E-B5445B806437}"/>
                  </a:ext>
                </a:extLst>
              </p:cNvPr>
              <p:cNvSpPr/>
              <p:nvPr/>
            </p:nvSpPr>
            <p:spPr>
              <a:xfrm>
                <a:off x="8699782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4" name="Right Triangle 203">
                <a:extLst>
                  <a:ext uri="{FF2B5EF4-FFF2-40B4-BE49-F238E27FC236}">
                    <a16:creationId xmlns:a16="http://schemas.microsoft.com/office/drawing/2014/main" id="{B3B52BC8-625D-44F6-8E1A-E1B06A12AE02}"/>
                  </a:ext>
                </a:extLst>
              </p:cNvPr>
              <p:cNvSpPr/>
              <p:nvPr/>
            </p:nvSpPr>
            <p:spPr>
              <a:xfrm rot="10800000">
                <a:off x="8699782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5" name="Right Triangle 204">
                <a:extLst>
                  <a:ext uri="{FF2B5EF4-FFF2-40B4-BE49-F238E27FC236}">
                    <a16:creationId xmlns:a16="http://schemas.microsoft.com/office/drawing/2014/main" id="{21CA103C-48FF-4175-A73E-AE136873F60E}"/>
                  </a:ext>
                </a:extLst>
              </p:cNvPr>
              <p:cNvSpPr/>
              <p:nvPr/>
            </p:nvSpPr>
            <p:spPr>
              <a:xfrm rot="10800000" flipH="1" flipV="1">
                <a:off x="957054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6" name="Right Triangle 205">
                <a:extLst>
                  <a:ext uri="{FF2B5EF4-FFF2-40B4-BE49-F238E27FC236}">
                    <a16:creationId xmlns:a16="http://schemas.microsoft.com/office/drawing/2014/main" id="{E203D859-413C-4AB7-AD58-4C7C1F70363E}"/>
                  </a:ext>
                </a:extLst>
              </p:cNvPr>
              <p:cNvSpPr/>
              <p:nvPr/>
            </p:nvSpPr>
            <p:spPr>
              <a:xfrm flipH="1">
                <a:off x="957054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7" name="Right Triangle 206">
                <a:extLst>
                  <a:ext uri="{FF2B5EF4-FFF2-40B4-BE49-F238E27FC236}">
                    <a16:creationId xmlns:a16="http://schemas.microsoft.com/office/drawing/2014/main" id="{F7726CD0-BF60-4A71-B590-46FC4628C628}"/>
                  </a:ext>
                </a:extLst>
              </p:cNvPr>
              <p:cNvSpPr/>
              <p:nvPr/>
            </p:nvSpPr>
            <p:spPr>
              <a:xfrm flipH="1" flipV="1">
                <a:off x="957054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8" name="Right Triangle 207">
                <a:extLst>
                  <a:ext uri="{FF2B5EF4-FFF2-40B4-BE49-F238E27FC236}">
                    <a16:creationId xmlns:a16="http://schemas.microsoft.com/office/drawing/2014/main" id="{8648945A-D41E-41EB-9187-9160E002CC4B}"/>
                  </a:ext>
                </a:extLst>
              </p:cNvPr>
              <p:cNvSpPr/>
              <p:nvPr/>
            </p:nvSpPr>
            <p:spPr>
              <a:xfrm rot="10800000" flipH="1" flipV="1">
                <a:off x="957054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09" name="Right Triangle 208">
                <a:extLst>
                  <a:ext uri="{FF2B5EF4-FFF2-40B4-BE49-F238E27FC236}">
                    <a16:creationId xmlns:a16="http://schemas.microsoft.com/office/drawing/2014/main" id="{619B768A-22BF-4EF9-A586-E104218DB8E0}"/>
                  </a:ext>
                </a:extLst>
              </p:cNvPr>
              <p:cNvSpPr/>
              <p:nvPr/>
            </p:nvSpPr>
            <p:spPr>
              <a:xfrm flipH="1">
                <a:off x="957054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0" name="Right Triangle 209">
                <a:extLst>
                  <a:ext uri="{FF2B5EF4-FFF2-40B4-BE49-F238E27FC236}">
                    <a16:creationId xmlns:a16="http://schemas.microsoft.com/office/drawing/2014/main" id="{EB9E1575-47BD-4520-9735-BE4197A21C60}"/>
                  </a:ext>
                </a:extLst>
              </p:cNvPr>
              <p:cNvSpPr/>
              <p:nvPr/>
            </p:nvSpPr>
            <p:spPr>
              <a:xfrm flipH="1">
                <a:off x="957054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1" name="Right Triangle 210">
                <a:extLst>
                  <a:ext uri="{FF2B5EF4-FFF2-40B4-BE49-F238E27FC236}">
                    <a16:creationId xmlns:a16="http://schemas.microsoft.com/office/drawing/2014/main" id="{4697E98E-ADEC-4752-A738-7B309D5885C3}"/>
                  </a:ext>
                </a:extLst>
              </p:cNvPr>
              <p:cNvSpPr/>
              <p:nvPr/>
            </p:nvSpPr>
            <p:spPr>
              <a:xfrm rot="10800000" flipH="1">
                <a:off x="9570548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2" name="Right Triangle 211">
                <a:extLst>
                  <a:ext uri="{FF2B5EF4-FFF2-40B4-BE49-F238E27FC236}">
                    <a16:creationId xmlns:a16="http://schemas.microsoft.com/office/drawing/2014/main" id="{ED2F7F99-5FF5-4602-BE01-C7D91EE77ACF}"/>
                  </a:ext>
                </a:extLst>
              </p:cNvPr>
              <p:cNvSpPr/>
              <p:nvPr/>
            </p:nvSpPr>
            <p:spPr>
              <a:xfrm flipH="1" flipV="1">
                <a:off x="957054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3" name="Right Triangle 212">
                <a:extLst>
                  <a:ext uri="{FF2B5EF4-FFF2-40B4-BE49-F238E27FC236}">
                    <a16:creationId xmlns:a16="http://schemas.microsoft.com/office/drawing/2014/main" id="{4EC36E49-C934-41B5-B4BF-DFB6021EAB83}"/>
                  </a:ext>
                </a:extLst>
              </p:cNvPr>
              <p:cNvSpPr/>
              <p:nvPr/>
            </p:nvSpPr>
            <p:spPr>
              <a:xfrm rot="10800000" flipH="1" flipV="1">
                <a:off x="9570547" y="834409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4" name="Right Triangle 213">
                <a:extLst>
                  <a:ext uri="{FF2B5EF4-FFF2-40B4-BE49-F238E27FC236}">
                    <a16:creationId xmlns:a16="http://schemas.microsoft.com/office/drawing/2014/main" id="{2AE1354A-831D-448A-8D40-07B7934B43D5}"/>
                  </a:ext>
                </a:extLst>
              </p:cNvPr>
              <p:cNvSpPr/>
              <p:nvPr/>
            </p:nvSpPr>
            <p:spPr>
              <a:xfrm flipH="1">
                <a:off x="957054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5" name="Right Triangle 214">
                <a:extLst>
                  <a:ext uri="{FF2B5EF4-FFF2-40B4-BE49-F238E27FC236}">
                    <a16:creationId xmlns:a16="http://schemas.microsoft.com/office/drawing/2014/main" id="{D1B7465C-EE3C-430A-BBE7-D2032B725AAB}"/>
                  </a:ext>
                </a:extLst>
              </p:cNvPr>
              <p:cNvSpPr/>
              <p:nvPr/>
            </p:nvSpPr>
            <p:spPr>
              <a:xfrm rot="10800000" flipH="1">
                <a:off x="9570548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6" name="Right Triangle 215">
                <a:extLst>
                  <a:ext uri="{FF2B5EF4-FFF2-40B4-BE49-F238E27FC236}">
                    <a16:creationId xmlns:a16="http://schemas.microsoft.com/office/drawing/2014/main" id="{1C3AC8CD-7CC6-49CB-B0D0-FDC26E3BD94A}"/>
                  </a:ext>
                </a:extLst>
              </p:cNvPr>
              <p:cNvSpPr/>
              <p:nvPr/>
            </p:nvSpPr>
            <p:spPr>
              <a:xfrm flipH="1">
                <a:off x="957054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7" name="Right Triangle 216">
                <a:extLst>
                  <a:ext uri="{FF2B5EF4-FFF2-40B4-BE49-F238E27FC236}">
                    <a16:creationId xmlns:a16="http://schemas.microsoft.com/office/drawing/2014/main" id="{F01B0F76-0DDC-4D28-985C-19887C7E94DE}"/>
                  </a:ext>
                </a:extLst>
              </p:cNvPr>
              <p:cNvSpPr/>
              <p:nvPr/>
            </p:nvSpPr>
            <p:spPr>
              <a:xfrm rot="10800000" flipH="1">
                <a:off x="957054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8" name="Right Triangle 217">
                <a:extLst>
                  <a:ext uri="{FF2B5EF4-FFF2-40B4-BE49-F238E27FC236}">
                    <a16:creationId xmlns:a16="http://schemas.microsoft.com/office/drawing/2014/main" id="{2540DC84-7BA7-4B90-B901-FDB0EB3A76ED}"/>
                  </a:ext>
                </a:extLst>
              </p:cNvPr>
              <p:cNvSpPr/>
              <p:nvPr/>
            </p:nvSpPr>
            <p:spPr>
              <a:xfrm flipV="1">
                <a:off x="1044131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19" name="Right Triangle 218">
                <a:extLst>
                  <a:ext uri="{FF2B5EF4-FFF2-40B4-BE49-F238E27FC236}">
                    <a16:creationId xmlns:a16="http://schemas.microsoft.com/office/drawing/2014/main" id="{A9CF6A9A-2CB4-4531-8D0C-7E65D335E94F}"/>
                  </a:ext>
                </a:extLst>
              </p:cNvPr>
              <p:cNvSpPr/>
              <p:nvPr/>
            </p:nvSpPr>
            <p:spPr>
              <a:xfrm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0" name="Right Triangle 219">
                <a:extLst>
                  <a:ext uri="{FF2B5EF4-FFF2-40B4-BE49-F238E27FC236}">
                    <a16:creationId xmlns:a16="http://schemas.microsoft.com/office/drawing/2014/main" id="{6E4A9355-7DCA-4A0A-81DE-2DB0CC7BB625}"/>
                  </a:ext>
                </a:extLst>
              </p:cNvPr>
              <p:cNvSpPr/>
              <p:nvPr/>
            </p:nvSpPr>
            <p:spPr>
              <a:xfrm rot="10800000">
                <a:off x="10441311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1" name="Right Triangle 220">
                <a:extLst>
                  <a:ext uri="{FF2B5EF4-FFF2-40B4-BE49-F238E27FC236}">
                    <a16:creationId xmlns:a16="http://schemas.microsoft.com/office/drawing/2014/main" id="{31F6B1B8-8F6C-4289-B1E6-056FB2E22F7A}"/>
                  </a:ext>
                </a:extLst>
              </p:cNvPr>
              <p:cNvSpPr/>
              <p:nvPr/>
            </p:nvSpPr>
            <p:spPr>
              <a:xfrm flipV="1">
                <a:off x="1044131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2" name="Right Triangle 221">
                <a:extLst>
                  <a:ext uri="{FF2B5EF4-FFF2-40B4-BE49-F238E27FC236}">
                    <a16:creationId xmlns:a16="http://schemas.microsoft.com/office/drawing/2014/main" id="{93CF2D55-5BFB-4060-B679-E9EC4946988B}"/>
                  </a:ext>
                </a:extLst>
              </p:cNvPr>
              <p:cNvSpPr/>
              <p:nvPr/>
            </p:nvSpPr>
            <p:spPr>
              <a:xfrm>
                <a:off x="1044131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3" name="Right Triangle 222">
                <a:extLst>
                  <a:ext uri="{FF2B5EF4-FFF2-40B4-BE49-F238E27FC236}">
                    <a16:creationId xmlns:a16="http://schemas.microsoft.com/office/drawing/2014/main" id="{17CD2C99-5C60-4B79-8752-CB6780E26AF0}"/>
                  </a:ext>
                </a:extLst>
              </p:cNvPr>
              <p:cNvSpPr/>
              <p:nvPr/>
            </p:nvSpPr>
            <p:spPr>
              <a:xfrm rot="10800000">
                <a:off x="10441312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4" name="Right Triangle 223">
                <a:extLst>
                  <a:ext uri="{FF2B5EF4-FFF2-40B4-BE49-F238E27FC236}">
                    <a16:creationId xmlns:a16="http://schemas.microsoft.com/office/drawing/2014/main" id="{DAC8C5C6-8C2E-4575-A044-AC6DD5421CA1}"/>
                  </a:ext>
                </a:extLst>
              </p:cNvPr>
              <p:cNvSpPr/>
              <p:nvPr/>
            </p:nvSpPr>
            <p:spPr>
              <a:xfrm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5" name="Right Triangle 224">
                <a:extLst>
                  <a:ext uri="{FF2B5EF4-FFF2-40B4-BE49-F238E27FC236}">
                    <a16:creationId xmlns:a16="http://schemas.microsoft.com/office/drawing/2014/main" id="{849C807C-08BA-4053-B2E7-0399E1FA964F}"/>
                  </a:ext>
                </a:extLst>
              </p:cNvPr>
              <p:cNvSpPr/>
              <p:nvPr/>
            </p:nvSpPr>
            <p:spPr>
              <a:xfrm rot="10800000">
                <a:off x="1044131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6" name="Right Triangle 225">
                <a:extLst>
                  <a:ext uri="{FF2B5EF4-FFF2-40B4-BE49-F238E27FC236}">
                    <a16:creationId xmlns:a16="http://schemas.microsoft.com/office/drawing/2014/main" id="{2F89F890-E8D5-45E0-801F-9A9282A642F1}"/>
                  </a:ext>
                </a:extLst>
              </p:cNvPr>
              <p:cNvSpPr/>
              <p:nvPr/>
            </p:nvSpPr>
            <p:spPr>
              <a:xfrm flipV="1">
                <a:off x="1044131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7" name="Right Triangle 226">
                <a:extLst>
                  <a:ext uri="{FF2B5EF4-FFF2-40B4-BE49-F238E27FC236}">
                    <a16:creationId xmlns:a16="http://schemas.microsoft.com/office/drawing/2014/main" id="{E610D527-1D69-4E71-8ECB-2CB0C5A313F1}"/>
                  </a:ext>
                </a:extLst>
              </p:cNvPr>
              <p:cNvSpPr/>
              <p:nvPr/>
            </p:nvSpPr>
            <p:spPr>
              <a:xfrm rot="10800000">
                <a:off x="1044131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8" name="Right Triangle 227">
                <a:extLst>
                  <a:ext uri="{FF2B5EF4-FFF2-40B4-BE49-F238E27FC236}">
                    <a16:creationId xmlns:a16="http://schemas.microsoft.com/office/drawing/2014/main" id="{C0BDA8AE-8E15-464B-97E6-67A8D9323395}"/>
                  </a:ext>
                </a:extLst>
              </p:cNvPr>
              <p:cNvSpPr/>
              <p:nvPr/>
            </p:nvSpPr>
            <p:spPr>
              <a:xfrm>
                <a:off x="10441311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29" name="Right Triangle 228">
                <a:extLst>
                  <a:ext uri="{FF2B5EF4-FFF2-40B4-BE49-F238E27FC236}">
                    <a16:creationId xmlns:a16="http://schemas.microsoft.com/office/drawing/2014/main" id="{66B77DF3-9237-4BF4-B95D-FE0D7B1CE561}"/>
                  </a:ext>
                </a:extLst>
              </p:cNvPr>
              <p:cNvSpPr/>
              <p:nvPr/>
            </p:nvSpPr>
            <p:spPr>
              <a:xfrm rot="10800000">
                <a:off x="1044131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0" name="Right Triangle 229">
                <a:extLst>
                  <a:ext uri="{FF2B5EF4-FFF2-40B4-BE49-F238E27FC236}">
                    <a16:creationId xmlns:a16="http://schemas.microsoft.com/office/drawing/2014/main" id="{601C061F-B223-4025-BA8E-699C43D5865C}"/>
                  </a:ext>
                </a:extLst>
              </p:cNvPr>
              <p:cNvSpPr/>
              <p:nvPr/>
            </p:nvSpPr>
            <p:spPr>
              <a:xfrm flipH="1" flipV="1">
                <a:off x="1131207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1" name="Right Triangle 230">
                <a:extLst>
                  <a:ext uri="{FF2B5EF4-FFF2-40B4-BE49-F238E27FC236}">
                    <a16:creationId xmlns:a16="http://schemas.microsoft.com/office/drawing/2014/main" id="{3C71DF3A-52D8-41A4-BB62-326763D71B30}"/>
                  </a:ext>
                </a:extLst>
              </p:cNvPr>
              <p:cNvSpPr/>
              <p:nvPr/>
            </p:nvSpPr>
            <p:spPr>
              <a:xfrm flipH="1">
                <a:off x="1131207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2" name="Right Triangle 231">
                <a:extLst>
                  <a:ext uri="{FF2B5EF4-FFF2-40B4-BE49-F238E27FC236}">
                    <a16:creationId xmlns:a16="http://schemas.microsoft.com/office/drawing/2014/main" id="{80A08D07-2851-47B0-9B3F-0759FF46A847}"/>
                  </a:ext>
                </a:extLst>
              </p:cNvPr>
              <p:cNvSpPr/>
              <p:nvPr/>
            </p:nvSpPr>
            <p:spPr>
              <a:xfrm rot="10800000" flipH="1">
                <a:off x="11312078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3" name="Right Triangle 232">
                <a:extLst>
                  <a:ext uri="{FF2B5EF4-FFF2-40B4-BE49-F238E27FC236}">
                    <a16:creationId xmlns:a16="http://schemas.microsoft.com/office/drawing/2014/main" id="{264F73B9-0942-445B-91D1-6FDD22B97C40}"/>
                  </a:ext>
                </a:extLst>
              </p:cNvPr>
              <p:cNvSpPr/>
              <p:nvPr/>
            </p:nvSpPr>
            <p:spPr>
              <a:xfrm flipH="1" flipV="1">
                <a:off x="1131207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4" name="Right Triangle 233">
                <a:extLst>
                  <a:ext uri="{FF2B5EF4-FFF2-40B4-BE49-F238E27FC236}">
                    <a16:creationId xmlns:a16="http://schemas.microsoft.com/office/drawing/2014/main" id="{FF9957DD-6647-4F4E-9BAF-8EC5FD05418F}"/>
                  </a:ext>
                </a:extLst>
              </p:cNvPr>
              <p:cNvSpPr/>
              <p:nvPr/>
            </p:nvSpPr>
            <p:spPr>
              <a:xfrm rot="10800000" flipH="1" flipV="1">
                <a:off x="11312078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5" name="Right Triangle 234">
                <a:extLst>
                  <a:ext uri="{FF2B5EF4-FFF2-40B4-BE49-F238E27FC236}">
                    <a16:creationId xmlns:a16="http://schemas.microsoft.com/office/drawing/2014/main" id="{346D56BA-1CF8-43CA-AE20-16F83D9BE765}"/>
                  </a:ext>
                </a:extLst>
              </p:cNvPr>
              <p:cNvSpPr/>
              <p:nvPr/>
            </p:nvSpPr>
            <p:spPr>
              <a:xfrm flipH="1">
                <a:off x="1131207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6" name="Right Triangle 235">
                <a:extLst>
                  <a:ext uri="{FF2B5EF4-FFF2-40B4-BE49-F238E27FC236}">
                    <a16:creationId xmlns:a16="http://schemas.microsoft.com/office/drawing/2014/main" id="{206F3A44-116B-42C7-BC5C-FC7DB5B45DFC}"/>
                  </a:ext>
                </a:extLst>
              </p:cNvPr>
              <p:cNvSpPr/>
              <p:nvPr/>
            </p:nvSpPr>
            <p:spPr>
              <a:xfrm rot="10800000" flipH="1">
                <a:off x="1131207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7" name="Right Triangle 236">
                <a:extLst>
                  <a:ext uri="{FF2B5EF4-FFF2-40B4-BE49-F238E27FC236}">
                    <a16:creationId xmlns:a16="http://schemas.microsoft.com/office/drawing/2014/main" id="{665807CA-B043-4F4D-8182-3E3A48621952}"/>
                  </a:ext>
                </a:extLst>
              </p:cNvPr>
              <p:cNvSpPr/>
              <p:nvPr/>
            </p:nvSpPr>
            <p:spPr>
              <a:xfrm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9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8" name="Right Triangle 237">
                <a:extLst>
                  <a:ext uri="{FF2B5EF4-FFF2-40B4-BE49-F238E27FC236}">
                    <a16:creationId xmlns:a16="http://schemas.microsoft.com/office/drawing/2014/main" id="{8250CCE5-DD4D-42C2-A49E-2195C4884959}"/>
                  </a:ext>
                </a:extLst>
              </p:cNvPr>
              <p:cNvSpPr/>
              <p:nvPr/>
            </p:nvSpPr>
            <p:spPr>
              <a:xfrm rot="10800000" flipH="1" flipV="1">
                <a:off x="1131207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39" name="Right Triangle 238">
                <a:extLst>
                  <a:ext uri="{FF2B5EF4-FFF2-40B4-BE49-F238E27FC236}">
                    <a16:creationId xmlns:a16="http://schemas.microsoft.com/office/drawing/2014/main" id="{4E66F516-17E5-4640-BCA3-7CC1B1C26242}"/>
                  </a:ext>
                </a:extLst>
              </p:cNvPr>
              <p:cNvSpPr/>
              <p:nvPr/>
            </p:nvSpPr>
            <p:spPr>
              <a:xfrm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0" name="Right Triangle 239">
                <a:extLst>
                  <a:ext uri="{FF2B5EF4-FFF2-40B4-BE49-F238E27FC236}">
                    <a16:creationId xmlns:a16="http://schemas.microsoft.com/office/drawing/2014/main" id="{2DE41A52-5309-4761-8EB5-F07EF7D64C10}"/>
                  </a:ext>
                </a:extLst>
              </p:cNvPr>
              <p:cNvSpPr/>
              <p:nvPr/>
            </p:nvSpPr>
            <p:spPr>
              <a:xfrm rot="10800000" flipH="1">
                <a:off x="1131207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1" name="Right Triangle 240">
                <a:extLst>
                  <a:ext uri="{FF2B5EF4-FFF2-40B4-BE49-F238E27FC236}">
                    <a16:creationId xmlns:a16="http://schemas.microsoft.com/office/drawing/2014/main" id="{F79EC3B2-2E18-4625-AB97-344606EA1FB1}"/>
                  </a:ext>
                </a:extLst>
              </p:cNvPr>
              <p:cNvSpPr/>
              <p:nvPr/>
            </p:nvSpPr>
            <p:spPr>
              <a:xfrm flipH="1">
                <a:off x="1131207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2" name="Right Triangle 241">
                <a:extLst>
                  <a:ext uri="{FF2B5EF4-FFF2-40B4-BE49-F238E27FC236}">
                    <a16:creationId xmlns:a16="http://schemas.microsoft.com/office/drawing/2014/main" id="{BC43942D-477D-472F-933D-B0F894DF0CEB}"/>
                  </a:ext>
                </a:extLst>
              </p:cNvPr>
              <p:cNvSpPr/>
              <p:nvPr/>
            </p:nvSpPr>
            <p:spPr>
              <a:xfrm rot="10800000" flipH="1">
                <a:off x="1131207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3" name="Right Triangle 242">
                <a:extLst>
                  <a:ext uri="{FF2B5EF4-FFF2-40B4-BE49-F238E27FC236}">
                    <a16:creationId xmlns:a16="http://schemas.microsoft.com/office/drawing/2014/main" id="{C57AF2A9-6EDF-4D1D-809C-6B78DC495C99}"/>
                  </a:ext>
                </a:extLst>
              </p:cNvPr>
              <p:cNvSpPr/>
              <p:nvPr/>
            </p:nvSpPr>
            <p:spPr>
              <a:xfrm flipV="1">
                <a:off x="6960870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4" name="Right Triangle 243">
                <a:extLst>
                  <a:ext uri="{FF2B5EF4-FFF2-40B4-BE49-F238E27FC236}">
                    <a16:creationId xmlns:a16="http://schemas.microsoft.com/office/drawing/2014/main" id="{77277901-741C-4264-866E-3C67533B89A7}"/>
                  </a:ext>
                </a:extLst>
              </p:cNvPr>
              <p:cNvSpPr/>
              <p:nvPr/>
            </p:nvSpPr>
            <p:spPr>
              <a:xfrm rot="10800000" flipV="1">
                <a:off x="6960871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5" name="Right Triangle 244">
                <a:extLst>
                  <a:ext uri="{FF2B5EF4-FFF2-40B4-BE49-F238E27FC236}">
                    <a16:creationId xmlns:a16="http://schemas.microsoft.com/office/drawing/2014/main" id="{3109F570-A75D-49E2-BED8-4A178A383EDE}"/>
                  </a:ext>
                </a:extLst>
              </p:cNvPr>
              <p:cNvSpPr/>
              <p:nvPr/>
            </p:nvSpPr>
            <p:spPr>
              <a:xfrm>
                <a:off x="6960870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6" name="Right Triangle 245">
                <a:extLst>
                  <a:ext uri="{FF2B5EF4-FFF2-40B4-BE49-F238E27FC236}">
                    <a16:creationId xmlns:a16="http://schemas.microsoft.com/office/drawing/2014/main" id="{AF414021-24A4-442E-817C-A341BD254C0E}"/>
                  </a:ext>
                </a:extLst>
              </p:cNvPr>
              <p:cNvSpPr/>
              <p:nvPr userDrawn="1"/>
            </p:nvSpPr>
            <p:spPr>
              <a:xfrm flipV="1">
                <a:off x="6960870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7" name="Right Triangle 246">
                <a:extLst>
                  <a:ext uri="{FF2B5EF4-FFF2-40B4-BE49-F238E27FC236}">
                    <a16:creationId xmlns:a16="http://schemas.microsoft.com/office/drawing/2014/main" id="{11DFA151-2CA0-46CA-9C87-DAD44332AB6F}"/>
                  </a:ext>
                </a:extLst>
              </p:cNvPr>
              <p:cNvSpPr/>
              <p:nvPr/>
            </p:nvSpPr>
            <p:spPr>
              <a:xfrm rot="10800000" flipV="1">
                <a:off x="6960871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8" name="Right Triangle 247">
                <a:extLst>
                  <a:ext uri="{FF2B5EF4-FFF2-40B4-BE49-F238E27FC236}">
                    <a16:creationId xmlns:a16="http://schemas.microsoft.com/office/drawing/2014/main" id="{7ABEF43F-25C5-4665-B8F0-98C5C147CAE5}"/>
                  </a:ext>
                </a:extLst>
              </p:cNvPr>
              <p:cNvSpPr/>
              <p:nvPr/>
            </p:nvSpPr>
            <p:spPr>
              <a:xfrm>
                <a:off x="6960870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49" name="Right Triangle 248">
                <a:extLst>
                  <a:ext uri="{FF2B5EF4-FFF2-40B4-BE49-F238E27FC236}">
                    <a16:creationId xmlns:a16="http://schemas.microsoft.com/office/drawing/2014/main" id="{2C9C97CB-B490-4E7F-80A8-CEC33F5424B2}"/>
                  </a:ext>
                </a:extLst>
              </p:cNvPr>
              <p:cNvSpPr/>
              <p:nvPr/>
            </p:nvSpPr>
            <p:spPr>
              <a:xfrm rot="10800000">
                <a:off x="6960871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0" name="Right Triangle 249">
                <a:extLst>
                  <a:ext uri="{FF2B5EF4-FFF2-40B4-BE49-F238E27FC236}">
                    <a16:creationId xmlns:a16="http://schemas.microsoft.com/office/drawing/2014/main" id="{B94515F4-721B-43C9-A91F-D8976DFA11B0}"/>
                  </a:ext>
                </a:extLst>
              </p:cNvPr>
              <p:cNvSpPr/>
              <p:nvPr/>
            </p:nvSpPr>
            <p:spPr>
              <a:xfrm>
                <a:off x="6960870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1" name="Right Triangle 250">
                <a:extLst>
                  <a:ext uri="{FF2B5EF4-FFF2-40B4-BE49-F238E27FC236}">
                    <a16:creationId xmlns:a16="http://schemas.microsoft.com/office/drawing/2014/main" id="{D32F44B3-1699-41D4-8D7F-A746EEA397BA}"/>
                  </a:ext>
                </a:extLst>
              </p:cNvPr>
              <p:cNvSpPr/>
              <p:nvPr/>
            </p:nvSpPr>
            <p:spPr>
              <a:xfrm rot="10800000">
                <a:off x="6960871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2" name="Right Triangle 251">
                <a:extLst>
                  <a:ext uri="{FF2B5EF4-FFF2-40B4-BE49-F238E27FC236}">
                    <a16:creationId xmlns:a16="http://schemas.microsoft.com/office/drawing/2014/main" id="{9AC9D201-4389-47E9-ACE1-9C88AC800CC0}"/>
                  </a:ext>
                </a:extLst>
              </p:cNvPr>
              <p:cNvSpPr/>
              <p:nvPr/>
            </p:nvSpPr>
            <p:spPr>
              <a:xfrm rot="10800000" flipV="1">
                <a:off x="6960871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3" name="Right Triangle 252">
                <a:extLst>
                  <a:ext uri="{FF2B5EF4-FFF2-40B4-BE49-F238E27FC236}">
                    <a16:creationId xmlns:a16="http://schemas.microsoft.com/office/drawing/2014/main" id="{758167C9-0A35-419B-BFA1-8B5ADC962A4D}"/>
                  </a:ext>
                </a:extLst>
              </p:cNvPr>
              <p:cNvSpPr/>
              <p:nvPr/>
            </p:nvSpPr>
            <p:spPr>
              <a:xfrm>
                <a:off x="6960870" y="169991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4" name="Right Triangle 253">
                <a:extLst>
                  <a:ext uri="{FF2B5EF4-FFF2-40B4-BE49-F238E27FC236}">
                    <a16:creationId xmlns:a16="http://schemas.microsoft.com/office/drawing/2014/main" id="{33539AF1-2530-49BB-BA1B-21DD269025E6}"/>
                  </a:ext>
                </a:extLst>
              </p:cNvPr>
              <p:cNvSpPr/>
              <p:nvPr/>
            </p:nvSpPr>
            <p:spPr>
              <a:xfrm rot="10800000">
                <a:off x="6960871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5" name="Right Triangle 254">
                <a:extLst>
                  <a:ext uri="{FF2B5EF4-FFF2-40B4-BE49-F238E27FC236}">
                    <a16:creationId xmlns:a16="http://schemas.microsoft.com/office/drawing/2014/main" id="{06EC8C82-26E9-49F0-A05B-EE98DDBB5F07}"/>
                  </a:ext>
                </a:extLst>
              </p:cNvPr>
              <p:cNvSpPr/>
              <p:nvPr/>
            </p:nvSpPr>
            <p:spPr>
              <a:xfrm>
                <a:off x="6960870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6" name="Right Triangle 255">
                <a:extLst>
                  <a:ext uri="{FF2B5EF4-FFF2-40B4-BE49-F238E27FC236}">
                    <a16:creationId xmlns:a16="http://schemas.microsoft.com/office/drawing/2014/main" id="{211D78B1-5860-4C20-8F42-C8070C0DB8D2}"/>
                  </a:ext>
                </a:extLst>
              </p:cNvPr>
              <p:cNvSpPr/>
              <p:nvPr/>
            </p:nvSpPr>
            <p:spPr>
              <a:xfrm rot="10800000">
                <a:off x="6960871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7" name="Right Triangle 256">
                <a:extLst>
                  <a:ext uri="{FF2B5EF4-FFF2-40B4-BE49-F238E27FC236}">
                    <a16:creationId xmlns:a16="http://schemas.microsoft.com/office/drawing/2014/main" id="{48BDB203-7025-481B-BAF1-EE6BA9E67613}"/>
                  </a:ext>
                </a:extLst>
              </p:cNvPr>
              <p:cNvSpPr/>
              <p:nvPr userDrawn="1"/>
            </p:nvSpPr>
            <p:spPr>
              <a:xfrm flipH="1" flipV="1">
                <a:off x="7828907" y="605461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8" name="Right Triangle 257">
                <a:extLst>
                  <a:ext uri="{FF2B5EF4-FFF2-40B4-BE49-F238E27FC236}">
                    <a16:creationId xmlns:a16="http://schemas.microsoft.com/office/drawing/2014/main" id="{997CE36B-0476-49C2-93E0-F0D0AFD04D34}"/>
                  </a:ext>
                </a:extLst>
              </p:cNvPr>
              <p:cNvSpPr/>
              <p:nvPr/>
            </p:nvSpPr>
            <p:spPr>
              <a:xfrm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59" name="Right Triangle 258">
                <a:extLst>
                  <a:ext uri="{FF2B5EF4-FFF2-40B4-BE49-F238E27FC236}">
                    <a16:creationId xmlns:a16="http://schemas.microsoft.com/office/drawing/2014/main" id="{5B559D6D-88D1-4935-9050-1689779743E7}"/>
                  </a:ext>
                </a:extLst>
              </p:cNvPr>
              <p:cNvSpPr/>
              <p:nvPr/>
            </p:nvSpPr>
            <p:spPr>
              <a:xfrm rot="10800000" flipH="1">
                <a:off x="7828907" y="518615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0" name="Right Triangle 259">
                <a:extLst>
                  <a:ext uri="{FF2B5EF4-FFF2-40B4-BE49-F238E27FC236}">
                    <a16:creationId xmlns:a16="http://schemas.microsoft.com/office/drawing/2014/main" id="{396E8BB7-A2F3-42F8-B48B-3BDC98E0E8A4}"/>
                  </a:ext>
                </a:extLst>
              </p:cNvPr>
              <p:cNvSpPr/>
              <p:nvPr/>
            </p:nvSpPr>
            <p:spPr>
              <a:xfrm flipH="1" flipV="1">
                <a:off x="7828907" y="344286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5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1" name="Right Triangle 260">
                <a:extLst>
                  <a:ext uri="{FF2B5EF4-FFF2-40B4-BE49-F238E27FC236}">
                    <a16:creationId xmlns:a16="http://schemas.microsoft.com/office/drawing/2014/main" id="{59DCCE08-9947-4747-ACBA-EC43CB672CB0}"/>
                  </a:ext>
                </a:extLst>
              </p:cNvPr>
              <p:cNvSpPr/>
              <p:nvPr/>
            </p:nvSpPr>
            <p:spPr>
              <a:xfrm rot="10800000" flipH="1">
                <a:off x="7828907" y="431441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3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2" name="Right Triangle 261">
                <a:extLst>
                  <a:ext uri="{FF2B5EF4-FFF2-40B4-BE49-F238E27FC236}">
                    <a16:creationId xmlns:a16="http://schemas.microsoft.com/office/drawing/2014/main" id="{A6BBF7B1-34D8-4E67-B8AE-BCBF8376C411}"/>
                  </a:ext>
                </a:extLst>
              </p:cNvPr>
              <p:cNvSpPr/>
              <p:nvPr/>
            </p:nvSpPr>
            <p:spPr>
              <a:xfrm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3" name="Right Triangle 262">
                <a:extLst>
                  <a:ext uri="{FF2B5EF4-FFF2-40B4-BE49-F238E27FC236}">
                    <a16:creationId xmlns:a16="http://schemas.microsoft.com/office/drawing/2014/main" id="{A1D59C2F-8FFB-40AB-A542-9FEF3ED7B0E2}"/>
                  </a:ext>
                </a:extLst>
              </p:cNvPr>
              <p:cNvSpPr/>
              <p:nvPr/>
            </p:nvSpPr>
            <p:spPr>
              <a:xfrm rot="10800000" flipH="1">
                <a:off x="7828907" y="257440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6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4" name="Right Triangle 263">
                <a:extLst>
                  <a:ext uri="{FF2B5EF4-FFF2-40B4-BE49-F238E27FC236}">
                    <a16:creationId xmlns:a16="http://schemas.microsoft.com/office/drawing/2014/main" id="{51BAFEF7-B717-44E2-939C-9ECB0A35754A}"/>
                  </a:ext>
                </a:extLst>
              </p:cNvPr>
              <p:cNvSpPr/>
              <p:nvPr/>
            </p:nvSpPr>
            <p:spPr>
              <a:xfrm flipH="1" flipV="1">
                <a:off x="7828907" y="834408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8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265" name="Right Triangle 264">
                <a:extLst>
                  <a:ext uri="{FF2B5EF4-FFF2-40B4-BE49-F238E27FC236}">
                    <a16:creationId xmlns:a16="http://schemas.microsoft.com/office/drawing/2014/main" id="{CD4634C9-0E51-4322-9FD0-33D65B7FEA94}"/>
                  </a:ext>
                </a:extLst>
              </p:cNvPr>
              <p:cNvSpPr/>
              <p:nvPr/>
            </p:nvSpPr>
            <p:spPr>
              <a:xfrm flipH="1">
                <a:off x="7828907" y="1705960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1" name="Right Triangle 440">
                <a:extLst>
                  <a:ext uri="{FF2B5EF4-FFF2-40B4-BE49-F238E27FC236}">
                    <a16:creationId xmlns:a16="http://schemas.microsoft.com/office/drawing/2014/main" id="{215685A7-F5CD-40E9-9C41-4A41DE746F7A}"/>
                  </a:ext>
                </a:extLst>
              </p:cNvPr>
              <p:cNvSpPr/>
              <p:nvPr/>
            </p:nvSpPr>
            <p:spPr>
              <a:xfrm flipH="1">
                <a:off x="7828907" y="-34225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  <p:sp>
            <p:nvSpPr>
              <p:cNvPr id="442" name="Right Triangle 441">
                <a:extLst>
                  <a:ext uri="{FF2B5EF4-FFF2-40B4-BE49-F238E27FC236}">
                    <a16:creationId xmlns:a16="http://schemas.microsoft.com/office/drawing/2014/main" id="{35F16681-2865-4FDC-B7D1-E36DE2322DA6}"/>
                  </a:ext>
                </a:extLst>
              </p:cNvPr>
              <p:cNvSpPr/>
              <p:nvPr/>
            </p:nvSpPr>
            <p:spPr>
              <a:xfrm rot="10800000" flipH="1">
                <a:off x="7828907" y="-29783"/>
                <a:ext cx="870765" cy="870765"/>
              </a:xfrm>
              <a:prstGeom prst="rtTriangle">
                <a:avLst/>
              </a:prstGeom>
              <a:solidFill>
                <a:sysClr val="window" lastClr="FFFFFF">
                  <a:alpha val="12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opolis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9" name="Rectangle 188">
            <a:extLst>
              <a:ext uri="{FF2B5EF4-FFF2-40B4-BE49-F238E27FC236}">
                <a16:creationId xmlns:a16="http://schemas.microsoft.com/office/drawing/2014/main" id="{6EB97442-1962-468E-ACD1-0FBFC8C21F94}"/>
              </a:ext>
            </a:extLst>
          </p:cNvPr>
          <p:cNvSpPr/>
          <p:nvPr userDrawn="1"/>
        </p:nvSpPr>
        <p:spPr>
          <a:xfrm>
            <a:off x="2" y="0"/>
            <a:ext cx="12188822" cy="6858000"/>
          </a:xfrm>
          <a:prstGeom prst="rect">
            <a:avLst/>
          </a:prstGeom>
          <a:solidFill>
            <a:srgbClr val="0021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99">
              <a:solidFill>
                <a:schemeClr val="bg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DD6E7D-B875-48DF-B6A8-450BD6AE17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85689" y="2"/>
            <a:ext cx="5403138" cy="6765925"/>
          </a:xfrm>
          <a:solidFill>
            <a:schemeClr val="tx1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7" y="2625193"/>
            <a:ext cx="5244771" cy="150018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599"/>
            </a:lvl1pPr>
            <a:lvl2pPr marL="272968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6471A44C-0240-4D32-A1C2-B7E58448C427}"/>
              </a:ext>
            </a:extLst>
          </p:cNvPr>
          <p:cNvSpPr/>
          <p:nvPr/>
        </p:nvSpPr>
        <p:spPr bwMode="ltGray">
          <a:xfrm>
            <a:off x="-3442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grpSp>
        <p:nvGrpSpPr>
          <p:cNvPr id="1129" name="Group 1128">
            <a:extLst>
              <a:ext uri="{FF2B5EF4-FFF2-40B4-BE49-F238E27FC236}">
                <a16:creationId xmlns:a16="http://schemas.microsoft.com/office/drawing/2014/main" id="{66764AA4-C392-4C69-974A-C7CE49FEB0B9}"/>
              </a:ext>
            </a:extLst>
          </p:cNvPr>
          <p:cNvGrpSpPr/>
          <p:nvPr/>
        </p:nvGrpSpPr>
        <p:grpSpPr bwMode="black">
          <a:xfrm>
            <a:off x="617879" y="6446046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130" name="Freeform 6">
              <a:extLst>
                <a:ext uri="{FF2B5EF4-FFF2-40B4-BE49-F238E27FC236}">
                  <a16:creationId xmlns:a16="http://schemas.microsoft.com/office/drawing/2014/main" id="{B7235521-DFA3-4FE8-AD1B-4D4A25B27DBC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131" name="Freeform 7">
              <a:extLst>
                <a:ext uri="{FF2B5EF4-FFF2-40B4-BE49-F238E27FC236}">
                  <a16:creationId xmlns:a16="http://schemas.microsoft.com/office/drawing/2014/main" id="{2E469487-ABC8-4A80-9CE4-747949D059F2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132" name="Freeform 8">
              <a:extLst>
                <a:ext uri="{FF2B5EF4-FFF2-40B4-BE49-F238E27FC236}">
                  <a16:creationId xmlns:a16="http://schemas.microsoft.com/office/drawing/2014/main" id="{A6B015BD-72F9-4BD2-84C2-0246CCDE236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133" name="Freeform 9">
              <a:extLst>
                <a:ext uri="{FF2B5EF4-FFF2-40B4-BE49-F238E27FC236}">
                  <a16:creationId xmlns:a16="http://schemas.microsoft.com/office/drawing/2014/main" id="{54804375-3F44-46DC-8753-BDC2B55F6895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134" name="Freeform 10">
              <a:extLst>
                <a:ext uri="{FF2B5EF4-FFF2-40B4-BE49-F238E27FC236}">
                  <a16:creationId xmlns:a16="http://schemas.microsoft.com/office/drawing/2014/main" id="{D3D2471D-B7BE-4028-A203-858BBDABE809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135" name="Freeform 11">
              <a:extLst>
                <a:ext uri="{FF2B5EF4-FFF2-40B4-BE49-F238E27FC236}">
                  <a16:creationId xmlns:a16="http://schemas.microsoft.com/office/drawing/2014/main" id="{4CB9E2A8-8617-429C-B073-F966EDB4DAC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136" name="Freeform 12">
              <a:extLst>
                <a:ext uri="{FF2B5EF4-FFF2-40B4-BE49-F238E27FC236}">
                  <a16:creationId xmlns:a16="http://schemas.microsoft.com/office/drawing/2014/main" id="{71A43D73-6DE7-4E70-A52B-D910CAE4CA3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</p:grpSp>
      <p:sp>
        <p:nvSpPr>
          <p:cNvPr id="502" name="Freeform: Shape 501">
            <a:extLst>
              <a:ext uri="{FF2B5EF4-FFF2-40B4-BE49-F238E27FC236}">
                <a16:creationId xmlns:a16="http://schemas.microsoft.com/office/drawing/2014/main" id="{CD63DCC4-8271-40D4-A5AA-50A309573A43}"/>
              </a:ext>
            </a:extLst>
          </p:cNvPr>
          <p:cNvSpPr/>
          <p:nvPr/>
        </p:nvSpPr>
        <p:spPr bwMode="black">
          <a:xfrm>
            <a:off x="565465" y="2687488"/>
            <a:ext cx="45719" cy="1412491"/>
          </a:xfrm>
          <a:custGeom>
            <a:avLst/>
            <a:gdLst>
              <a:gd name="connsiteX0" fmla="*/ 0 w 45719"/>
              <a:gd name="connsiteY0" fmla="*/ 0 h 1412491"/>
              <a:gd name="connsiteX1" fmla="*/ 45719 w 45719"/>
              <a:gd name="connsiteY1" fmla="*/ 0 h 1412491"/>
              <a:gd name="connsiteX2" fmla="*/ 45719 w 45719"/>
              <a:gd name="connsiteY2" fmla="*/ 45129 h 1412491"/>
              <a:gd name="connsiteX3" fmla="*/ 45719 w 45719"/>
              <a:gd name="connsiteY3" fmla="*/ 1367362 h 1412491"/>
              <a:gd name="connsiteX4" fmla="*/ 45719 w 45719"/>
              <a:gd name="connsiteY4" fmla="*/ 1412491 h 1412491"/>
              <a:gd name="connsiteX5" fmla="*/ 0 w 45719"/>
              <a:gd name="connsiteY5" fmla="*/ 1412491 h 1412491"/>
              <a:gd name="connsiteX6" fmla="*/ 0 w 45719"/>
              <a:gd name="connsiteY6" fmla="*/ 1367362 h 1412491"/>
              <a:gd name="connsiteX7" fmla="*/ 0 w 45719"/>
              <a:gd name="connsiteY7" fmla="*/ 45129 h 14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9" h="1412491">
                <a:moveTo>
                  <a:pt x="0" y="0"/>
                </a:moveTo>
                <a:lnTo>
                  <a:pt x="45719" y="0"/>
                </a:lnTo>
                <a:lnTo>
                  <a:pt x="45719" y="45129"/>
                </a:lnTo>
                <a:lnTo>
                  <a:pt x="45719" y="1367362"/>
                </a:lnTo>
                <a:lnTo>
                  <a:pt x="45719" y="1412491"/>
                </a:lnTo>
                <a:lnTo>
                  <a:pt x="0" y="1412491"/>
                </a:lnTo>
                <a:lnTo>
                  <a:pt x="0" y="1367362"/>
                </a:lnTo>
                <a:lnTo>
                  <a:pt x="0" y="451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2CFE3100-9B19-45D2-989A-461FFF0A766A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40" name="TextBox 539">
            <a:extLst>
              <a:ext uri="{FF2B5EF4-FFF2-40B4-BE49-F238E27FC236}">
                <a16:creationId xmlns:a16="http://schemas.microsoft.com/office/drawing/2014/main" id="{EF970FFF-9188-48A3-9253-D2061B29F1CF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141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F1ED419A-30D8-44AB-9256-156B54D449CD}"/>
              </a:ext>
            </a:extLst>
          </p:cNvPr>
          <p:cNvSpPr/>
          <p:nvPr userDrawn="1"/>
        </p:nvSpPr>
        <p:spPr bwMode="white">
          <a:xfrm>
            <a:off x="672527" y="722997"/>
            <a:ext cx="4470400" cy="4470400"/>
          </a:xfrm>
          <a:prstGeom prst="ellipse">
            <a:avLst/>
          </a:prstGeom>
          <a:solidFill>
            <a:srgbClr val="00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en-US" sz="1799"/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4093E53D-7586-4113-99BD-F45F1343692F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62673" y="722997"/>
            <a:ext cx="4480256" cy="4480256"/>
          </a:xfrm>
        </p:spPr>
        <p:txBody>
          <a:bodyPr anchor="ctr"/>
          <a:lstStyle>
            <a:lvl1pPr algn="ctr">
              <a:spcBef>
                <a:spcPts val="0"/>
              </a:spcBef>
              <a:spcAft>
                <a:spcPts val="600"/>
              </a:spcAft>
              <a:defRPr/>
            </a:lvl1pPr>
          </a:lstStyle>
          <a:p>
            <a:r>
              <a:rPr lang="en-US"/>
              <a:t>Click to insert a </a:t>
            </a:r>
            <a:br>
              <a:rPr lang="en-US"/>
            </a:br>
            <a:r>
              <a:rPr lang="en-US"/>
              <a:t>Doughnut chart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1D50E-6C1F-492D-AA2F-1CE1D494AAF1}"/>
              </a:ext>
            </a:extLst>
          </p:cNvPr>
          <p:cNvSpPr/>
          <p:nvPr userDrawn="1">
            <p:custDataLst>
              <p:tags r:id="rId1"/>
            </p:custDataLst>
          </p:nvPr>
        </p:nvSpPr>
        <p:spPr bwMode="white">
          <a:xfrm>
            <a:off x="5849847" y="2509012"/>
            <a:ext cx="45719" cy="13673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en-US" sz="1799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4BDA96F-134D-4855-8751-F1043ABF3B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1" y="2667000"/>
            <a:ext cx="5351463" cy="101600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600"/>
              </a:spcAft>
              <a:defRPr sz="3599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4F4198-4BE0-4282-8B86-20DED598DC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8331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0" name="Text Placeholder 12">
            <a:extLst>
              <a:ext uri="{FF2B5EF4-FFF2-40B4-BE49-F238E27FC236}">
                <a16:creationId xmlns:a16="http://schemas.microsoft.com/office/drawing/2014/main" id="{4B5F4E67-F2E8-4777-B495-668C321DCB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6417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Text Placeholder 12">
            <a:extLst>
              <a:ext uri="{FF2B5EF4-FFF2-40B4-BE49-F238E27FC236}">
                <a16:creationId xmlns:a16="http://schemas.microsoft.com/office/drawing/2014/main" id="{704846F3-64ED-4181-8AEC-68B9734DA9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61103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2" name="Text Placeholder 12">
            <a:extLst>
              <a:ext uri="{FF2B5EF4-FFF2-40B4-BE49-F238E27FC236}">
                <a16:creationId xmlns:a16="http://schemas.microsoft.com/office/drawing/2014/main" id="{DD17F439-D919-44B7-889F-96A1DAF172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88110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3" name="Text Placeholder 12">
            <a:extLst>
              <a:ext uri="{FF2B5EF4-FFF2-40B4-BE49-F238E27FC236}">
                <a16:creationId xmlns:a16="http://schemas.microsoft.com/office/drawing/2014/main" id="{0DA74846-CC03-44FE-9AE5-4975E808F8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20672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 Placeholder 12">
            <a:extLst>
              <a:ext uri="{FF2B5EF4-FFF2-40B4-BE49-F238E27FC236}">
                <a16:creationId xmlns:a16="http://schemas.microsoft.com/office/drawing/2014/main" id="{EB51A67B-FBDC-4AB8-B81A-6B6B96D04F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0029" y="5507147"/>
            <a:ext cx="1371064" cy="423862"/>
          </a:xfrm>
        </p:spPr>
        <p:txBody>
          <a:bodyPr/>
          <a:lstStyle>
            <a:lvl1pPr algn="l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C03ACE7-B591-43FD-A636-47D01F482F04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3CE7EA-9EA2-4DF1-B906-6A42393236D8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485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025D71-18A5-4A22-8386-917E1B08C46A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1BCD8C-97DA-4F07-B9DD-4F3DE630D041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95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A73C23-56DE-4A7B-B974-6593CE39F4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ltGray">
          <a:xfrm flipH="1" flipV="1">
            <a:off x="4129912" y="0"/>
            <a:ext cx="805891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041" y="3728720"/>
            <a:ext cx="6427328" cy="1229360"/>
          </a:xfrm>
        </p:spPr>
        <p:txBody>
          <a:bodyPr wrap="square" anchor="b"/>
          <a:lstStyle>
            <a:lvl1pPr algn="l">
              <a:defRPr sz="4999" b="0" cap="none" baseline="0"/>
            </a:lvl1pPr>
          </a:lstStyle>
          <a:p>
            <a:r>
              <a:rPr lang="en-US"/>
              <a:t>Thank You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8885EFB-2229-4796-8D57-8C571C2535ED}"/>
              </a:ext>
            </a:extLst>
          </p:cNvPr>
          <p:cNvGrpSpPr/>
          <p:nvPr userDrawn="1"/>
        </p:nvGrpSpPr>
        <p:grpSpPr bwMode="black">
          <a:xfrm>
            <a:off x="617879" y="6446046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41" name="Freeform 6">
              <a:extLst>
                <a:ext uri="{FF2B5EF4-FFF2-40B4-BE49-F238E27FC236}">
                  <a16:creationId xmlns:a16="http://schemas.microsoft.com/office/drawing/2014/main" id="{CED77201-EF96-4E69-992A-CF56FF08D6C8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42" name="Freeform 7">
              <a:extLst>
                <a:ext uri="{FF2B5EF4-FFF2-40B4-BE49-F238E27FC236}">
                  <a16:creationId xmlns:a16="http://schemas.microsoft.com/office/drawing/2014/main" id="{F0E8F838-CCAD-4AD0-BFCB-F9EBD64AA16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43" name="Freeform 8">
              <a:extLst>
                <a:ext uri="{FF2B5EF4-FFF2-40B4-BE49-F238E27FC236}">
                  <a16:creationId xmlns:a16="http://schemas.microsoft.com/office/drawing/2014/main" id="{DAD5F303-4B2B-4BA7-9E3E-CF2ECE2DE1D8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44" name="Freeform 9">
              <a:extLst>
                <a:ext uri="{FF2B5EF4-FFF2-40B4-BE49-F238E27FC236}">
                  <a16:creationId xmlns:a16="http://schemas.microsoft.com/office/drawing/2014/main" id="{32B47895-6440-4252-83A9-6D02AEBE7B9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45" name="Freeform 10">
              <a:extLst>
                <a:ext uri="{FF2B5EF4-FFF2-40B4-BE49-F238E27FC236}">
                  <a16:creationId xmlns:a16="http://schemas.microsoft.com/office/drawing/2014/main" id="{8C4B9FB6-DFBC-448B-B083-4BA70D71CE1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46" name="Freeform 11">
              <a:extLst>
                <a:ext uri="{FF2B5EF4-FFF2-40B4-BE49-F238E27FC236}">
                  <a16:creationId xmlns:a16="http://schemas.microsoft.com/office/drawing/2014/main" id="{29826BF7-37CF-42AD-A881-1A8C836A493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147" name="Freeform 12">
              <a:extLst>
                <a:ext uri="{FF2B5EF4-FFF2-40B4-BE49-F238E27FC236}">
                  <a16:creationId xmlns:a16="http://schemas.microsoft.com/office/drawing/2014/main" id="{6CD892BB-45E6-46AC-9E99-F58D53FB63D6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61B41E9-D951-4347-864C-73789BD1F80F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533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nt Ch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EA75217-7D87-4C71-8F80-833477FCB149}"/>
              </a:ext>
            </a:extLst>
          </p:cNvPr>
          <p:cNvSpPr/>
          <p:nvPr/>
        </p:nvSpPr>
        <p:spPr bwMode="hidden">
          <a:xfrm>
            <a:off x="0" y="0"/>
            <a:ext cx="12188825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tx2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9AC7DF-BFC1-4044-BB52-C9946AD8A327}"/>
              </a:ext>
            </a:extLst>
          </p:cNvPr>
          <p:cNvSpPr txBox="1">
            <a:spLocks/>
          </p:cNvSpPr>
          <p:nvPr userDrawn="1"/>
        </p:nvSpPr>
        <p:spPr>
          <a:xfrm>
            <a:off x="564569" y="366687"/>
            <a:ext cx="11001004" cy="7061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999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C12014-9EC5-4F8C-BD3D-B60E85EC9FFD}"/>
              </a:ext>
            </a:extLst>
          </p:cNvPr>
          <p:cNvSpPr txBox="1"/>
          <p:nvPr userDrawn="1"/>
        </p:nvSpPr>
        <p:spPr>
          <a:xfrm>
            <a:off x="620896" y="3906062"/>
            <a:ext cx="10962687" cy="23807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799">
                <a:solidFill>
                  <a:schemeClr val="tx2"/>
                </a:solidFill>
              </a:rPr>
              <a:t>If yes, you are good to go!</a:t>
            </a:r>
          </a:p>
          <a:p>
            <a:pPr>
              <a:lnSpc>
                <a:spcPct val="130000"/>
              </a:lnSpc>
            </a:pPr>
            <a:r>
              <a:rPr lang="en-US" sz="1799">
                <a:solidFill>
                  <a:schemeClr val="tx2"/>
                </a:solidFill>
              </a:rPr>
              <a:t>If the answer is no, you do not have the Metropolis font installed.</a:t>
            </a:r>
          </a:p>
          <a:p>
            <a:pPr>
              <a:lnSpc>
                <a:spcPct val="130000"/>
              </a:lnSpc>
            </a:pPr>
            <a:endParaRPr lang="en-US" sz="1799">
              <a:solidFill>
                <a:schemeClr val="tx2"/>
              </a:solidFill>
            </a:endParaRPr>
          </a:p>
          <a:p>
            <a:pPr marL="0" marR="0" lvl="0" indent="0" algn="l" defTabSz="91412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99">
                <a:solidFill>
                  <a:schemeClr val="tx2"/>
                </a:solidFill>
              </a:rPr>
              <a:t>Click here to download the font: </a:t>
            </a:r>
            <a:r>
              <a:rPr lang="en-US" sz="1799">
                <a:solidFill>
                  <a:schemeClr val="tx2"/>
                </a:solidFill>
                <a:hlinkClick r:id="rId2"/>
              </a:rPr>
              <a:t>www.vmware.com/brand</a:t>
            </a:r>
            <a:r>
              <a:rPr lang="en-US" sz="1799" baseline="0">
                <a:solidFill>
                  <a:schemeClr val="tx2"/>
                </a:solidFill>
              </a:rPr>
              <a:t> </a:t>
            </a:r>
          </a:p>
          <a:p>
            <a:pPr marL="403104" marR="0" lvl="0" indent="-177747" algn="l" defTabSz="91412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799" strike="noStrike" baseline="0">
                <a:solidFill>
                  <a:schemeClr val="tx2"/>
                </a:solidFill>
              </a:rPr>
              <a:t>Log in with SSO and select the Brand Assets tab in the portal</a:t>
            </a:r>
          </a:p>
          <a:p>
            <a:pPr>
              <a:lnSpc>
                <a:spcPct val="130000"/>
              </a:lnSpc>
            </a:pPr>
            <a:r>
              <a:rPr lang="en-US" sz="1799">
                <a:solidFill>
                  <a:schemeClr val="tx2"/>
                </a:solidFill>
              </a:rPr>
              <a:t>Need more information on how to install fonts? </a:t>
            </a:r>
            <a:br>
              <a:rPr lang="en-US" sz="1799">
                <a:solidFill>
                  <a:schemeClr val="tx2"/>
                </a:solidFill>
              </a:rPr>
            </a:br>
            <a:r>
              <a:rPr lang="en-US" sz="1799">
                <a:solidFill>
                  <a:schemeClr val="tx2"/>
                </a:solidFill>
              </a:rPr>
              <a:t>Refer to the quick-start section in the template guideline or contact Oasis.</a:t>
            </a:r>
          </a:p>
          <a:p>
            <a:pPr>
              <a:lnSpc>
                <a:spcPct val="130000"/>
              </a:lnSpc>
            </a:pPr>
            <a:r>
              <a:rPr lang="en-US" sz="1799">
                <a:solidFill>
                  <a:schemeClr val="tx2"/>
                </a:solidFill>
              </a:rPr>
              <a:t> </a:t>
            </a:r>
            <a:endParaRPr lang="en-US" sz="3199">
              <a:solidFill>
                <a:schemeClr val="tx2"/>
              </a:solidFill>
            </a:endParaRPr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B78C1ED4-5F96-47A3-9C43-F6672F5A0A4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620895" y="2249109"/>
            <a:ext cx="5115292" cy="542314"/>
            <a:chOff x="901" y="1857"/>
            <a:chExt cx="5716" cy="606"/>
          </a:xfrm>
          <a:solidFill>
            <a:schemeClr val="tx2"/>
          </a:solidFill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6893F64C-5733-4A41-A4C0-08B9B0763432}"/>
                </a:ext>
              </a:extLst>
            </p:cNvPr>
            <p:cNvSpPr>
              <a:spLocks/>
            </p:cNvSpPr>
            <p:nvPr/>
          </p:nvSpPr>
          <p:spPr bwMode="black">
            <a:xfrm>
              <a:off x="901" y="1873"/>
              <a:ext cx="378" cy="472"/>
            </a:xfrm>
            <a:custGeom>
              <a:avLst/>
              <a:gdLst>
                <a:gd name="T0" fmla="*/ 162 w 378"/>
                <a:gd name="T1" fmla="*/ 51 h 472"/>
                <a:gd name="T2" fmla="*/ 0 w 378"/>
                <a:gd name="T3" fmla="*/ 51 h 472"/>
                <a:gd name="T4" fmla="*/ 0 w 378"/>
                <a:gd name="T5" fmla="*/ 0 h 472"/>
                <a:gd name="T6" fmla="*/ 378 w 378"/>
                <a:gd name="T7" fmla="*/ 0 h 472"/>
                <a:gd name="T8" fmla="*/ 378 w 378"/>
                <a:gd name="T9" fmla="*/ 51 h 472"/>
                <a:gd name="T10" fmla="*/ 217 w 378"/>
                <a:gd name="T11" fmla="*/ 51 h 472"/>
                <a:gd name="T12" fmla="*/ 217 w 378"/>
                <a:gd name="T13" fmla="*/ 472 h 472"/>
                <a:gd name="T14" fmla="*/ 162 w 378"/>
                <a:gd name="T15" fmla="*/ 472 h 472"/>
                <a:gd name="T16" fmla="*/ 162 w 378"/>
                <a:gd name="T17" fmla="*/ 5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8" h="472">
                  <a:moveTo>
                    <a:pt x="162" y="51"/>
                  </a:moveTo>
                  <a:lnTo>
                    <a:pt x="0" y="51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51"/>
                  </a:lnTo>
                  <a:lnTo>
                    <a:pt x="217" y="51"/>
                  </a:lnTo>
                  <a:lnTo>
                    <a:pt x="217" y="472"/>
                  </a:lnTo>
                  <a:lnTo>
                    <a:pt x="162" y="472"/>
                  </a:lnTo>
                  <a:lnTo>
                    <a:pt x="162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CD9B8C87-89AE-40B9-A968-988D8580FB80}"/>
                </a:ext>
              </a:extLst>
            </p:cNvPr>
            <p:cNvSpPr>
              <a:spLocks/>
            </p:cNvSpPr>
            <p:nvPr/>
          </p:nvSpPr>
          <p:spPr bwMode="black">
            <a:xfrm>
              <a:off x="1364" y="1865"/>
              <a:ext cx="307" cy="480"/>
            </a:xfrm>
            <a:custGeom>
              <a:avLst/>
              <a:gdLst>
                <a:gd name="T0" fmla="*/ 251 w 251"/>
                <a:gd name="T1" fmla="*/ 211 h 399"/>
                <a:gd name="T2" fmla="*/ 251 w 251"/>
                <a:gd name="T3" fmla="*/ 399 h 399"/>
                <a:gd name="T4" fmla="*/ 208 w 251"/>
                <a:gd name="T5" fmla="*/ 399 h 399"/>
                <a:gd name="T6" fmla="*/ 208 w 251"/>
                <a:gd name="T7" fmla="*/ 216 h 399"/>
                <a:gd name="T8" fmla="*/ 134 w 251"/>
                <a:gd name="T9" fmla="*/ 135 h 399"/>
                <a:gd name="T10" fmla="*/ 43 w 251"/>
                <a:gd name="T11" fmla="*/ 211 h 399"/>
                <a:gd name="T12" fmla="*/ 43 w 251"/>
                <a:gd name="T13" fmla="*/ 399 h 399"/>
                <a:gd name="T14" fmla="*/ 0 w 251"/>
                <a:gd name="T15" fmla="*/ 399 h 399"/>
                <a:gd name="T16" fmla="*/ 0 w 251"/>
                <a:gd name="T17" fmla="*/ 0 h 399"/>
                <a:gd name="T18" fmla="*/ 43 w 251"/>
                <a:gd name="T19" fmla="*/ 0 h 399"/>
                <a:gd name="T20" fmla="*/ 43 w 251"/>
                <a:gd name="T21" fmla="*/ 151 h 399"/>
                <a:gd name="T22" fmla="*/ 140 w 251"/>
                <a:gd name="T23" fmla="*/ 97 h 399"/>
                <a:gd name="T24" fmla="*/ 251 w 251"/>
                <a:gd name="T25" fmla="*/ 21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399">
                  <a:moveTo>
                    <a:pt x="251" y="211"/>
                  </a:moveTo>
                  <a:cubicBezTo>
                    <a:pt x="251" y="399"/>
                    <a:pt x="251" y="399"/>
                    <a:pt x="251" y="399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8" y="169"/>
                    <a:pt x="178" y="135"/>
                    <a:pt x="134" y="135"/>
                  </a:cubicBezTo>
                  <a:cubicBezTo>
                    <a:pt x="85" y="135"/>
                    <a:pt x="43" y="170"/>
                    <a:pt x="43" y="211"/>
                  </a:cubicBezTo>
                  <a:cubicBezTo>
                    <a:pt x="43" y="399"/>
                    <a:pt x="43" y="399"/>
                    <a:pt x="43" y="399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60" y="119"/>
                    <a:pt x="98" y="97"/>
                    <a:pt x="140" y="97"/>
                  </a:cubicBezTo>
                  <a:cubicBezTo>
                    <a:pt x="205" y="97"/>
                    <a:pt x="251" y="144"/>
                    <a:pt x="251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002BD709-64FB-44DB-A81E-BCC570D9EA6B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1767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926C9A2F-AD42-40CE-AD48-16ED2F5E2C23}"/>
                </a:ext>
              </a:extLst>
            </p:cNvPr>
            <p:cNvSpPr>
              <a:spLocks/>
            </p:cNvSpPr>
            <p:nvPr/>
          </p:nvSpPr>
          <p:spPr bwMode="black">
            <a:xfrm>
              <a:off x="1912" y="1982"/>
              <a:ext cx="281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AF6E45DA-A3A4-4FA3-9A95-1F83D1FA42C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473" y="1857"/>
              <a:ext cx="70" cy="488"/>
            </a:xfrm>
            <a:custGeom>
              <a:avLst/>
              <a:gdLst>
                <a:gd name="T0" fmla="*/ 0 w 57"/>
                <a:gd name="T1" fmla="*/ 28 h 406"/>
                <a:gd name="T2" fmla="*/ 29 w 57"/>
                <a:gd name="T3" fmla="*/ 0 h 406"/>
                <a:gd name="T4" fmla="*/ 57 w 57"/>
                <a:gd name="T5" fmla="*/ 28 h 406"/>
                <a:gd name="T6" fmla="*/ 29 w 57"/>
                <a:gd name="T7" fmla="*/ 57 h 406"/>
                <a:gd name="T8" fmla="*/ 0 w 57"/>
                <a:gd name="T9" fmla="*/ 28 h 406"/>
                <a:gd name="T10" fmla="*/ 7 w 57"/>
                <a:gd name="T11" fmla="*/ 110 h 406"/>
                <a:gd name="T12" fmla="*/ 50 w 57"/>
                <a:gd name="T13" fmla="*/ 110 h 406"/>
                <a:gd name="T14" fmla="*/ 50 w 57"/>
                <a:gd name="T15" fmla="*/ 406 h 406"/>
                <a:gd name="T16" fmla="*/ 7 w 57"/>
                <a:gd name="T17" fmla="*/ 406 h 406"/>
                <a:gd name="T18" fmla="*/ 7 w 57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0E9BB012-66AD-4575-AACA-AA4D8882A4B6}"/>
                </a:ext>
              </a:extLst>
            </p:cNvPr>
            <p:cNvSpPr>
              <a:spLocks/>
            </p:cNvSpPr>
            <p:nvPr/>
          </p:nvSpPr>
          <p:spPr bwMode="black">
            <a:xfrm>
              <a:off x="2617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3 w 230"/>
                <a:gd name="T3" fmla="*/ 233 h 308"/>
                <a:gd name="T4" fmla="*/ 122 w 230"/>
                <a:gd name="T5" fmla="*/ 270 h 308"/>
                <a:gd name="T6" fmla="*/ 188 w 230"/>
                <a:gd name="T7" fmla="*/ 224 h 308"/>
                <a:gd name="T8" fmla="*/ 113 w 230"/>
                <a:gd name="T9" fmla="*/ 170 h 308"/>
                <a:gd name="T10" fmla="*/ 15 w 230"/>
                <a:gd name="T11" fmla="*/ 86 h 308"/>
                <a:gd name="T12" fmla="*/ 118 w 230"/>
                <a:gd name="T13" fmla="*/ 0 h 308"/>
                <a:gd name="T14" fmla="*/ 224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3" y="233"/>
                    <a:pt x="23" y="233"/>
                    <a:pt x="23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8" y="252"/>
                    <a:pt x="188" y="224"/>
                  </a:cubicBezTo>
                  <a:cubicBezTo>
                    <a:pt x="188" y="192"/>
                    <a:pt x="153" y="182"/>
                    <a:pt x="113" y="170"/>
                  </a:cubicBezTo>
                  <a:cubicBezTo>
                    <a:pt x="42" y="150"/>
                    <a:pt x="15" y="129"/>
                    <a:pt x="15" y="86"/>
                  </a:cubicBezTo>
                  <a:cubicBezTo>
                    <a:pt x="15" y="33"/>
                    <a:pt x="59" y="0"/>
                    <a:pt x="118" y="0"/>
                  </a:cubicBezTo>
                  <a:cubicBezTo>
                    <a:pt x="154" y="0"/>
                    <a:pt x="192" y="12"/>
                    <a:pt x="224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4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16C674FD-9428-487D-86F2-E34B74F88508}"/>
                </a:ext>
              </a:extLst>
            </p:cNvPr>
            <p:cNvSpPr>
              <a:spLocks/>
            </p:cNvSpPr>
            <p:nvPr/>
          </p:nvSpPr>
          <p:spPr bwMode="black">
            <a:xfrm>
              <a:off x="3201" y="1873"/>
              <a:ext cx="464" cy="472"/>
            </a:xfrm>
            <a:custGeom>
              <a:avLst/>
              <a:gdLst>
                <a:gd name="T0" fmla="*/ 0 w 464"/>
                <a:gd name="T1" fmla="*/ 0 h 472"/>
                <a:gd name="T2" fmla="*/ 53 w 464"/>
                <a:gd name="T3" fmla="*/ 0 h 472"/>
                <a:gd name="T4" fmla="*/ 232 w 464"/>
                <a:gd name="T5" fmla="*/ 329 h 472"/>
                <a:gd name="T6" fmla="*/ 411 w 464"/>
                <a:gd name="T7" fmla="*/ 0 h 472"/>
                <a:gd name="T8" fmla="*/ 464 w 464"/>
                <a:gd name="T9" fmla="*/ 0 h 472"/>
                <a:gd name="T10" fmla="*/ 464 w 464"/>
                <a:gd name="T11" fmla="*/ 472 h 472"/>
                <a:gd name="T12" fmla="*/ 411 w 464"/>
                <a:gd name="T13" fmla="*/ 472 h 472"/>
                <a:gd name="T14" fmla="*/ 411 w 464"/>
                <a:gd name="T15" fmla="*/ 115 h 472"/>
                <a:gd name="T16" fmla="*/ 232 w 464"/>
                <a:gd name="T17" fmla="*/ 445 h 472"/>
                <a:gd name="T18" fmla="*/ 53 w 464"/>
                <a:gd name="T19" fmla="*/ 115 h 472"/>
                <a:gd name="T20" fmla="*/ 53 w 464"/>
                <a:gd name="T21" fmla="*/ 472 h 472"/>
                <a:gd name="T22" fmla="*/ 0 w 464"/>
                <a:gd name="T23" fmla="*/ 472 h 472"/>
                <a:gd name="T24" fmla="*/ 0 w 464"/>
                <a:gd name="T25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4" h="472">
                  <a:moveTo>
                    <a:pt x="0" y="0"/>
                  </a:moveTo>
                  <a:lnTo>
                    <a:pt x="53" y="0"/>
                  </a:lnTo>
                  <a:lnTo>
                    <a:pt x="232" y="329"/>
                  </a:lnTo>
                  <a:lnTo>
                    <a:pt x="411" y="0"/>
                  </a:lnTo>
                  <a:lnTo>
                    <a:pt x="464" y="0"/>
                  </a:lnTo>
                  <a:lnTo>
                    <a:pt x="464" y="472"/>
                  </a:lnTo>
                  <a:lnTo>
                    <a:pt x="411" y="472"/>
                  </a:lnTo>
                  <a:lnTo>
                    <a:pt x="411" y="115"/>
                  </a:lnTo>
                  <a:lnTo>
                    <a:pt x="232" y="445"/>
                  </a:lnTo>
                  <a:lnTo>
                    <a:pt x="53" y="115"/>
                  </a:lnTo>
                  <a:lnTo>
                    <a:pt x="53" y="472"/>
                  </a:lnTo>
                  <a:lnTo>
                    <a:pt x="0" y="47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5A7840E1-3DFB-4EFA-830E-6F280C833C9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764" y="1982"/>
              <a:ext cx="349" cy="370"/>
            </a:xfrm>
            <a:custGeom>
              <a:avLst/>
              <a:gdLst>
                <a:gd name="T0" fmla="*/ 242 w 285"/>
                <a:gd name="T1" fmla="*/ 235 h 308"/>
                <a:gd name="T2" fmla="*/ 268 w 285"/>
                <a:gd name="T3" fmla="*/ 263 h 308"/>
                <a:gd name="T4" fmla="*/ 150 w 285"/>
                <a:gd name="T5" fmla="*/ 308 h 308"/>
                <a:gd name="T6" fmla="*/ 0 w 285"/>
                <a:gd name="T7" fmla="*/ 153 h 308"/>
                <a:gd name="T8" fmla="*/ 146 w 285"/>
                <a:gd name="T9" fmla="*/ 0 h 308"/>
                <a:gd name="T10" fmla="*/ 285 w 285"/>
                <a:gd name="T11" fmla="*/ 170 h 308"/>
                <a:gd name="T12" fmla="*/ 44 w 285"/>
                <a:gd name="T13" fmla="*/ 170 h 308"/>
                <a:gd name="T14" fmla="*/ 149 w 285"/>
                <a:gd name="T15" fmla="*/ 270 h 308"/>
                <a:gd name="T16" fmla="*/ 242 w 285"/>
                <a:gd name="T17" fmla="*/ 235 h 308"/>
                <a:gd name="T18" fmla="*/ 45 w 285"/>
                <a:gd name="T19" fmla="*/ 132 h 308"/>
                <a:gd name="T20" fmla="*/ 243 w 285"/>
                <a:gd name="T21" fmla="*/ 132 h 308"/>
                <a:gd name="T22" fmla="*/ 147 w 285"/>
                <a:gd name="T23" fmla="*/ 38 h 308"/>
                <a:gd name="T24" fmla="*/ 45 w 285"/>
                <a:gd name="T25" fmla="*/ 13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5" h="308">
                  <a:moveTo>
                    <a:pt x="242" y="235"/>
                  </a:moveTo>
                  <a:cubicBezTo>
                    <a:pt x="268" y="263"/>
                    <a:pt x="268" y="263"/>
                    <a:pt x="268" y="263"/>
                  </a:cubicBezTo>
                  <a:cubicBezTo>
                    <a:pt x="243" y="291"/>
                    <a:pt x="191" y="308"/>
                    <a:pt x="150" y="308"/>
                  </a:cubicBezTo>
                  <a:cubicBezTo>
                    <a:pt x="71" y="308"/>
                    <a:pt x="0" y="244"/>
                    <a:pt x="0" y="153"/>
                  </a:cubicBezTo>
                  <a:cubicBezTo>
                    <a:pt x="0" y="65"/>
                    <a:pt x="66" y="0"/>
                    <a:pt x="146" y="0"/>
                  </a:cubicBezTo>
                  <a:cubicBezTo>
                    <a:pt x="235" y="0"/>
                    <a:pt x="285" y="67"/>
                    <a:pt x="285" y="170"/>
                  </a:cubicBezTo>
                  <a:cubicBezTo>
                    <a:pt x="44" y="170"/>
                    <a:pt x="44" y="170"/>
                    <a:pt x="44" y="170"/>
                  </a:cubicBezTo>
                  <a:cubicBezTo>
                    <a:pt x="50" y="228"/>
                    <a:pt x="91" y="270"/>
                    <a:pt x="149" y="270"/>
                  </a:cubicBezTo>
                  <a:cubicBezTo>
                    <a:pt x="184" y="270"/>
                    <a:pt x="224" y="255"/>
                    <a:pt x="242" y="235"/>
                  </a:cubicBezTo>
                  <a:close/>
                  <a:moveTo>
                    <a:pt x="45" y="132"/>
                  </a:moveTo>
                  <a:cubicBezTo>
                    <a:pt x="243" y="132"/>
                    <a:pt x="243" y="132"/>
                    <a:pt x="243" y="132"/>
                  </a:cubicBezTo>
                  <a:cubicBezTo>
                    <a:pt x="238" y="79"/>
                    <a:pt x="206" y="38"/>
                    <a:pt x="147" y="38"/>
                  </a:cubicBezTo>
                  <a:cubicBezTo>
                    <a:pt x="95" y="38"/>
                    <a:pt x="53" y="75"/>
                    <a:pt x="45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FE8FA87F-3177-4DEA-9E9C-DDA4723533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4172" y="1892"/>
              <a:ext cx="211" cy="460"/>
            </a:xfrm>
            <a:custGeom>
              <a:avLst/>
              <a:gdLst>
                <a:gd name="T0" fmla="*/ 173 w 173"/>
                <a:gd name="T1" fmla="*/ 365 h 383"/>
                <a:gd name="T2" fmla="*/ 119 w 173"/>
                <a:gd name="T3" fmla="*/ 383 h 383"/>
                <a:gd name="T4" fmla="*/ 47 w 173"/>
                <a:gd name="T5" fmla="*/ 308 h 383"/>
                <a:gd name="T6" fmla="*/ 47 w 173"/>
                <a:gd name="T7" fmla="*/ 120 h 383"/>
                <a:gd name="T8" fmla="*/ 0 w 173"/>
                <a:gd name="T9" fmla="*/ 120 h 383"/>
                <a:gd name="T10" fmla="*/ 0 w 173"/>
                <a:gd name="T11" fmla="*/ 81 h 383"/>
                <a:gd name="T12" fmla="*/ 47 w 173"/>
                <a:gd name="T13" fmla="*/ 81 h 383"/>
                <a:gd name="T14" fmla="*/ 47 w 173"/>
                <a:gd name="T15" fmla="*/ 0 h 383"/>
                <a:gd name="T16" fmla="*/ 89 w 173"/>
                <a:gd name="T17" fmla="*/ 0 h 383"/>
                <a:gd name="T18" fmla="*/ 89 w 173"/>
                <a:gd name="T19" fmla="*/ 81 h 383"/>
                <a:gd name="T20" fmla="*/ 162 w 173"/>
                <a:gd name="T21" fmla="*/ 81 h 383"/>
                <a:gd name="T22" fmla="*/ 162 w 173"/>
                <a:gd name="T23" fmla="*/ 120 h 383"/>
                <a:gd name="T24" fmla="*/ 89 w 173"/>
                <a:gd name="T25" fmla="*/ 120 h 383"/>
                <a:gd name="T26" fmla="*/ 89 w 173"/>
                <a:gd name="T27" fmla="*/ 308 h 383"/>
                <a:gd name="T28" fmla="*/ 121 w 173"/>
                <a:gd name="T29" fmla="*/ 345 h 383"/>
                <a:gd name="T30" fmla="*/ 152 w 173"/>
                <a:gd name="T31" fmla="*/ 333 h 383"/>
                <a:gd name="T32" fmla="*/ 173 w 173"/>
                <a:gd name="T33" fmla="*/ 365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383">
                  <a:moveTo>
                    <a:pt x="173" y="365"/>
                  </a:moveTo>
                  <a:cubicBezTo>
                    <a:pt x="158" y="377"/>
                    <a:pt x="139" y="383"/>
                    <a:pt x="119" y="383"/>
                  </a:cubicBezTo>
                  <a:cubicBezTo>
                    <a:pt x="76" y="383"/>
                    <a:pt x="47" y="352"/>
                    <a:pt x="47" y="308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162" y="81"/>
                    <a:pt x="162" y="81"/>
                    <a:pt x="162" y="81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89" y="308"/>
                    <a:pt x="89" y="308"/>
                    <a:pt x="89" y="308"/>
                  </a:cubicBezTo>
                  <a:cubicBezTo>
                    <a:pt x="89" y="330"/>
                    <a:pt x="104" y="345"/>
                    <a:pt x="121" y="345"/>
                  </a:cubicBezTo>
                  <a:cubicBezTo>
                    <a:pt x="135" y="345"/>
                    <a:pt x="146" y="340"/>
                    <a:pt x="152" y="333"/>
                  </a:cubicBezTo>
                  <a:lnTo>
                    <a:pt x="173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C9209808-6696-40D2-BB08-D21DE71C53D8}"/>
                </a:ext>
              </a:extLst>
            </p:cNvPr>
            <p:cNvSpPr>
              <a:spLocks/>
            </p:cNvSpPr>
            <p:nvPr/>
          </p:nvSpPr>
          <p:spPr bwMode="black">
            <a:xfrm>
              <a:off x="4463" y="1982"/>
              <a:ext cx="192" cy="363"/>
            </a:xfrm>
            <a:custGeom>
              <a:avLst/>
              <a:gdLst>
                <a:gd name="T0" fmla="*/ 157 w 157"/>
                <a:gd name="T1" fmla="*/ 0 h 302"/>
                <a:gd name="T2" fmla="*/ 157 w 157"/>
                <a:gd name="T3" fmla="*/ 38 h 302"/>
                <a:gd name="T4" fmla="*/ 43 w 157"/>
                <a:gd name="T5" fmla="*/ 137 h 302"/>
                <a:gd name="T6" fmla="*/ 43 w 157"/>
                <a:gd name="T7" fmla="*/ 302 h 302"/>
                <a:gd name="T8" fmla="*/ 0 w 157"/>
                <a:gd name="T9" fmla="*/ 302 h 302"/>
                <a:gd name="T10" fmla="*/ 0 w 157"/>
                <a:gd name="T11" fmla="*/ 6 h 302"/>
                <a:gd name="T12" fmla="*/ 43 w 157"/>
                <a:gd name="T13" fmla="*/ 6 h 302"/>
                <a:gd name="T14" fmla="*/ 43 w 157"/>
                <a:gd name="T15" fmla="*/ 64 h 302"/>
                <a:gd name="T16" fmla="*/ 157 w 157"/>
                <a:gd name="T1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302">
                  <a:moveTo>
                    <a:pt x="157" y="0"/>
                  </a:moveTo>
                  <a:cubicBezTo>
                    <a:pt x="157" y="38"/>
                    <a:pt x="157" y="38"/>
                    <a:pt x="157" y="38"/>
                  </a:cubicBezTo>
                  <a:cubicBezTo>
                    <a:pt x="90" y="38"/>
                    <a:pt x="43" y="79"/>
                    <a:pt x="43" y="137"/>
                  </a:cubicBezTo>
                  <a:cubicBezTo>
                    <a:pt x="43" y="302"/>
                    <a:pt x="43" y="302"/>
                    <a:pt x="43" y="30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60" y="25"/>
                    <a:pt x="103" y="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1D3B2A8C-316B-4B50-9091-1B4AC66484A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695" y="1982"/>
              <a:ext cx="374" cy="370"/>
            </a:xfrm>
            <a:custGeom>
              <a:avLst/>
              <a:gdLst>
                <a:gd name="T0" fmla="*/ 0 w 306"/>
                <a:gd name="T1" fmla="*/ 154 h 308"/>
                <a:gd name="T2" fmla="*/ 153 w 306"/>
                <a:gd name="T3" fmla="*/ 0 h 308"/>
                <a:gd name="T4" fmla="*/ 306 w 306"/>
                <a:gd name="T5" fmla="*/ 154 h 308"/>
                <a:gd name="T6" fmla="*/ 153 w 306"/>
                <a:gd name="T7" fmla="*/ 308 h 308"/>
                <a:gd name="T8" fmla="*/ 0 w 306"/>
                <a:gd name="T9" fmla="*/ 154 h 308"/>
                <a:gd name="T10" fmla="*/ 261 w 306"/>
                <a:gd name="T11" fmla="*/ 154 h 308"/>
                <a:gd name="T12" fmla="*/ 153 w 306"/>
                <a:gd name="T13" fmla="*/ 38 h 308"/>
                <a:gd name="T14" fmla="*/ 46 w 306"/>
                <a:gd name="T15" fmla="*/ 154 h 308"/>
                <a:gd name="T16" fmla="*/ 153 w 306"/>
                <a:gd name="T17" fmla="*/ 270 h 308"/>
                <a:gd name="T18" fmla="*/ 261 w 306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308">
                  <a:moveTo>
                    <a:pt x="0" y="154"/>
                  </a:moveTo>
                  <a:cubicBezTo>
                    <a:pt x="0" y="70"/>
                    <a:pt x="71" y="0"/>
                    <a:pt x="153" y="0"/>
                  </a:cubicBezTo>
                  <a:cubicBezTo>
                    <a:pt x="236" y="0"/>
                    <a:pt x="306" y="70"/>
                    <a:pt x="306" y="154"/>
                  </a:cubicBezTo>
                  <a:cubicBezTo>
                    <a:pt x="306" y="238"/>
                    <a:pt x="236" y="308"/>
                    <a:pt x="153" y="308"/>
                  </a:cubicBezTo>
                  <a:cubicBezTo>
                    <a:pt x="71" y="308"/>
                    <a:pt x="0" y="238"/>
                    <a:pt x="0" y="154"/>
                  </a:cubicBezTo>
                  <a:close/>
                  <a:moveTo>
                    <a:pt x="261" y="154"/>
                  </a:moveTo>
                  <a:cubicBezTo>
                    <a:pt x="261" y="91"/>
                    <a:pt x="212" y="38"/>
                    <a:pt x="153" y="38"/>
                  </a:cubicBezTo>
                  <a:cubicBezTo>
                    <a:pt x="95" y="38"/>
                    <a:pt x="46" y="91"/>
                    <a:pt x="46" y="154"/>
                  </a:cubicBezTo>
                  <a:cubicBezTo>
                    <a:pt x="46" y="217"/>
                    <a:pt x="95" y="270"/>
                    <a:pt x="153" y="270"/>
                  </a:cubicBezTo>
                  <a:cubicBezTo>
                    <a:pt x="212" y="270"/>
                    <a:pt x="261" y="217"/>
                    <a:pt x="261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15C78FBB-9428-49FA-A406-331F81A8781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61" y="1982"/>
              <a:ext cx="350" cy="481"/>
            </a:xfrm>
            <a:custGeom>
              <a:avLst/>
              <a:gdLst>
                <a:gd name="T0" fmla="*/ 286 w 286"/>
                <a:gd name="T1" fmla="*/ 154 h 400"/>
                <a:gd name="T2" fmla="*/ 150 w 286"/>
                <a:gd name="T3" fmla="*/ 308 h 400"/>
                <a:gd name="T4" fmla="*/ 42 w 286"/>
                <a:gd name="T5" fmla="*/ 246 h 400"/>
                <a:gd name="T6" fmla="*/ 42 w 286"/>
                <a:gd name="T7" fmla="*/ 400 h 400"/>
                <a:gd name="T8" fmla="*/ 0 w 286"/>
                <a:gd name="T9" fmla="*/ 400 h 400"/>
                <a:gd name="T10" fmla="*/ 0 w 286"/>
                <a:gd name="T11" fmla="*/ 6 h 400"/>
                <a:gd name="T12" fmla="*/ 42 w 286"/>
                <a:gd name="T13" fmla="*/ 6 h 400"/>
                <a:gd name="T14" fmla="*/ 42 w 286"/>
                <a:gd name="T15" fmla="*/ 62 h 400"/>
                <a:gd name="T16" fmla="*/ 150 w 286"/>
                <a:gd name="T17" fmla="*/ 0 h 400"/>
                <a:gd name="T18" fmla="*/ 286 w 286"/>
                <a:gd name="T19" fmla="*/ 154 h 400"/>
                <a:gd name="T20" fmla="*/ 240 w 286"/>
                <a:gd name="T21" fmla="*/ 154 h 400"/>
                <a:gd name="T22" fmla="*/ 142 w 286"/>
                <a:gd name="T23" fmla="*/ 38 h 400"/>
                <a:gd name="T24" fmla="*/ 42 w 286"/>
                <a:gd name="T25" fmla="*/ 154 h 400"/>
                <a:gd name="T26" fmla="*/ 142 w 286"/>
                <a:gd name="T27" fmla="*/ 270 h 400"/>
                <a:gd name="T28" fmla="*/ 240 w 286"/>
                <a:gd name="T29" fmla="*/ 15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" h="400">
                  <a:moveTo>
                    <a:pt x="286" y="154"/>
                  </a:moveTo>
                  <a:cubicBezTo>
                    <a:pt x="286" y="244"/>
                    <a:pt x="227" y="308"/>
                    <a:pt x="150" y="308"/>
                  </a:cubicBezTo>
                  <a:cubicBezTo>
                    <a:pt x="102" y="308"/>
                    <a:pt x="65" y="285"/>
                    <a:pt x="42" y="246"/>
                  </a:cubicBezTo>
                  <a:cubicBezTo>
                    <a:pt x="42" y="400"/>
                    <a:pt x="42" y="400"/>
                    <a:pt x="42" y="400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65" y="23"/>
                    <a:pt x="102" y="0"/>
                    <a:pt x="150" y="0"/>
                  </a:cubicBezTo>
                  <a:cubicBezTo>
                    <a:pt x="227" y="0"/>
                    <a:pt x="286" y="64"/>
                    <a:pt x="286" y="154"/>
                  </a:cubicBezTo>
                  <a:close/>
                  <a:moveTo>
                    <a:pt x="240" y="154"/>
                  </a:moveTo>
                  <a:cubicBezTo>
                    <a:pt x="240" y="86"/>
                    <a:pt x="199" y="38"/>
                    <a:pt x="142" y="38"/>
                  </a:cubicBezTo>
                  <a:cubicBezTo>
                    <a:pt x="83" y="38"/>
                    <a:pt x="42" y="86"/>
                    <a:pt x="42" y="154"/>
                  </a:cubicBezTo>
                  <a:cubicBezTo>
                    <a:pt x="42" y="222"/>
                    <a:pt x="83" y="270"/>
                    <a:pt x="142" y="270"/>
                  </a:cubicBezTo>
                  <a:cubicBezTo>
                    <a:pt x="199" y="270"/>
                    <a:pt x="240" y="222"/>
                    <a:pt x="24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C1B41AC2-DF88-418C-89A8-77AE1C13487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582" y="1982"/>
              <a:ext cx="373" cy="370"/>
            </a:xfrm>
            <a:custGeom>
              <a:avLst/>
              <a:gdLst>
                <a:gd name="T0" fmla="*/ 0 w 305"/>
                <a:gd name="T1" fmla="*/ 154 h 308"/>
                <a:gd name="T2" fmla="*/ 153 w 305"/>
                <a:gd name="T3" fmla="*/ 0 h 308"/>
                <a:gd name="T4" fmla="*/ 305 w 305"/>
                <a:gd name="T5" fmla="*/ 154 h 308"/>
                <a:gd name="T6" fmla="*/ 153 w 305"/>
                <a:gd name="T7" fmla="*/ 308 h 308"/>
                <a:gd name="T8" fmla="*/ 0 w 305"/>
                <a:gd name="T9" fmla="*/ 154 h 308"/>
                <a:gd name="T10" fmla="*/ 260 w 305"/>
                <a:gd name="T11" fmla="*/ 154 h 308"/>
                <a:gd name="T12" fmla="*/ 153 w 305"/>
                <a:gd name="T13" fmla="*/ 38 h 308"/>
                <a:gd name="T14" fmla="*/ 45 w 305"/>
                <a:gd name="T15" fmla="*/ 154 h 308"/>
                <a:gd name="T16" fmla="*/ 153 w 305"/>
                <a:gd name="T17" fmla="*/ 270 h 308"/>
                <a:gd name="T18" fmla="*/ 260 w 305"/>
                <a:gd name="T19" fmla="*/ 15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5" h="308">
                  <a:moveTo>
                    <a:pt x="0" y="154"/>
                  </a:moveTo>
                  <a:cubicBezTo>
                    <a:pt x="0" y="70"/>
                    <a:pt x="70" y="0"/>
                    <a:pt x="153" y="0"/>
                  </a:cubicBezTo>
                  <a:cubicBezTo>
                    <a:pt x="235" y="0"/>
                    <a:pt x="305" y="70"/>
                    <a:pt x="305" y="154"/>
                  </a:cubicBezTo>
                  <a:cubicBezTo>
                    <a:pt x="305" y="238"/>
                    <a:pt x="235" y="308"/>
                    <a:pt x="153" y="308"/>
                  </a:cubicBezTo>
                  <a:cubicBezTo>
                    <a:pt x="70" y="308"/>
                    <a:pt x="0" y="238"/>
                    <a:pt x="0" y="154"/>
                  </a:cubicBezTo>
                  <a:close/>
                  <a:moveTo>
                    <a:pt x="260" y="154"/>
                  </a:moveTo>
                  <a:cubicBezTo>
                    <a:pt x="260" y="91"/>
                    <a:pt x="211" y="38"/>
                    <a:pt x="153" y="38"/>
                  </a:cubicBezTo>
                  <a:cubicBezTo>
                    <a:pt x="94" y="38"/>
                    <a:pt x="45" y="91"/>
                    <a:pt x="45" y="154"/>
                  </a:cubicBezTo>
                  <a:cubicBezTo>
                    <a:pt x="45" y="217"/>
                    <a:pt x="94" y="270"/>
                    <a:pt x="153" y="270"/>
                  </a:cubicBezTo>
                  <a:cubicBezTo>
                    <a:pt x="211" y="270"/>
                    <a:pt x="260" y="217"/>
                    <a:pt x="260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39" name="Rectangle 18">
              <a:extLst>
                <a:ext uri="{FF2B5EF4-FFF2-40B4-BE49-F238E27FC236}">
                  <a16:creationId xmlns:a16="http://schemas.microsoft.com/office/drawing/2014/main" id="{8A52667A-7197-4718-A7CC-9DB76FD1504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042" y="1865"/>
              <a:ext cx="52" cy="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6E7E8DE2-C426-4707-B205-0D5D93A76152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6191" y="1857"/>
              <a:ext cx="68" cy="488"/>
            </a:xfrm>
            <a:custGeom>
              <a:avLst/>
              <a:gdLst>
                <a:gd name="T0" fmla="*/ 0 w 56"/>
                <a:gd name="T1" fmla="*/ 28 h 406"/>
                <a:gd name="T2" fmla="*/ 29 w 56"/>
                <a:gd name="T3" fmla="*/ 0 h 406"/>
                <a:gd name="T4" fmla="*/ 56 w 56"/>
                <a:gd name="T5" fmla="*/ 28 h 406"/>
                <a:gd name="T6" fmla="*/ 29 w 56"/>
                <a:gd name="T7" fmla="*/ 57 h 406"/>
                <a:gd name="T8" fmla="*/ 0 w 56"/>
                <a:gd name="T9" fmla="*/ 28 h 406"/>
                <a:gd name="T10" fmla="*/ 7 w 56"/>
                <a:gd name="T11" fmla="*/ 110 h 406"/>
                <a:gd name="T12" fmla="*/ 50 w 56"/>
                <a:gd name="T13" fmla="*/ 110 h 406"/>
                <a:gd name="T14" fmla="*/ 50 w 56"/>
                <a:gd name="T15" fmla="*/ 406 h 406"/>
                <a:gd name="T16" fmla="*/ 7 w 56"/>
                <a:gd name="T17" fmla="*/ 406 h 406"/>
                <a:gd name="T18" fmla="*/ 7 w 56"/>
                <a:gd name="T19" fmla="*/ 11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40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6" y="13"/>
                    <a:pt x="56" y="28"/>
                  </a:cubicBezTo>
                  <a:cubicBezTo>
                    <a:pt x="56" y="44"/>
                    <a:pt x="44" y="57"/>
                    <a:pt x="29" y="57"/>
                  </a:cubicBezTo>
                  <a:cubicBezTo>
                    <a:pt x="13" y="57"/>
                    <a:pt x="0" y="44"/>
                    <a:pt x="0" y="28"/>
                  </a:cubicBezTo>
                  <a:close/>
                  <a:moveTo>
                    <a:pt x="7" y="110"/>
                  </a:moveTo>
                  <a:cubicBezTo>
                    <a:pt x="50" y="110"/>
                    <a:pt x="50" y="110"/>
                    <a:pt x="50" y="110"/>
                  </a:cubicBezTo>
                  <a:cubicBezTo>
                    <a:pt x="50" y="406"/>
                    <a:pt x="50" y="406"/>
                    <a:pt x="50" y="406"/>
                  </a:cubicBezTo>
                  <a:cubicBezTo>
                    <a:pt x="7" y="406"/>
                    <a:pt x="7" y="406"/>
                    <a:pt x="7" y="406"/>
                  </a:cubicBezTo>
                  <a:lnTo>
                    <a:pt x="7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D3B127C7-22FD-48BC-9B8E-27EBE146499C}"/>
                </a:ext>
              </a:extLst>
            </p:cNvPr>
            <p:cNvSpPr>
              <a:spLocks/>
            </p:cNvSpPr>
            <p:nvPr/>
          </p:nvSpPr>
          <p:spPr bwMode="black">
            <a:xfrm>
              <a:off x="6335" y="1982"/>
              <a:ext cx="282" cy="370"/>
            </a:xfrm>
            <a:custGeom>
              <a:avLst/>
              <a:gdLst>
                <a:gd name="T0" fmla="*/ 0 w 230"/>
                <a:gd name="T1" fmla="*/ 264 h 308"/>
                <a:gd name="T2" fmla="*/ 22 w 230"/>
                <a:gd name="T3" fmla="*/ 233 h 308"/>
                <a:gd name="T4" fmla="*/ 122 w 230"/>
                <a:gd name="T5" fmla="*/ 270 h 308"/>
                <a:gd name="T6" fmla="*/ 187 w 230"/>
                <a:gd name="T7" fmla="*/ 224 h 308"/>
                <a:gd name="T8" fmla="*/ 113 w 230"/>
                <a:gd name="T9" fmla="*/ 170 h 308"/>
                <a:gd name="T10" fmla="*/ 14 w 230"/>
                <a:gd name="T11" fmla="*/ 86 h 308"/>
                <a:gd name="T12" fmla="*/ 118 w 230"/>
                <a:gd name="T13" fmla="*/ 0 h 308"/>
                <a:gd name="T14" fmla="*/ 223 w 230"/>
                <a:gd name="T15" fmla="*/ 33 h 308"/>
                <a:gd name="T16" fmla="*/ 203 w 230"/>
                <a:gd name="T17" fmla="*/ 66 h 308"/>
                <a:gd name="T18" fmla="*/ 118 w 230"/>
                <a:gd name="T19" fmla="*/ 38 h 308"/>
                <a:gd name="T20" fmla="*/ 57 w 230"/>
                <a:gd name="T21" fmla="*/ 81 h 308"/>
                <a:gd name="T22" fmla="*/ 134 w 230"/>
                <a:gd name="T23" fmla="*/ 133 h 308"/>
                <a:gd name="T24" fmla="*/ 230 w 230"/>
                <a:gd name="T25" fmla="*/ 219 h 308"/>
                <a:gd name="T26" fmla="*/ 122 w 230"/>
                <a:gd name="T27" fmla="*/ 308 h 308"/>
                <a:gd name="T28" fmla="*/ 0 w 230"/>
                <a:gd name="T29" fmla="*/ 26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308">
                  <a:moveTo>
                    <a:pt x="0" y="264"/>
                  </a:moveTo>
                  <a:cubicBezTo>
                    <a:pt x="22" y="233"/>
                    <a:pt x="22" y="233"/>
                    <a:pt x="22" y="233"/>
                  </a:cubicBezTo>
                  <a:cubicBezTo>
                    <a:pt x="56" y="258"/>
                    <a:pt x="90" y="270"/>
                    <a:pt x="122" y="270"/>
                  </a:cubicBezTo>
                  <a:cubicBezTo>
                    <a:pt x="161" y="270"/>
                    <a:pt x="187" y="252"/>
                    <a:pt x="187" y="224"/>
                  </a:cubicBezTo>
                  <a:cubicBezTo>
                    <a:pt x="187" y="192"/>
                    <a:pt x="153" y="182"/>
                    <a:pt x="113" y="170"/>
                  </a:cubicBezTo>
                  <a:cubicBezTo>
                    <a:pt x="42" y="150"/>
                    <a:pt x="14" y="129"/>
                    <a:pt x="14" y="86"/>
                  </a:cubicBezTo>
                  <a:cubicBezTo>
                    <a:pt x="14" y="33"/>
                    <a:pt x="59" y="0"/>
                    <a:pt x="118" y="0"/>
                  </a:cubicBezTo>
                  <a:cubicBezTo>
                    <a:pt x="154" y="0"/>
                    <a:pt x="192" y="12"/>
                    <a:pt x="223" y="33"/>
                  </a:cubicBezTo>
                  <a:cubicBezTo>
                    <a:pt x="203" y="66"/>
                    <a:pt x="203" y="66"/>
                    <a:pt x="203" y="66"/>
                  </a:cubicBezTo>
                  <a:cubicBezTo>
                    <a:pt x="173" y="47"/>
                    <a:pt x="144" y="38"/>
                    <a:pt x="118" y="38"/>
                  </a:cubicBezTo>
                  <a:cubicBezTo>
                    <a:pt x="85" y="38"/>
                    <a:pt x="57" y="53"/>
                    <a:pt x="57" y="81"/>
                  </a:cubicBezTo>
                  <a:cubicBezTo>
                    <a:pt x="57" y="107"/>
                    <a:pt x="79" y="115"/>
                    <a:pt x="134" y="133"/>
                  </a:cubicBezTo>
                  <a:cubicBezTo>
                    <a:pt x="181" y="147"/>
                    <a:pt x="230" y="163"/>
                    <a:pt x="230" y="219"/>
                  </a:cubicBezTo>
                  <a:cubicBezTo>
                    <a:pt x="230" y="274"/>
                    <a:pt x="183" y="308"/>
                    <a:pt x="122" y="308"/>
                  </a:cubicBezTo>
                  <a:cubicBezTo>
                    <a:pt x="81" y="308"/>
                    <a:pt x="36" y="293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>
                <a:solidFill>
                  <a:schemeClr val="tx2"/>
                </a:solidFill>
              </a:endParaRPr>
            </a:p>
          </p:txBody>
        </p:sp>
      </p:grp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DDC76C1-EE98-469A-A6AD-21148374D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8114" y="2908233"/>
            <a:ext cx="5354637" cy="895350"/>
          </a:xfrm>
        </p:spPr>
        <p:txBody>
          <a:bodyPr/>
          <a:lstStyle>
            <a:lvl1pPr>
              <a:defRPr sz="4899">
                <a:solidFill>
                  <a:schemeClr val="tx2"/>
                </a:solidFill>
              </a:defRPr>
            </a:lvl1pPr>
            <a:lvl2pPr>
              <a:defRPr sz="3599">
                <a:solidFill>
                  <a:schemeClr val="bg1"/>
                </a:solidFill>
              </a:defRPr>
            </a:lvl2pPr>
            <a:lvl3pPr>
              <a:defRPr sz="3199">
                <a:solidFill>
                  <a:schemeClr val="bg1"/>
                </a:solidFill>
              </a:defRPr>
            </a:lvl3pPr>
            <a:lvl4pPr>
              <a:defRPr sz="2799">
                <a:solidFill>
                  <a:schemeClr val="bg1"/>
                </a:solidFill>
              </a:defRPr>
            </a:lvl4pPr>
            <a:lvl5pPr>
              <a:defRPr sz="27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This is Metropolis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CB049186-CC25-4BD3-8410-4DE62ED4B08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7" y="838105"/>
            <a:ext cx="10962687" cy="247743"/>
          </a:xfrm>
        </p:spPr>
        <p:txBody>
          <a:bodyPr/>
          <a:lstStyle>
            <a:lvl1pPr marL="0" indent="0" algn="l">
              <a:buNone/>
              <a:defRPr sz="1999">
                <a:solidFill>
                  <a:schemeClr val="tx2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Is the Metropolis font installed on my computer?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A92F24-FC82-4FA9-9362-801284731CC8}"/>
              </a:ext>
            </a:extLst>
          </p:cNvPr>
          <p:cNvSpPr/>
          <p:nvPr userDrawn="1"/>
        </p:nvSpPr>
        <p:spPr bwMode="gray">
          <a:xfrm>
            <a:off x="623364" y="1616678"/>
            <a:ext cx="4633737" cy="2441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>
                <a:solidFill>
                  <a:schemeClr val="accent6"/>
                </a:solidFill>
              </a:rPr>
              <a:t>Do the fonts in these two sentences match on your screen?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9E37DB-3217-4772-AE8E-E9673A139975}"/>
              </a:ext>
            </a:extLst>
          </p:cNvPr>
          <p:cNvCxnSpPr>
            <a:cxnSpLocks/>
          </p:cNvCxnSpPr>
          <p:nvPr userDrawn="1"/>
        </p:nvCxnSpPr>
        <p:spPr>
          <a:xfrm>
            <a:off x="623364" y="1860778"/>
            <a:ext cx="7299849" cy="0"/>
          </a:xfrm>
          <a:prstGeom prst="line">
            <a:avLst/>
          </a:prstGeom>
          <a:ln w="25400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51A09A2-A0A2-4BD7-BA44-F2689E210F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Metropolis Font Check</a:t>
            </a:r>
          </a:p>
        </p:txBody>
      </p:sp>
    </p:spTree>
    <p:extLst>
      <p:ext uri="{BB962C8B-B14F-4D97-AF65-F5344CB8AC3E}">
        <p14:creationId xmlns:p14="http://schemas.microsoft.com/office/powerpoint/2010/main" val="99201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8442F8FF-5DB1-44B3-AF2C-1A531EA36FEA}"/>
              </a:ext>
            </a:extLst>
          </p:cNvPr>
          <p:cNvGrpSpPr/>
          <p:nvPr userDrawn="1"/>
        </p:nvGrpSpPr>
        <p:grpSpPr bwMode="gray">
          <a:xfrm>
            <a:off x="0" y="0"/>
            <a:ext cx="12188826" cy="6858004"/>
            <a:chOff x="0" y="-4"/>
            <a:chExt cx="12188826" cy="6858004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2F285D2-B641-461F-87F0-20A9C65B2EF7}"/>
                </a:ext>
              </a:extLst>
            </p:cNvPr>
            <p:cNvGrpSpPr/>
            <p:nvPr/>
          </p:nvGrpSpPr>
          <p:grpSpPr bwMode="gray">
            <a:xfrm>
              <a:off x="609441" y="1600198"/>
              <a:ext cx="10055941" cy="4580469"/>
              <a:chOff x="609441" y="1600198"/>
              <a:chExt cx="10055941" cy="4580469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15EE1AC-AAA1-4CAF-886B-474B1A0C95C4}"/>
                  </a:ext>
                </a:extLst>
              </p:cNvPr>
              <p:cNvSpPr/>
              <p:nvPr/>
            </p:nvSpPr>
            <p:spPr bwMode="gray">
              <a:xfrm>
                <a:off x="609441" y="1600199"/>
                <a:ext cx="914203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799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7037B7F2-249C-4DB7-A4FF-AD7E08892A0F}"/>
                  </a:ext>
                </a:extLst>
              </p:cNvPr>
              <p:cNvSpPr/>
              <p:nvPr/>
            </p:nvSpPr>
            <p:spPr bwMode="gray">
              <a:xfrm>
                <a:off x="2436448" y="1600198"/>
                <a:ext cx="915282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799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6B02FE08-2379-4E6C-AE27-D7D2ECAB18B8}"/>
                  </a:ext>
                </a:extLst>
              </p:cNvPr>
              <p:cNvSpPr/>
              <p:nvPr/>
            </p:nvSpPr>
            <p:spPr bwMode="gray">
              <a:xfrm>
                <a:off x="4263453" y="1600198"/>
                <a:ext cx="920909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799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7C17E9A-3B70-4668-8EAE-9C7D73BACCA1}"/>
                  </a:ext>
                </a:extLst>
              </p:cNvPr>
              <p:cNvSpPr/>
              <p:nvPr/>
            </p:nvSpPr>
            <p:spPr bwMode="gray">
              <a:xfrm>
                <a:off x="6090459" y="1600198"/>
                <a:ext cx="920909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799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02751E5-34AD-4357-BC67-2269F668FD57}"/>
                  </a:ext>
                </a:extLst>
              </p:cNvPr>
              <p:cNvSpPr/>
              <p:nvPr/>
            </p:nvSpPr>
            <p:spPr bwMode="gray">
              <a:xfrm>
                <a:off x="7921943" y="1600198"/>
                <a:ext cx="916431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799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52A85DA-B39F-40AB-B423-9F7CCB3D0D63}"/>
                  </a:ext>
                </a:extLst>
              </p:cNvPr>
              <p:cNvSpPr/>
              <p:nvPr/>
            </p:nvSpPr>
            <p:spPr bwMode="gray">
              <a:xfrm>
                <a:off x="9750028" y="1600198"/>
                <a:ext cx="915354" cy="4580468"/>
              </a:xfrm>
              <a:prstGeom prst="rect">
                <a:avLst/>
              </a:prstGeom>
              <a:solidFill>
                <a:srgbClr val="000000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799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5C1459D-4F6E-4671-8566-3143311EA541}"/>
                </a:ext>
              </a:extLst>
            </p:cNvPr>
            <p:cNvGrpSpPr/>
            <p:nvPr userDrawn="1"/>
          </p:nvGrpSpPr>
          <p:grpSpPr bwMode="gray">
            <a:xfrm>
              <a:off x="0" y="-4"/>
              <a:ext cx="12188826" cy="6858004"/>
              <a:chOff x="0" y="-4"/>
              <a:chExt cx="12188826" cy="6858004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15AFD00-19E3-4F92-9570-1F3E8AEC3EC4}"/>
                  </a:ext>
                </a:extLst>
              </p:cNvPr>
              <p:cNvGrpSpPr/>
              <p:nvPr>
                <p:custDataLst>
                  <p:tags r:id="rId1"/>
                </p:custDataLst>
              </p:nvPr>
            </p:nvGrpSpPr>
            <p:grpSpPr bwMode="gray">
              <a:xfrm>
                <a:off x="0" y="-4"/>
                <a:ext cx="12188826" cy="6858004"/>
                <a:chOff x="0" y="1"/>
                <a:chExt cx="12188826" cy="6858004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56B51E9A-9BC0-4A23-95C7-9E14C94FDF8A}"/>
                    </a:ext>
                  </a:extLst>
                </p:cNvPr>
                <p:cNvGrpSpPr/>
                <p:nvPr/>
              </p:nvGrpSpPr>
              <p:grpSpPr bwMode="gray">
                <a:xfrm>
                  <a:off x="609601" y="2684"/>
                  <a:ext cx="10962504" cy="6855315"/>
                  <a:chOff x="0" y="0"/>
                  <a:chExt cx="10962504" cy="6858000"/>
                </a:xfrm>
              </p:grpSpPr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5B6B4CFD-041A-4081-89A4-C2B194E6465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C63B978F-4215-434A-A0BE-E77776CE37B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09EEB78C-3DA9-4AD7-BFB1-207EDE403F9D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37106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F062D7CE-4A4A-4C41-833F-B30B3E74AEA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82808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9C628EF-969E-4429-A992-9AD0AFECF81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28510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8C7BD383-0D5C-4E3A-99F7-4DC5A51DF94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74212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FAA2EE63-4F24-4A26-9268-D15D92D5B06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19914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F64BB08D-864A-44D4-88F6-679DBAE518B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65617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9FA3F8A1-60DA-47E1-92DD-967475B2DF5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11319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4DECF40D-CC60-45F8-B236-F9FAC1F3E8C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623BAEC6-A3C2-4892-9093-BD8EA8A7E0F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02723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D4E16FB9-EDCA-4CA6-9212-0AEBFCE175D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48425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F3AE637F-804F-4244-9AA9-FF4A629A143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94127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5EFB8414-3949-428A-B700-7C38A44425B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39829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BA61D1AB-B7D2-4169-B38F-56371D50E1DA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85532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D00C4593-A442-4B6C-8E9D-80BFEB1746D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31234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95B5E413-FAFF-430F-B105-4D122D50AEE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76936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2B845328-662D-4D12-A209-6A0B1E78DF14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22638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2AC19B5D-D919-4A48-953C-03994329E19B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2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AC81C8DC-CB2F-445A-8F7B-5A864393B553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68340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F3CD9F68-6C35-4B43-B8E1-1ABF75D8D58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59744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BBBCE95B-721C-44A5-8B94-8F0E42FF53F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05447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3B934F61-1ED7-4209-A1E3-04C68085B10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51149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8F636E46-095E-439D-B78B-EBC72DB23290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61497272-E949-488B-B9F6-FD10BA6526B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96250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B645DFBA-090A-4E89-BFE2-570C1D04D7A5}"/>
                    </a:ext>
                  </a:extLst>
                </p:cNvPr>
                <p:cNvGrpSpPr/>
                <p:nvPr/>
              </p:nvGrpSpPr>
              <p:grpSpPr bwMode="gray">
                <a:xfrm>
                  <a:off x="0" y="1"/>
                  <a:ext cx="12188826" cy="6858004"/>
                  <a:chOff x="0" y="1"/>
                  <a:chExt cx="12188826" cy="6858004"/>
                </a:xfrm>
              </p:grpSpPr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E34689D4-9BAE-40BF-B953-E1A0CA4F5C15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60944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674A3364-6F4C-4749-A110-B336801330E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690EC6B6-039D-4549-B1B1-8FF8A3FC2F6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1800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155F4FAC-9412-45E9-99EC-FDC351D60453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1202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5A0C0A33-67B3-48C9-9B83-C39DFDEF5E0A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6630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A87FF284-D960-4A05-8053-9886608C6599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2058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6BA61019-342C-4EDD-97C6-EDA59774644E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748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234785CB-17D0-49DD-8DC9-3C93626DC77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2914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425DB222-E3A0-48A3-BBD5-FD2616577D2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8342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C433E4E5-A945-4652-B574-37C6580344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flipH="1">
                    <a:off x="1" y="5717376"/>
                    <a:ext cx="12188825" cy="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352A597B-2B35-4BD4-B07E-D8CEF25A597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76359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9351C336-9D65-42C9-A33F-6971E6322E4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CAD9518-36D4-43F7-839D-D8FE389DF1F1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9514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55575B3F-2A8B-4175-B6A5-D60652B87ED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8625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1CCC90FC-8476-4A2A-8DF1-ECAB053A24F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30638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DFB03C8E-4661-465A-B25F-147D497525A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034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88C8E030-5491-4C40-9E10-B197BD5CD587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5774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E0EBA261-0409-41DC-98E2-4BF8173333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rot="5400000">
                    <a:off x="6094413" y="-4494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119DAC7-36FB-491E-A6EB-B78E57CAECBF}"/>
                  </a:ext>
                </a:extLst>
              </p:cNvPr>
              <p:cNvSpPr txBox="1"/>
              <p:nvPr userDrawn="1"/>
            </p:nvSpPr>
            <p:spPr bwMode="gray">
              <a:xfrm>
                <a:off x="592866" y="5723466"/>
                <a:ext cx="7329077" cy="47413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/>
                  <a:t>Footnote: Lorem ipsum dolor sit amet, consectetur adipiscing elit. Maecenas dui magna, sagittis at feugiat eget, viverra eu libero. Vestibulum a justo mi. Etiam blandit tempus odio. Fusce orci lectus, tincidunt eget hendrerit quis, blandit non</a:t>
                </a:r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3003D616-1C7A-4AD3-981C-70DB508A7D5B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2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799">
              <a:solidFill>
                <a:schemeClr val="tx2"/>
              </a:solidFill>
              <a:latin typeface="+mj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10D4FC6-3CB6-40CF-8E74-9D10BCBFD0C8}"/>
              </a:ext>
            </a:extLst>
          </p:cNvPr>
          <p:cNvSpPr txBox="1"/>
          <p:nvPr userDrawn="1"/>
        </p:nvSpPr>
        <p:spPr>
          <a:xfrm>
            <a:off x="2117557" y="6510280"/>
            <a:ext cx="1965493" cy="1508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2"/>
                </a:solidFill>
                <a:latin typeface="+mj-lt"/>
              </a:rPr>
              <a:t>Confidential   </a:t>
            </a:r>
            <a:r>
              <a:rPr lang="en-US" sz="80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│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 ©</a:t>
            </a:r>
            <a:r>
              <a:rPr lang="is-IS" sz="800">
                <a:solidFill>
                  <a:schemeClr val="tx2"/>
                </a:solidFill>
                <a:latin typeface="+mj-lt"/>
              </a:rPr>
              <a:t>2018</a:t>
            </a:r>
            <a:r>
              <a:rPr lang="en-US" sz="800">
                <a:solidFill>
                  <a:schemeClr val="tx2"/>
                </a:solidFill>
                <a:latin typeface="+mj-lt"/>
              </a:rPr>
              <a:t> VMware, Inc.</a:t>
            </a:r>
          </a:p>
          <a:p>
            <a:pPr>
              <a:lnSpc>
                <a:spcPct val="90000"/>
              </a:lnSpc>
            </a:pP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965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535B2D-9361-4E88-8BBD-C6E1EB066B37}"/>
              </a:ext>
            </a:extLst>
          </p:cNvPr>
          <p:cNvSpPr/>
          <p:nvPr userDrawn="1"/>
        </p:nvSpPr>
        <p:spPr>
          <a:xfrm>
            <a:off x="1" y="0"/>
            <a:ext cx="12188825" cy="6858000"/>
          </a:xfrm>
          <a:prstGeom prst="rect">
            <a:avLst/>
          </a:prstGeom>
          <a:solidFill>
            <a:srgbClr val="F898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99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ED08D-D489-4C23-BFE9-9C4A6A94C4DA}"/>
              </a:ext>
            </a:extLst>
          </p:cNvPr>
          <p:cNvSpPr txBox="1"/>
          <p:nvPr userDrawn="1"/>
        </p:nvSpPr>
        <p:spPr>
          <a:xfrm>
            <a:off x="606393" y="721895"/>
            <a:ext cx="10876547" cy="488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398" spc="300">
                <a:solidFill>
                  <a:schemeClr val="tx2"/>
                </a:solidFill>
              </a:rPr>
              <a:t>DO NOT USE </a:t>
            </a:r>
          </a:p>
          <a:p>
            <a:pPr algn="ctr">
              <a:lnSpc>
                <a:spcPct val="90000"/>
              </a:lnSpc>
            </a:pPr>
            <a:endParaRPr lang="en-US" sz="5398" spc="3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5398" spc="300">
                <a:solidFill>
                  <a:schemeClr val="tx2"/>
                </a:solidFill>
              </a:rPr>
              <a:t>ALL LAYOUTS PAST THIS ARE NOT PART OF THIS TEMPLATE</a:t>
            </a:r>
          </a:p>
        </p:txBody>
      </p:sp>
    </p:spTree>
    <p:extLst>
      <p:ext uri="{BB962C8B-B14F-4D97-AF65-F5344CB8AC3E}">
        <p14:creationId xmlns:p14="http://schemas.microsoft.com/office/powerpoint/2010/main" val="64274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91"/>
          <a:ext cx="158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91"/>
                        <a:ext cx="1588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4" y="152400"/>
            <a:ext cx="11810999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14" y="838200"/>
            <a:ext cx="11810999" cy="51816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35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35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35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3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3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A61A8-4D2C-4316-8EF3-EFD660AB5C85}"/>
              </a:ext>
            </a:extLst>
          </p:cNvPr>
          <p:cNvSpPr txBox="1"/>
          <p:nvPr userDrawn="1"/>
        </p:nvSpPr>
        <p:spPr>
          <a:xfrm>
            <a:off x="2016794" y="6474687"/>
            <a:ext cx="6176735" cy="3022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750" i="1"/>
              <a:t>VMware Corporate Competitive &amp; Market Intelligence</a:t>
            </a:r>
          </a:p>
        </p:txBody>
      </p:sp>
    </p:spTree>
    <p:extLst>
      <p:ext uri="{BB962C8B-B14F-4D97-AF65-F5344CB8AC3E}">
        <p14:creationId xmlns:p14="http://schemas.microsoft.com/office/powerpoint/2010/main" val="251264244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77800"/>
            <a:ext cx="10969943" cy="355600"/>
          </a:xfrm>
        </p:spPr>
        <p:txBody>
          <a:bodyPr/>
          <a:lstStyle>
            <a:lvl1pPr>
              <a:defRPr sz="2099" b="0" i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6022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371600"/>
            <a:ext cx="5241195" cy="4648200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190" y="1371600"/>
            <a:ext cx="5241195" cy="4648200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071516" y="6883401"/>
            <a:ext cx="1117309" cy="133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86276"/>
      </p:ext>
    </p:extLst>
  </p:cSld>
  <p:clrMapOvr>
    <a:masterClrMapping/>
  </p:clrMapOvr>
  <p:transition spd="slow">
    <p:wip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7104FA-5267-4799-B7BD-61D6141C02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893"/>
            <a:ext cx="12188825" cy="6856214"/>
          </a:xfrm>
          <a:prstGeom prst="rect">
            <a:avLst/>
          </a:prstGeom>
        </p:spPr>
      </p:pic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626BD02-3FA7-4EE3-ACC3-D72E19D51D7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7013" y="6356352"/>
            <a:ext cx="4928414" cy="365125"/>
          </a:xfrm>
        </p:spPr>
        <p:txBody>
          <a:bodyPr/>
          <a:lstStyle/>
          <a:p>
            <a:pPr defTabSz="914126">
              <a:defRPr/>
            </a:pPr>
            <a:r>
              <a:rPr lang="en-US" sz="1000" b="1">
                <a:solidFill>
                  <a:srgbClr val="FF0000"/>
                </a:solidFill>
                <a:highlight>
                  <a:srgbClr val="FFFF00"/>
                </a:highlight>
                <a:latin typeface="Metropolis Light"/>
                <a:ea typeface="Verdana" panose="020B0604030504040204" pitchFamily="34" charset="0"/>
                <a:cs typeface="Verdana" panose="020B0604030504040204" pitchFamily="34" charset="0"/>
              </a:rPr>
              <a:t>Please check in with Madelyn for latest updates before using these DRAFT slides</a:t>
            </a:r>
          </a:p>
        </p:txBody>
      </p:sp>
    </p:spTree>
    <p:extLst>
      <p:ext uri="{BB962C8B-B14F-4D97-AF65-F5344CB8AC3E}">
        <p14:creationId xmlns:p14="http://schemas.microsoft.com/office/powerpoint/2010/main" val="16105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782F443-93A0-4919-89E7-37E501919603}"/>
              </a:ext>
            </a:extLst>
          </p:cNvPr>
          <p:cNvSpPr/>
          <p:nvPr userDrawn="1"/>
        </p:nvSpPr>
        <p:spPr>
          <a:xfrm rot="2700000">
            <a:off x="1530975" y="-2580079"/>
            <a:ext cx="3206987" cy="9623529"/>
          </a:xfrm>
          <a:custGeom>
            <a:avLst/>
            <a:gdLst>
              <a:gd name="connsiteX0" fmla="*/ 3621 w 3204432"/>
              <a:gd name="connsiteY0" fmla="*/ 3200811 h 9623529"/>
              <a:gd name="connsiteX1" fmla="*/ 3204432 w 3204432"/>
              <a:gd name="connsiteY1" fmla="*/ 0 h 9623529"/>
              <a:gd name="connsiteX2" fmla="*/ 3204432 w 3204432"/>
              <a:gd name="connsiteY2" fmla="*/ 8389488 h 9623529"/>
              <a:gd name="connsiteX3" fmla="*/ 3197162 w 3204432"/>
              <a:gd name="connsiteY3" fmla="*/ 8389488 h 9623529"/>
              <a:gd name="connsiteX4" fmla="*/ 3201565 w 3204432"/>
              <a:gd name="connsiteY4" fmla="*/ 8393890 h 9623529"/>
              <a:gd name="connsiteX5" fmla="*/ 1971926 w 3204432"/>
              <a:gd name="connsiteY5" fmla="*/ 9623529 h 9623529"/>
              <a:gd name="connsiteX6" fmla="*/ 0 w 3204432"/>
              <a:gd name="connsiteY6" fmla="*/ 7651603 h 9623529"/>
              <a:gd name="connsiteX7" fmla="*/ 3621 w 3204432"/>
              <a:gd name="connsiteY7" fmla="*/ 7647982 h 9623529"/>
              <a:gd name="connsiteX8" fmla="*/ 3621 w 3204432"/>
              <a:gd name="connsiteY8" fmla="*/ 3200811 h 9623529"/>
              <a:gd name="connsiteX0" fmla="*/ 3621 w 3206055"/>
              <a:gd name="connsiteY0" fmla="*/ 3200811 h 9623529"/>
              <a:gd name="connsiteX1" fmla="*/ 3204432 w 3206055"/>
              <a:gd name="connsiteY1" fmla="*/ 0 h 9623529"/>
              <a:gd name="connsiteX2" fmla="*/ 3204432 w 3206055"/>
              <a:gd name="connsiteY2" fmla="*/ 8389488 h 9623529"/>
              <a:gd name="connsiteX3" fmla="*/ 3197162 w 3206055"/>
              <a:gd name="connsiteY3" fmla="*/ 8389488 h 9623529"/>
              <a:gd name="connsiteX4" fmla="*/ 3206055 w 3206055"/>
              <a:gd name="connsiteY4" fmla="*/ 9386208 h 9623529"/>
              <a:gd name="connsiteX5" fmla="*/ 1971926 w 3206055"/>
              <a:gd name="connsiteY5" fmla="*/ 9623529 h 9623529"/>
              <a:gd name="connsiteX6" fmla="*/ 0 w 3206055"/>
              <a:gd name="connsiteY6" fmla="*/ 7651603 h 9623529"/>
              <a:gd name="connsiteX7" fmla="*/ 3621 w 3206055"/>
              <a:gd name="connsiteY7" fmla="*/ 7647982 h 9623529"/>
              <a:gd name="connsiteX8" fmla="*/ 3621 w 3206055"/>
              <a:gd name="connsiteY8" fmla="*/ 3200811 h 9623529"/>
              <a:gd name="connsiteX0" fmla="*/ 3621 w 3206987"/>
              <a:gd name="connsiteY0" fmla="*/ 3200811 h 9623529"/>
              <a:gd name="connsiteX1" fmla="*/ 3204432 w 3206987"/>
              <a:gd name="connsiteY1" fmla="*/ 0 h 9623529"/>
              <a:gd name="connsiteX2" fmla="*/ 3204432 w 3206987"/>
              <a:gd name="connsiteY2" fmla="*/ 8389488 h 9623529"/>
              <a:gd name="connsiteX3" fmla="*/ 3206142 w 3206987"/>
              <a:gd name="connsiteY3" fmla="*/ 8407448 h 9623529"/>
              <a:gd name="connsiteX4" fmla="*/ 3206055 w 3206987"/>
              <a:gd name="connsiteY4" fmla="*/ 9386208 h 9623529"/>
              <a:gd name="connsiteX5" fmla="*/ 1971926 w 3206987"/>
              <a:gd name="connsiteY5" fmla="*/ 9623529 h 9623529"/>
              <a:gd name="connsiteX6" fmla="*/ 0 w 3206987"/>
              <a:gd name="connsiteY6" fmla="*/ 7651603 h 9623529"/>
              <a:gd name="connsiteX7" fmla="*/ 3621 w 3206987"/>
              <a:gd name="connsiteY7" fmla="*/ 7647982 h 9623529"/>
              <a:gd name="connsiteX8" fmla="*/ 3621 w 3206987"/>
              <a:gd name="connsiteY8" fmla="*/ 3200811 h 962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6987" h="9623529">
                <a:moveTo>
                  <a:pt x="3621" y="3200811"/>
                </a:moveTo>
                <a:lnTo>
                  <a:pt x="3204432" y="0"/>
                </a:lnTo>
                <a:lnTo>
                  <a:pt x="3204432" y="8389488"/>
                </a:lnTo>
                <a:lnTo>
                  <a:pt x="3206142" y="8407448"/>
                </a:lnTo>
                <a:cubicBezTo>
                  <a:pt x="3209106" y="8739688"/>
                  <a:pt x="3203091" y="9053968"/>
                  <a:pt x="3206055" y="9386208"/>
                </a:cubicBezTo>
                <a:lnTo>
                  <a:pt x="1971926" y="9623529"/>
                </a:lnTo>
                <a:lnTo>
                  <a:pt x="0" y="7651603"/>
                </a:lnTo>
                <a:lnTo>
                  <a:pt x="3621" y="7647982"/>
                </a:lnTo>
                <a:lnTo>
                  <a:pt x="3621" y="3200811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2DCDC53-603A-40A5-A8CC-0073D40D11EF}"/>
              </a:ext>
            </a:extLst>
          </p:cNvPr>
          <p:cNvSpPr/>
          <p:nvPr userDrawn="1"/>
        </p:nvSpPr>
        <p:spPr>
          <a:xfrm rot="2700000">
            <a:off x="1632126" y="1230939"/>
            <a:ext cx="3535790" cy="7514148"/>
          </a:xfrm>
          <a:custGeom>
            <a:avLst/>
            <a:gdLst>
              <a:gd name="connsiteX0" fmla="*/ 0 w 3535790"/>
              <a:gd name="connsiteY0" fmla="*/ 0 h 7514148"/>
              <a:gd name="connsiteX1" fmla="*/ 3535790 w 3535790"/>
              <a:gd name="connsiteY1" fmla="*/ 0 h 7514148"/>
              <a:gd name="connsiteX2" fmla="*/ 3535790 w 3535790"/>
              <a:gd name="connsiteY2" fmla="*/ 4642648 h 7514148"/>
              <a:gd name="connsiteX3" fmla="*/ 706090 w 3535790"/>
              <a:gd name="connsiteY3" fmla="*/ 7514148 h 7514148"/>
              <a:gd name="connsiteX4" fmla="*/ 0 w 3535790"/>
              <a:gd name="connsiteY4" fmla="*/ 6808058 h 7514148"/>
              <a:gd name="connsiteX5" fmla="*/ 0 w 3535790"/>
              <a:gd name="connsiteY5" fmla="*/ 0 h 75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5790" h="7514148">
                <a:moveTo>
                  <a:pt x="0" y="0"/>
                </a:moveTo>
                <a:lnTo>
                  <a:pt x="3535790" y="0"/>
                </a:lnTo>
                <a:lnTo>
                  <a:pt x="3535790" y="4642648"/>
                </a:lnTo>
                <a:lnTo>
                  <a:pt x="706090" y="7514148"/>
                </a:lnTo>
                <a:lnTo>
                  <a:pt x="0" y="68080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143">
                <a:schemeClr val="bg1">
                  <a:alpha val="0"/>
                </a:schemeClr>
              </a:gs>
              <a:gs pos="14000">
                <a:schemeClr val="bg1">
                  <a:alpha val="0"/>
                </a:schemeClr>
              </a:gs>
              <a:gs pos="72000">
                <a:schemeClr val="accent1"/>
              </a:gs>
            </a:gsLst>
            <a:lin ang="4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92948" y="1582578"/>
            <a:ext cx="4996403" cy="1234440"/>
          </a:xfrm>
        </p:spPr>
        <p:txBody>
          <a:bodyPr wrap="square" anchor="b"/>
          <a:lstStyle>
            <a:lvl1pPr algn="l">
              <a:defRPr sz="4000" b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592948" y="2867279"/>
            <a:ext cx="5116452" cy="41640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2948" y="4737425"/>
            <a:ext cx="3657600" cy="355601"/>
          </a:xfrm>
        </p:spPr>
        <p:txBody>
          <a:bodyPr anchor="b"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2948" y="5138745"/>
            <a:ext cx="3657600" cy="355601"/>
          </a:xfrm>
        </p:spPr>
        <p:txBody>
          <a:bodyPr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2948" y="5494346"/>
            <a:ext cx="3657600" cy="267221"/>
          </a:xfrm>
        </p:spPr>
        <p:txBody>
          <a:bodyPr/>
          <a:lstStyle>
            <a:lvl1pPr algn="l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6FCBCF-AFA0-4D2E-AF64-919BFE9B44B8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©2019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540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– Pl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F68A354-4C62-4F2A-9CB5-8CD9B953F237}"/>
              </a:ext>
            </a:extLst>
          </p:cNvPr>
          <p:cNvSpPr/>
          <p:nvPr userDrawn="1"/>
        </p:nvSpPr>
        <p:spPr>
          <a:xfrm rot="2700000">
            <a:off x="1530975" y="-2580079"/>
            <a:ext cx="3206987" cy="9623529"/>
          </a:xfrm>
          <a:custGeom>
            <a:avLst/>
            <a:gdLst>
              <a:gd name="connsiteX0" fmla="*/ 3621 w 3204432"/>
              <a:gd name="connsiteY0" fmla="*/ 3200811 h 9623529"/>
              <a:gd name="connsiteX1" fmla="*/ 3204432 w 3204432"/>
              <a:gd name="connsiteY1" fmla="*/ 0 h 9623529"/>
              <a:gd name="connsiteX2" fmla="*/ 3204432 w 3204432"/>
              <a:gd name="connsiteY2" fmla="*/ 8389488 h 9623529"/>
              <a:gd name="connsiteX3" fmla="*/ 3197162 w 3204432"/>
              <a:gd name="connsiteY3" fmla="*/ 8389488 h 9623529"/>
              <a:gd name="connsiteX4" fmla="*/ 3201565 w 3204432"/>
              <a:gd name="connsiteY4" fmla="*/ 8393890 h 9623529"/>
              <a:gd name="connsiteX5" fmla="*/ 1971926 w 3204432"/>
              <a:gd name="connsiteY5" fmla="*/ 9623529 h 9623529"/>
              <a:gd name="connsiteX6" fmla="*/ 0 w 3204432"/>
              <a:gd name="connsiteY6" fmla="*/ 7651603 h 9623529"/>
              <a:gd name="connsiteX7" fmla="*/ 3621 w 3204432"/>
              <a:gd name="connsiteY7" fmla="*/ 7647982 h 9623529"/>
              <a:gd name="connsiteX8" fmla="*/ 3621 w 3204432"/>
              <a:gd name="connsiteY8" fmla="*/ 3200811 h 9623529"/>
              <a:gd name="connsiteX0" fmla="*/ 3621 w 3206055"/>
              <a:gd name="connsiteY0" fmla="*/ 3200811 h 9623529"/>
              <a:gd name="connsiteX1" fmla="*/ 3204432 w 3206055"/>
              <a:gd name="connsiteY1" fmla="*/ 0 h 9623529"/>
              <a:gd name="connsiteX2" fmla="*/ 3204432 w 3206055"/>
              <a:gd name="connsiteY2" fmla="*/ 8389488 h 9623529"/>
              <a:gd name="connsiteX3" fmla="*/ 3197162 w 3206055"/>
              <a:gd name="connsiteY3" fmla="*/ 8389488 h 9623529"/>
              <a:gd name="connsiteX4" fmla="*/ 3206055 w 3206055"/>
              <a:gd name="connsiteY4" fmla="*/ 9386208 h 9623529"/>
              <a:gd name="connsiteX5" fmla="*/ 1971926 w 3206055"/>
              <a:gd name="connsiteY5" fmla="*/ 9623529 h 9623529"/>
              <a:gd name="connsiteX6" fmla="*/ 0 w 3206055"/>
              <a:gd name="connsiteY6" fmla="*/ 7651603 h 9623529"/>
              <a:gd name="connsiteX7" fmla="*/ 3621 w 3206055"/>
              <a:gd name="connsiteY7" fmla="*/ 7647982 h 9623529"/>
              <a:gd name="connsiteX8" fmla="*/ 3621 w 3206055"/>
              <a:gd name="connsiteY8" fmla="*/ 3200811 h 9623529"/>
              <a:gd name="connsiteX0" fmla="*/ 3621 w 3206987"/>
              <a:gd name="connsiteY0" fmla="*/ 3200811 h 9623529"/>
              <a:gd name="connsiteX1" fmla="*/ 3204432 w 3206987"/>
              <a:gd name="connsiteY1" fmla="*/ 0 h 9623529"/>
              <a:gd name="connsiteX2" fmla="*/ 3204432 w 3206987"/>
              <a:gd name="connsiteY2" fmla="*/ 8389488 h 9623529"/>
              <a:gd name="connsiteX3" fmla="*/ 3206142 w 3206987"/>
              <a:gd name="connsiteY3" fmla="*/ 8407448 h 9623529"/>
              <a:gd name="connsiteX4" fmla="*/ 3206055 w 3206987"/>
              <a:gd name="connsiteY4" fmla="*/ 9386208 h 9623529"/>
              <a:gd name="connsiteX5" fmla="*/ 1971926 w 3206987"/>
              <a:gd name="connsiteY5" fmla="*/ 9623529 h 9623529"/>
              <a:gd name="connsiteX6" fmla="*/ 0 w 3206987"/>
              <a:gd name="connsiteY6" fmla="*/ 7651603 h 9623529"/>
              <a:gd name="connsiteX7" fmla="*/ 3621 w 3206987"/>
              <a:gd name="connsiteY7" fmla="*/ 7647982 h 9623529"/>
              <a:gd name="connsiteX8" fmla="*/ 3621 w 3206987"/>
              <a:gd name="connsiteY8" fmla="*/ 3200811 h 962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6987" h="9623529">
                <a:moveTo>
                  <a:pt x="3621" y="3200811"/>
                </a:moveTo>
                <a:lnTo>
                  <a:pt x="3204432" y="0"/>
                </a:lnTo>
                <a:lnTo>
                  <a:pt x="3204432" y="8389488"/>
                </a:lnTo>
                <a:lnTo>
                  <a:pt x="3206142" y="8407448"/>
                </a:lnTo>
                <a:cubicBezTo>
                  <a:pt x="3209106" y="8739688"/>
                  <a:pt x="3203091" y="9053968"/>
                  <a:pt x="3206055" y="9386208"/>
                </a:cubicBezTo>
                <a:lnTo>
                  <a:pt x="1971926" y="9623529"/>
                </a:lnTo>
                <a:lnTo>
                  <a:pt x="0" y="7651603"/>
                </a:lnTo>
                <a:lnTo>
                  <a:pt x="3621" y="7647982"/>
                </a:lnTo>
                <a:lnTo>
                  <a:pt x="3621" y="3200811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835AD62-92DE-42CB-A787-503E2A1C1C7A}"/>
              </a:ext>
            </a:extLst>
          </p:cNvPr>
          <p:cNvSpPr/>
          <p:nvPr userDrawn="1"/>
        </p:nvSpPr>
        <p:spPr>
          <a:xfrm rot="2700000">
            <a:off x="1632126" y="1230939"/>
            <a:ext cx="3535790" cy="7514148"/>
          </a:xfrm>
          <a:custGeom>
            <a:avLst/>
            <a:gdLst>
              <a:gd name="connsiteX0" fmla="*/ 0 w 3535790"/>
              <a:gd name="connsiteY0" fmla="*/ 0 h 7514148"/>
              <a:gd name="connsiteX1" fmla="*/ 3535790 w 3535790"/>
              <a:gd name="connsiteY1" fmla="*/ 0 h 7514148"/>
              <a:gd name="connsiteX2" fmla="*/ 3535790 w 3535790"/>
              <a:gd name="connsiteY2" fmla="*/ 4642648 h 7514148"/>
              <a:gd name="connsiteX3" fmla="*/ 706090 w 3535790"/>
              <a:gd name="connsiteY3" fmla="*/ 7514148 h 7514148"/>
              <a:gd name="connsiteX4" fmla="*/ 0 w 3535790"/>
              <a:gd name="connsiteY4" fmla="*/ 6808058 h 7514148"/>
              <a:gd name="connsiteX5" fmla="*/ 0 w 3535790"/>
              <a:gd name="connsiteY5" fmla="*/ 0 h 75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5790" h="7514148">
                <a:moveTo>
                  <a:pt x="0" y="0"/>
                </a:moveTo>
                <a:lnTo>
                  <a:pt x="3535790" y="0"/>
                </a:lnTo>
                <a:lnTo>
                  <a:pt x="3535790" y="4642648"/>
                </a:lnTo>
                <a:lnTo>
                  <a:pt x="706090" y="7514148"/>
                </a:lnTo>
                <a:lnTo>
                  <a:pt x="0" y="68080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580">
                <a:srgbClr val="0286CD">
                  <a:alpha val="0"/>
                </a:srgbClr>
              </a:gs>
              <a:gs pos="0">
                <a:schemeClr val="accent1">
                  <a:alpha val="0"/>
                </a:schemeClr>
              </a:gs>
              <a:gs pos="78000">
                <a:schemeClr val="accent2">
                  <a:lumMod val="75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92948" y="1582578"/>
            <a:ext cx="4996403" cy="1234440"/>
          </a:xfrm>
        </p:spPr>
        <p:txBody>
          <a:bodyPr wrap="square" anchor="b"/>
          <a:lstStyle>
            <a:lvl1pPr algn="l">
              <a:defRPr sz="4000" b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592948" y="2871216"/>
            <a:ext cx="5116452" cy="41640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2948" y="4737425"/>
            <a:ext cx="3657600" cy="355601"/>
          </a:xfrm>
        </p:spPr>
        <p:txBody>
          <a:bodyPr anchor="b"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2948" y="5138745"/>
            <a:ext cx="3657600" cy="355601"/>
          </a:xfrm>
        </p:spPr>
        <p:txBody>
          <a:bodyPr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2948" y="5494345"/>
            <a:ext cx="3657600" cy="265176"/>
          </a:xfrm>
        </p:spPr>
        <p:txBody>
          <a:bodyPr/>
          <a:lstStyle>
            <a:lvl1pPr algn="l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842D9223-8BF3-49CC-B83A-D66284F1F0FE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©2019 VMware, Inc.</a:t>
            </a:r>
          </a:p>
        </p:txBody>
      </p:sp>
    </p:spTree>
    <p:extLst>
      <p:ext uri="{BB962C8B-B14F-4D97-AF65-F5344CB8AC3E}">
        <p14:creationId xmlns:p14="http://schemas.microsoft.com/office/powerpoint/2010/main" val="198977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–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CB68143-A247-4F5B-9173-3D82D6706BFE}"/>
              </a:ext>
            </a:extLst>
          </p:cNvPr>
          <p:cNvSpPr/>
          <p:nvPr userDrawn="1"/>
        </p:nvSpPr>
        <p:spPr>
          <a:xfrm rot="2700000">
            <a:off x="1530975" y="-2580079"/>
            <a:ext cx="3206987" cy="9623529"/>
          </a:xfrm>
          <a:custGeom>
            <a:avLst/>
            <a:gdLst>
              <a:gd name="connsiteX0" fmla="*/ 3621 w 3204432"/>
              <a:gd name="connsiteY0" fmla="*/ 3200811 h 9623529"/>
              <a:gd name="connsiteX1" fmla="*/ 3204432 w 3204432"/>
              <a:gd name="connsiteY1" fmla="*/ 0 h 9623529"/>
              <a:gd name="connsiteX2" fmla="*/ 3204432 w 3204432"/>
              <a:gd name="connsiteY2" fmla="*/ 8389488 h 9623529"/>
              <a:gd name="connsiteX3" fmla="*/ 3197162 w 3204432"/>
              <a:gd name="connsiteY3" fmla="*/ 8389488 h 9623529"/>
              <a:gd name="connsiteX4" fmla="*/ 3201565 w 3204432"/>
              <a:gd name="connsiteY4" fmla="*/ 8393890 h 9623529"/>
              <a:gd name="connsiteX5" fmla="*/ 1971926 w 3204432"/>
              <a:gd name="connsiteY5" fmla="*/ 9623529 h 9623529"/>
              <a:gd name="connsiteX6" fmla="*/ 0 w 3204432"/>
              <a:gd name="connsiteY6" fmla="*/ 7651603 h 9623529"/>
              <a:gd name="connsiteX7" fmla="*/ 3621 w 3204432"/>
              <a:gd name="connsiteY7" fmla="*/ 7647982 h 9623529"/>
              <a:gd name="connsiteX8" fmla="*/ 3621 w 3204432"/>
              <a:gd name="connsiteY8" fmla="*/ 3200811 h 9623529"/>
              <a:gd name="connsiteX0" fmla="*/ 3621 w 3206055"/>
              <a:gd name="connsiteY0" fmla="*/ 3200811 h 9623529"/>
              <a:gd name="connsiteX1" fmla="*/ 3204432 w 3206055"/>
              <a:gd name="connsiteY1" fmla="*/ 0 h 9623529"/>
              <a:gd name="connsiteX2" fmla="*/ 3204432 w 3206055"/>
              <a:gd name="connsiteY2" fmla="*/ 8389488 h 9623529"/>
              <a:gd name="connsiteX3" fmla="*/ 3197162 w 3206055"/>
              <a:gd name="connsiteY3" fmla="*/ 8389488 h 9623529"/>
              <a:gd name="connsiteX4" fmla="*/ 3206055 w 3206055"/>
              <a:gd name="connsiteY4" fmla="*/ 9386208 h 9623529"/>
              <a:gd name="connsiteX5" fmla="*/ 1971926 w 3206055"/>
              <a:gd name="connsiteY5" fmla="*/ 9623529 h 9623529"/>
              <a:gd name="connsiteX6" fmla="*/ 0 w 3206055"/>
              <a:gd name="connsiteY6" fmla="*/ 7651603 h 9623529"/>
              <a:gd name="connsiteX7" fmla="*/ 3621 w 3206055"/>
              <a:gd name="connsiteY7" fmla="*/ 7647982 h 9623529"/>
              <a:gd name="connsiteX8" fmla="*/ 3621 w 3206055"/>
              <a:gd name="connsiteY8" fmla="*/ 3200811 h 9623529"/>
              <a:gd name="connsiteX0" fmla="*/ 3621 w 3206987"/>
              <a:gd name="connsiteY0" fmla="*/ 3200811 h 9623529"/>
              <a:gd name="connsiteX1" fmla="*/ 3204432 w 3206987"/>
              <a:gd name="connsiteY1" fmla="*/ 0 h 9623529"/>
              <a:gd name="connsiteX2" fmla="*/ 3204432 w 3206987"/>
              <a:gd name="connsiteY2" fmla="*/ 8389488 h 9623529"/>
              <a:gd name="connsiteX3" fmla="*/ 3206142 w 3206987"/>
              <a:gd name="connsiteY3" fmla="*/ 8407448 h 9623529"/>
              <a:gd name="connsiteX4" fmla="*/ 3206055 w 3206987"/>
              <a:gd name="connsiteY4" fmla="*/ 9386208 h 9623529"/>
              <a:gd name="connsiteX5" fmla="*/ 1971926 w 3206987"/>
              <a:gd name="connsiteY5" fmla="*/ 9623529 h 9623529"/>
              <a:gd name="connsiteX6" fmla="*/ 0 w 3206987"/>
              <a:gd name="connsiteY6" fmla="*/ 7651603 h 9623529"/>
              <a:gd name="connsiteX7" fmla="*/ 3621 w 3206987"/>
              <a:gd name="connsiteY7" fmla="*/ 7647982 h 9623529"/>
              <a:gd name="connsiteX8" fmla="*/ 3621 w 3206987"/>
              <a:gd name="connsiteY8" fmla="*/ 3200811 h 962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6987" h="9623529">
                <a:moveTo>
                  <a:pt x="3621" y="3200811"/>
                </a:moveTo>
                <a:lnTo>
                  <a:pt x="3204432" y="0"/>
                </a:lnTo>
                <a:lnTo>
                  <a:pt x="3204432" y="8389488"/>
                </a:lnTo>
                <a:lnTo>
                  <a:pt x="3206142" y="8407448"/>
                </a:lnTo>
                <a:cubicBezTo>
                  <a:pt x="3209106" y="8739688"/>
                  <a:pt x="3203091" y="9053968"/>
                  <a:pt x="3206055" y="9386208"/>
                </a:cubicBezTo>
                <a:lnTo>
                  <a:pt x="1971926" y="9623529"/>
                </a:lnTo>
                <a:lnTo>
                  <a:pt x="0" y="7651603"/>
                </a:lnTo>
                <a:lnTo>
                  <a:pt x="3621" y="7647982"/>
                </a:lnTo>
                <a:lnTo>
                  <a:pt x="3621" y="3200811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65D9BB8-44B7-4046-A859-7B01AD84E349}"/>
              </a:ext>
            </a:extLst>
          </p:cNvPr>
          <p:cNvSpPr/>
          <p:nvPr userDrawn="1"/>
        </p:nvSpPr>
        <p:spPr>
          <a:xfrm rot="2700000">
            <a:off x="1632126" y="1230939"/>
            <a:ext cx="3535790" cy="7514148"/>
          </a:xfrm>
          <a:custGeom>
            <a:avLst/>
            <a:gdLst>
              <a:gd name="connsiteX0" fmla="*/ 0 w 3535790"/>
              <a:gd name="connsiteY0" fmla="*/ 0 h 7514148"/>
              <a:gd name="connsiteX1" fmla="*/ 3535790 w 3535790"/>
              <a:gd name="connsiteY1" fmla="*/ 0 h 7514148"/>
              <a:gd name="connsiteX2" fmla="*/ 3535790 w 3535790"/>
              <a:gd name="connsiteY2" fmla="*/ 4642648 h 7514148"/>
              <a:gd name="connsiteX3" fmla="*/ 706090 w 3535790"/>
              <a:gd name="connsiteY3" fmla="*/ 7514148 h 7514148"/>
              <a:gd name="connsiteX4" fmla="*/ 0 w 3535790"/>
              <a:gd name="connsiteY4" fmla="*/ 6808058 h 7514148"/>
              <a:gd name="connsiteX5" fmla="*/ 0 w 3535790"/>
              <a:gd name="connsiteY5" fmla="*/ 0 h 75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5790" h="7514148">
                <a:moveTo>
                  <a:pt x="0" y="0"/>
                </a:moveTo>
                <a:lnTo>
                  <a:pt x="3535790" y="0"/>
                </a:lnTo>
                <a:lnTo>
                  <a:pt x="3535790" y="4642648"/>
                </a:lnTo>
                <a:lnTo>
                  <a:pt x="706090" y="7514148"/>
                </a:lnTo>
                <a:lnTo>
                  <a:pt x="0" y="68080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143">
                <a:schemeClr val="bg1">
                  <a:alpha val="0"/>
                </a:schemeClr>
              </a:gs>
              <a:gs pos="14000">
                <a:schemeClr val="bg1">
                  <a:alpha val="0"/>
                </a:schemeClr>
              </a:gs>
              <a:gs pos="72000">
                <a:schemeClr val="accent1"/>
              </a:gs>
            </a:gsLst>
            <a:lin ang="4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92948" y="1582578"/>
            <a:ext cx="4996403" cy="1234440"/>
          </a:xfrm>
        </p:spPr>
        <p:txBody>
          <a:bodyPr wrap="square" anchor="b"/>
          <a:lstStyle>
            <a:lvl1pPr algn="l">
              <a:defRPr sz="4000" b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592948" y="2871216"/>
            <a:ext cx="5116452" cy="41640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2948" y="4737425"/>
            <a:ext cx="3657600" cy="355601"/>
          </a:xfrm>
        </p:spPr>
        <p:txBody>
          <a:bodyPr anchor="b"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2948" y="5138745"/>
            <a:ext cx="3657600" cy="355601"/>
          </a:xfrm>
        </p:spPr>
        <p:txBody>
          <a:bodyPr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2948" y="5494345"/>
            <a:ext cx="3657600" cy="265176"/>
          </a:xfrm>
        </p:spPr>
        <p:txBody>
          <a:bodyPr/>
          <a:lstStyle>
            <a:lvl1pPr algn="l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1AFEC1E0-232D-4A6C-B0A1-37EDB200AB66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©2019 VMware, Inc.</a:t>
            </a:r>
          </a:p>
        </p:txBody>
      </p:sp>
    </p:spTree>
    <p:extLst>
      <p:ext uri="{BB962C8B-B14F-4D97-AF65-F5344CB8AC3E}">
        <p14:creationId xmlns:p14="http://schemas.microsoft.com/office/powerpoint/2010/main" val="38261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TextBox 755">
            <a:extLst>
              <a:ext uri="{FF2B5EF4-FFF2-40B4-BE49-F238E27FC236}">
                <a16:creationId xmlns:a16="http://schemas.microsoft.com/office/drawing/2014/main" id="{2387BAEF-04D4-4DE9-B7A0-5B5AD8C8A831}"/>
              </a:ext>
            </a:extLst>
          </p:cNvPr>
          <p:cNvSpPr txBox="1"/>
          <p:nvPr userDrawn="1"/>
        </p:nvSpPr>
        <p:spPr>
          <a:xfrm>
            <a:off x="608013" y="1261594"/>
            <a:ext cx="1933864" cy="5348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accent2"/>
                </a:solidFill>
                <a:latin typeface="+mj-lt"/>
              </a:rPr>
              <a:t>Agenda</a:t>
            </a:r>
          </a:p>
        </p:txBody>
      </p:sp>
      <p:sp>
        <p:nvSpPr>
          <p:cNvPr id="730" name="TextBox 729">
            <a:extLst>
              <a:ext uri="{FF2B5EF4-FFF2-40B4-BE49-F238E27FC236}">
                <a16:creationId xmlns:a16="http://schemas.microsoft.com/office/drawing/2014/main" id="{AB8D1A6B-3CE6-468D-804E-6300F8B6DC81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Text Placeholder 757">
            <a:extLst>
              <a:ext uri="{FF2B5EF4-FFF2-40B4-BE49-F238E27FC236}">
                <a16:creationId xmlns:a16="http://schemas.microsoft.com/office/drawing/2014/main" id="{B29EB907-51A5-4D60-B03A-85DECB7627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94013" y="1359907"/>
            <a:ext cx="7315200" cy="4322783"/>
          </a:xfrm>
        </p:spPr>
        <p:txBody>
          <a:bodyPr anchor="t"/>
          <a:lstStyle>
            <a:lvl1pPr marL="0" indent="0">
              <a:spcBef>
                <a:spcPts val="1800"/>
              </a:spcBef>
              <a:buClr>
                <a:schemeClr val="accent2"/>
              </a:buClr>
              <a:buFont typeface="Open Sans" panose="020B0606030504020204" pitchFamily="34" charset="0"/>
              <a:buChar char="​"/>
              <a:defRPr>
                <a:solidFill>
                  <a:schemeClr val="accent4"/>
                </a:solidFill>
              </a:defRPr>
            </a:lvl1pPr>
            <a:lvl2pPr marL="0" indent="0"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  <a:lvl3pPr marL="342900" indent="0">
              <a:buFont typeface="Open Sans" panose="020B0606030504020204" pitchFamily="34" charset="0"/>
              <a:buNone/>
              <a:defRPr sz="1800"/>
            </a:lvl3pPr>
            <a:lvl4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4pPr>
            <a:lvl5pPr marL="342900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5pPr>
            <a:lvl6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6pPr>
            <a:lvl7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7pPr>
            <a:lvl8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8pPr>
            <a:lvl9pPr marL="342900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3020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2270788"/>
            <a:ext cx="6408402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4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62DFBC-6461-46E5-9A65-C2BA6B55FAA7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067657A-03A1-4F4F-AD0D-A5B15521E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03F0FBFF-D44D-482A-B547-D551EA5D3C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9535C7-EA42-4FC0-BF2F-9F86B58ECC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775250D-8931-4334-BAE4-BDDB069541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46FFD602-6135-4BEE-BB2A-C867FBE1FF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14A9D646-E9F0-4A52-BD9E-F04121BF45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A919FBF8-B563-4387-B270-79EB182CF7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B407C40-A805-4838-8B00-1B2AAC94FDCD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428A741-FAD5-4234-862D-6AB7431CF1B6}"/>
              </a:ext>
            </a:extLst>
          </p:cNvPr>
          <p:cNvSpPr/>
          <p:nvPr userDrawn="1"/>
        </p:nvSpPr>
        <p:spPr>
          <a:xfrm rot="2700000">
            <a:off x="7247491" y="-1003602"/>
            <a:ext cx="3505682" cy="10673146"/>
          </a:xfrm>
          <a:custGeom>
            <a:avLst/>
            <a:gdLst>
              <a:gd name="connsiteX0" fmla="*/ 0 w 3505682"/>
              <a:gd name="connsiteY0" fmla="*/ 925479 h 10673146"/>
              <a:gd name="connsiteX1" fmla="*/ 925478 w 3505682"/>
              <a:gd name="connsiteY1" fmla="*/ 0 h 10673146"/>
              <a:gd name="connsiteX2" fmla="*/ 3505682 w 3505682"/>
              <a:gd name="connsiteY2" fmla="*/ 2580205 h 10673146"/>
              <a:gd name="connsiteX3" fmla="*/ 3505682 w 3505682"/>
              <a:gd name="connsiteY3" fmla="*/ 7167464 h 10673146"/>
              <a:gd name="connsiteX4" fmla="*/ 0 w 3505682"/>
              <a:gd name="connsiteY4" fmla="*/ 10673146 h 10673146"/>
              <a:gd name="connsiteX5" fmla="*/ 0 w 3505682"/>
              <a:gd name="connsiteY5" fmla="*/ 925479 h 10673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682" h="10673146">
                <a:moveTo>
                  <a:pt x="0" y="925479"/>
                </a:moveTo>
                <a:lnTo>
                  <a:pt x="925478" y="0"/>
                </a:lnTo>
                <a:lnTo>
                  <a:pt x="3505682" y="2580205"/>
                </a:lnTo>
                <a:lnTo>
                  <a:pt x="3505682" y="7167464"/>
                </a:lnTo>
                <a:lnTo>
                  <a:pt x="0" y="10673146"/>
                </a:lnTo>
                <a:lnTo>
                  <a:pt x="0" y="925479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D3A6683-B1EA-4507-96A9-030793602B44}"/>
              </a:ext>
            </a:extLst>
          </p:cNvPr>
          <p:cNvSpPr/>
          <p:nvPr userDrawn="1"/>
        </p:nvSpPr>
        <p:spPr>
          <a:xfrm rot="2700000">
            <a:off x="9753830" y="1674737"/>
            <a:ext cx="970552" cy="6485190"/>
          </a:xfrm>
          <a:custGeom>
            <a:avLst/>
            <a:gdLst>
              <a:gd name="connsiteX0" fmla="*/ 1 w 970552"/>
              <a:gd name="connsiteY0" fmla="*/ 0 h 6485190"/>
              <a:gd name="connsiteX1" fmla="*/ 970552 w 970552"/>
              <a:gd name="connsiteY1" fmla="*/ 970551 h 6485190"/>
              <a:gd name="connsiteX2" fmla="*/ 970552 w 970552"/>
              <a:gd name="connsiteY2" fmla="*/ 5514638 h 6485190"/>
              <a:gd name="connsiteX3" fmla="*/ 0 w 970552"/>
              <a:gd name="connsiteY3" fmla="*/ 6485190 h 64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6485190">
                <a:moveTo>
                  <a:pt x="1" y="0"/>
                </a:moveTo>
                <a:lnTo>
                  <a:pt x="970552" y="970551"/>
                </a:lnTo>
                <a:lnTo>
                  <a:pt x="970552" y="5514638"/>
                </a:lnTo>
                <a:lnTo>
                  <a:pt x="0" y="6485190"/>
                </a:lnTo>
                <a:close/>
              </a:path>
            </a:pathLst>
          </a:custGeom>
          <a:gradFill>
            <a:gsLst>
              <a:gs pos="94000">
                <a:schemeClr val="bg1"/>
              </a:gs>
              <a:gs pos="16000">
                <a:schemeClr val="accent4"/>
              </a:gs>
              <a:gs pos="76000">
                <a:schemeClr val="bg1">
                  <a:alpha val="91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9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– Pl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2267712"/>
            <a:ext cx="6408402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62DFBC-6461-46E5-9A65-C2BA6B55FAA7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067657A-03A1-4F4F-AD0D-A5B15521E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03F0FBFF-D44D-482A-B547-D551EA5D3C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9535C7-EA42-4FC0-BF2F-9F86B58ECC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775250D-8931-4334-BAE4-BDDB069541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46FFD602-6135-4BEE-BB2A-C867FBE1FF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14A9D646-E9F0-4A52-BD9E-F04121BF45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A919FBF8-B563-4387-B270-79EB182CF7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B407C40-A805-4838-8B00-1B2AAC94FDCD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428A741-FAD5-4234-862D-6AB7431CF1B6}"/>
              </a:ext>
            </a:extLst>
          </p:cNvPr>
          <p:cNvSpPr/>
          <p:nvPr userDrawn="1"/>
        </p:nvSpPr>
        <p:spPr>
          <a:xfrm rot="2700000">
            <a:off x="7247491" y="-1003602"/>
            <a:ext cx="3505682" cy="10673146"/>
          </a:xfrm>
          <a:custGeom>
            <a:avLst/>
            <a:gdLst>
              <a:gd name="connsiteX0" fmla="*/ 0 w 3505682"/>
              <a:gd name="connsiteY0" fmla="*/ 925479 h 10673146"/>
              <a:gd name="connsiteX1" fmla="*/ 925478 w 3505682"/>
              <a:gd name="connsiteY1" fmla="*/ 0 h 10673146"/>
              <a:gd name="connsiteX2" fmla="*/ 3505682 w 3505682"/>
              <a:gd name="connsiteY2" fmla="*/ 2580205 h 10673146"/>
              <a:gd name="connsiteX3" fmla="*/ 3505682 w 3505682"/>
              <a:gd name="connsiteY3" fmla="*/ 7167464 h 10673146"/>
              <a:gd name="connsiteX4" fmla="*/ 0 w 3505682"/>
              <a:gd name="connsiteY4" fmla="*/ 10673146 h 10673146"/>
              <a:gd name="connsiteX5" fmla="*/ 0 w 3505682"/>
              <a:gd name="connsiteY5" fmla="*/ 925479 h 10673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682" h="10673146">
                <a:moveTo>
                  <a:pt x="0" y="925479"/>
                </a:moveTo>
                <a:lnTo>
                  <a:pt x="925478" y="0"/>
                </a:lnTo>
                <a:lnTo>
                  <a:pt x="3505682" y="2580205"/>
                </a:lnTo>
                <a:lnTo>
                  <a:pt x="3505682" y="7167464"/>
                </a:lnTo>
                <a:lnTo>
                  <a:pt x="0" y="10673146"/>
                </a:lnTo>
                <a:lnTo>
                  <a:pt x="0" y="925479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D3A6683-B1EA-4507-96A9-030793602B44}"/>
              </a:ext>
            </a:extLst>
          </p:cNvPr>
          <p:cNvSpPr/>
          <p:nvPr userDrawn="1"/>
        </p:nvSpPr>
        <p:spPr>
          <a:xfrm rot="2700000">
            <a:off x="9753830" y="1674737"/>
            <a:ext cx="970552" cy="6485190"/>
          </a:xfrm>
          <a:custGeom>
            <a:avLst/>
            <a:gdLst>
              <a:gd name="connsiteX0" fmla="*/ 1 w 970552"/>
              <a:gd name="connsiteY0" fmla="*/ 0 h 6485190"/>
              <a:gd name="connsiteX1" fmla="*/ 970552 w 970552"/>
              <a:gd name="connsiteY1" fmla="*/ 970551 h 6485190"/>
              <a:gd name="connsiteX2" fmla="*/ 970552 w 970552"/>
              <a:gd name="connsiteY2" fmla="*/ 5514638 h 6485190"/>
              <a:gd name="connsiteX3" fmla="*/ 0 w 970552"/>
              <a:gd name="connsiteY3" fmla="*/ 6485190 h 64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6485190">
                <a:moveTo>
                  <a:pt x="1" y="0"/>
                </a:moveTo>
                <a:lnTo>
                  <a:pt x="970552" y="970551"/>
                </a:lnTo>
                <a:lnTo>
                  <a:pt x="970552" y="5514638"/>
                </a:lnTo>
                <a:lnTo>
                  <a:pt x="0" y="6485190"/>
                </a:lnTo>
                <a:close/>
              </a:path>
            </a:pathLst>
          </a:custGeom>
          <a:gradFill>
            <a:gsLst>
              <a:gs pos="20000">
                <a:srgbClr val="7F35AB"/>
              </a:gs>
              <a:gs pos="95000">
                <a:schemeClr val="bg1"/>
              </a:gs>
              <a:gs pos="74000">
                <a:schemeClr val="bg1">
                  <a:alpha val="79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59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–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6" y="2267712"/>
            <a:ext cx="6408402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62DFBC-6461-46E5-9A65-C2BA6B55FAA7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067657A-03A1-4F4F-AD0D-A5B15521E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03F0FBFF-D44D-482A-B547-D551EA5D3C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9535C7-EA42-4FC0-BF2F-9F86B58ECC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775250D-8931-4334-BAE4-BDDB069541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46FFD602-6135-4BEE-BB2A-C867FBE1FF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14A9D646-E9F0-4A52-BD9E-F04121BF45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A919FBF8-B563-4387-B270-79EB182CF7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B407C40-A805-4838-8B00-1B2AAC94FDCD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428A741-FAD5-4234-862D-6AB7431CF1B6}"/>
              </a:ext>
            </a:extLst>
          </p:cNvPr>
          <p:cNvSpPr/>
          <p:nvPr userDrawn="1"/>
        </p:nvSpPr>
        <p:spPr>
          <a:xfrm rot="2700000">
            <a:off x="7247491" y="-1003602"/>
            <a:ext cx="3505682" cy="10673146"/>
          </a:xfrm>
          <a:custGeom>
            <a:avLst/>
            <a:gdLst>
              <a:gd name="connsiteX0" fmla="*/ 0 w 3505682"/>
              <a:gd name="connsiteY0" fmla="*/ 925479 h 10673146"/>
              <a:gd name="connsiteX1" fmla="*/ 925478 w 3505682"/>
              <a:gd name="connsiteY1" fmla="*/ 0 h 10673146"/>
              <a:gd name="connsiteX2" fmla="*/ 3505682 w 3505682"/>
              <a:gd name="connsiteY2" fmla="*/ 2580205 h 10673146"/>
              <a:gd name="connsiteX3" fmla="*/ 3505682 w 3505682"/>
              <a:gd name="connsiteY3" fmla="*/ 7167464 h 10673146"/>
              <a:gd name="connsiteX4" fmla="*/ 0 w 3505682"/>
              <a:gd name="connsiteY4" fmla="*/ 10673146 h 10673146"/>
              <a:gd name="connsiteX5" fmla="*/ 0 w 3505682"/>
              <a:gd name="connsiteY5" fmla="*/ 925479 h 10673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682" h="10673146">
                <a:moveTo>
                  <a:pt x="0" y="925479"/>
                </a:moveTo>
                <a:lnTo>
                  <a:pt x="925478" y="0"/>
                </a:lnTo>
                <a:lnTo>
                  <a:pt x="3505682" y="2580205"/>
                </a:lnTo>
                <a:lnTo>
                  <a:pt x="3505682" y="7167464"/>
                </a:lnTo>
                <a:lnTo>
                  <a:pt x="0" y="10673146"/>
                </a:lnTo>
                <a:lnTo>
                  <a:pt x="0" y="925479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D3A6683-B1EA-4507-96A9-030793602B44}"/>
              </a:ext>
            </a:extLst>
          </p:cNvPr>
          <p:cNvSpPr/>
          <p:nvPr userDrawn="1"/>
        </p:nvSpPr>
        <p:spPr>
          <a:xfrm rot="2700000">
            <a:off x="9753830" y="1674737"/>
            <a:ext cx="970552" cy="6485190"/>
          </a:xfrm>
          <a:custGeom>
            <a:avLst/>
            <a:gdLst>
              <a:gd name="connsiteX0" fmla="*/ 1 w 970552"/>
              <a:gd name="connsiteY0" fmla="*/ 0 h 6485190"/>
              <a:gd name="connsiteX1" fmla="*/ 970552 w 970552"/>
              <a:gd name="connsiteY1" fmla="*/ 970551 h 6485190"/>
              <a:gd name="connsiteX2" fmla="*/ 970552 w 970552"/>
              <a:gd name="connsiteY2" fmla="*/ 5514638 h 6485190"/>
              <a:gd name="connsiteX3" fmla="*/ 0 w 970552"/>
              <a:gd name="connsiteY3" fmla="*/ 6485190 h 64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6485190">
                <a:moveTo>
                  <a:pt x="1" y="0"/>
                </a:moveTo>
                <a:lnTo>
                  <a:pt x="970552" y="970551"/>
                </a:lnTo>
                <a:lnTo>
                  <a:pt x="970552" y="5514638"/>
                </a:lnTo>
                <a:lnTo>
                  <a:pt x="0" y="6485190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0511">
                <a:schemeClr val="bg1">
                  <a:alpha val="76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39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834265-B4D7-4504-9C1C-C962DD96E4D9}"/>
              </a:ext>
            </a:extLst>
          </p:cNvPr>
          <p:cNvSpPr/>
          <p:nvPr userDrawn="1"/>
        </p:nvSpPr>
        <p:spPr>
          <a:xfrm rot="2700000">
            <a:off x="1156507" y="-4493128"/>
            <a:ext cx="7499811" cy="13467847"/>
          </a:xfrm>
          <a:custGeom>
            <a:avLst/>
            <a:gdLst>
              <a:gd name="connsiteX0" fmla="*/ 0 w 7499811"/>
              <a:gd name="connsiteY0" fmla="*/ 7314868 h 13467847"/>
              <a:gd name="connsiteX1" fmla="*/ 7314868 w 7499811"/>
              <a:gd name="connsiteY1" fmla="*/ 0 h 13467847"/>
              <a:gd name="connsiteX2" fmla="*/ 7499811 w 7499811"/>
              <a:gd name="connsiteY2" fmla="*/ 184942 h 13467847"/>
              <a:gd name="connsiteX3" fmla="*/ 7499811 w 7499811"/>
              <a:gd name="connsiteY3" fmla="*/ 9513150 h 13467847"/>
              <a:gd name="connsiteX4" fmla="*/ 3545114 w 7499811"/>
              <a:gd name="connsiteY4" fmla="*/ 13467847 h 13467847"/>
              <a:gd name="connsiteX5" fmla="*/ 0 w 7499811"/>
              <a:gd name="connsiteY5" fmla="*/ 9922733 h 1346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9811" h="13467847">
                <a:moveTo>
                  <a:pt x="0" y="7314868"/>
                </a:moveTo>
                <a:lnTo>
                  <a:pt x="7314868" y="0"/>
                </a:lnTo>
                <a:lnTo>
                  <a:pt x="7499811" y="184942"/>
                </a:lnTo>
                <a:lnTo>
                  <a:pt x="7499811" y="9513150"/>
                </a:lnTo>
                <a:lnTo>
                  <a:pt x="3545114" y="13467847"/>
                </a:lnTo>
                <a:lnTo>
                  <a:pt x="0" y="9922733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2F29CAF-76E7-4387-BEA8-66F482EB65A2}"/>
              </a:ext>
            </a:extLst>
          </p:cNvPr>
          <p:cNvSpPr/>
          <p:nvPr userDrawn="1"/>
        </p:nvSpPr>
        <p:spPr>
          <a:xfrm rot="2700000">
            <a:off x="7032715" y="-169135"/>
            <a:ext cx="1042026" cy="8663939"/>
          </a:xfrm>
          <a:custGeom>
            <a:avLst/>
            <a:gdLst>
              <a:gd name="connsiteX0" fmla="*/ 0 w 1042026"/>
              <a:gd name="connsiteY0" fmla="*/ 0 h 8663939"/>
              <a:gd name="connsiteX1" fmla="*/ 1042026 w 1042026"/>
              <a:gd name="connsiteY1" fmla="*/ 0 h 8663939"/>
              <a:gd name="connsiteX2" fmla="*/ 1042026 w 1042026"/>
              <a:gd name="connsiteY2" fmla="*/ 7621913 h 8663939"/>
              <a:gd name="connsiteX3" fmla="*/ 0 w 1042026"/>
              <a:gd name="connsiteY3" fmla="*/ 8663939 h 866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026" h="8663939">
                <a:moveTo>
                  <a:pt x="0" y="0"/>
                </a:moveTo>
                <a:lnTo>
                  <a:pt x="1042026" y="0"/>
                </a:lnTo>
                <a:lnTo>
                  <a:pt x="1042026" y="7621913"/>
                </a:lnTo>
                <a:lnTo>
                  <a:pt x="0" y="8663939"/>
                </a:lnTo>
                <a:close/>
              </a:path>
            </a:pathLst>
          </a:custGeom>
          <a:gradFill>
            <a:gsLst>
              <a:gs pos="94000">
                <a:schemeClr val="bg1"/>
              </a:gs>
              <a:gs pos="26000">
                <a:schemeClr val="accent4"/>
              </a:gs>
              <a:gs pos="76000">
                <a:schemeClr val="bg1">
                  <a:alpha val="91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©2019 VMware, Inc</a:t>
            </a:r>
          </a:p>
        </p:txBody>
      </p:sp>
      <p:sp>
        <p:nvSpPr>
          <p:cNvPr id="41" name="Picture Placeholder 184">
            <a:extLst>
              <a:ext uri="{FF2B5EF4-FFF2-40B4-BE49-F238E27FC236}">
                <a16:creationId xmlns:a16="http://schemas.microsoft.com/office/drawing/2014/main" id="{997DC603-F304-4357-BF7F-19215EB70C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23151" y="4619335"/>
            <a:ext cx="2740025" cy="1371600"/>
          </a:xfrm>
          <a:noFill/>
        </p:spPr>
        <p:txBody>
          <a:bodyPr anchor="ctr"/>
          <a:lstStyle>
            <a:lvl1pPr algn="ctr">
              <a:defRPr sz="2400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8" cy="3200400"/>
          </a:xfrm>
        </p:spPr>
        <p:txBody>
          <a:bodyPr anchor="b"/>
          <a:lstStyle>
            <a:lvl1pPr marL="169863" indent="-169863">
              <a:buClrTx/>
              <a:buSzPct val="100000"/>
              <a:buFont typeface="Metropolis" panose="00000500000000000000" pitchFamily="2" charset="0"/>
              <a:buChar char="“"/>
              <a:defRPr sz="2800">
                <a:solidFill>
                  <a:schemeClr val="bg1"/>
                </a:solidFill>
              </a:defRPr>
            </a:lvl1pPr>
            <a:lvl2pPr marL="457200" indent="-18415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38" indent="-16986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63" indent="-166688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00" indent="-13811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8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265359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– Pl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834265-B4D7-4504-9C1C-C962DD96E4D9}"/>
              </a:ext>
            </a:extLst>
          </p:cNvPr>
          <p:cNvSpPr/>
          <p:nvPr userDrawn="1"/>
        </p:nvSpPr>
        <p:spPr>
          <a:xfrm rot="2700000">
            <a:off x="1156507" y="-4493128"/>
            <a:ext cx="7499811" cy="13467847"/>
          </a:xfrm>
          <a:custGeom>
            <a:avLst/>
            <a:gdLst>
              <a:gd name="connsiteX0" fmla="*/ 0 w 7499811"/>
              <a:gd name="connsiteY0" fmla="*/ 7314868 h 13467847"/>
              <a:gd name="connsiteX1" fmla="*/ 7314868 w 7499811"/>
              <a:gd name="connsiteY1" fmla="*/ 0 h 13467847"/>
              <a:gd name="connsiteX2" fmla="*/ 7499811 w 7499811"/>
              <a:gd name="connsiteY2" fmla="*/ 184942 h 13467847"/>
              <a:gd name="connsiteX3" fmla="*/ 7499811 w 7499811"/>
              <a:gd name="connsiteY3" fmla="*/ 9513150 h 13467847"/>
              <a:gd name="connsiteX4" fmla="*/ 3545114 w 7499811"/>
              <a:gd name="connsiteY4" fmla="*/ 13467847 h 13467847"/>
              <a:gd name="connsiteX5" fmla="*/ 0 w 7499811"/>
              <a:gd name="connsiteY5" fmla="*/ 9922733 h 1346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9811" h="13467847">
                <a:moveTo>
                  <a:pt x="0" y="7314868"/>
                </a:moveTo>
                <a:lnTo>
                  <a:pt x="7314868" y="0"/>
                </a:lnTo>
                <a:lnTo>
                  <a:pt x="7499811" y="184942"/>
                </a:lnTo>
                <a:lnTo>
                  <a:pt x="7499811" y="9513150"/>
                </a:lnTo>
                <a:lnTo>
                  <a:pt x="3545114" y="13467847"/>
                </a:lnTo>
                <a:lnTo>
                  <a:pt x="0" y="9922733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2F29CAF-76E7-4387-BEA8-66F482EB65A2}"/>
              </a:ext>
            </a:extLst>
          </p:cNvPr>
          <p:cNvSpPr/>
          <p:nvPr userDrawn="1"/>
        </p:nvSpPr>
        <p:spPr>
          <a:xfrm rot="2700000">
            <a:off x="7032715" y="-169135"/>
            <a:ext cx="1042026" cy="8663939"/>
          </a:xfrm>
          <a:custGeom>
            <a:avLst/>
            <a:gdLst>
              <a:gd name="connsiteX0" fmla="*/ 0 w 1042026"/>
              <a:gd name="connsiteY0" fmla="*/ 0 h 8663939"/>
              <a:gd name="connsiteX1" fmla="*/ 1042026 w 1042026"/>
              <a:gd name="connsiteY1" fmla="*/ 0 h 8663939"/>
              <a:gd name="connsiteX2" fmla="*/ 1042026 w 1042026"/>
              <a:gd name="connsiteY2" fmla="*/ 7621913 h 8663939"/>
              <a:gd name="connsiteX3" fmla="*/ 0 w 1042026"/>
              <a:gd name="connsiteY3" fmla="*/ 8663939 h 866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026" h="8663939">
                <a:moveTo>
                  <a:pt x="0" y="0"/>
                </a:moveTo>
                <a:lnTo>
                  <a:pt x="1042026" y="0"/>
                </a:lnTo>
                <a:lnTo>
                  <a:pt x="1042026" y="7621913"/>
                </a:lnTo>
                <a:lnTo>
                  <a:pt x="0" y="8663939"/>
                </a:lnTo>
                <a:close/>
              </a:path>
            </a:pathLst>
          </a:custGeom>
          <a:gradFill>
            <a:gsLst>
              <a:gs pos="22000">
                <a:srgbClr val="7F35AB">
                  <a:alpha val="94000"/>
                </a:srgbClr>
              </a:gs>
              <a:gs pos="95000">
                <a:schemeClr val="bg1"/>
              </a:gs>
              <a:gs pos="77000">
                <a:schemeClr val="bg1">
                  <a:alpha val="79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©2019 VMware, Inc</a:t>
            </a:r>
          </a:p>
        </p:txBody>
      </p:sp>
      <p:sp>
        <p:nvSpPr>
          <p:cNvPr id="41" name="Picture Placeholder 184">
            <a:extLst>
              <a:ext uri="{FF2B5EF4-FFF2-40B4-BE49-F238E27FC236}">
                <a16:creationId xmlns:a16="http://schemas.microsoft.com/office/drawing/2014/main" id="{997DC603-F304-4357-BF7F-19215EB70C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23151" y="4619335"/>
            <a:ext cx="2740025" cy="1371600"/>
          </a:xfrm>
          <a:noFill/>
        </p:spPr>
        <p:txBody>
          <a:bodyPr anchor="ctr"/>
          <a:lstStyle>
            <a:lvl1pPr algn="ctr">
              <a:defRPr sz="2400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8" cy="3200400"/>
          </a:xfrm>
        </p:spPr>
        <p:txBody>
          <a:bodyPr anchor="b"/>
          <a:lstStyle>
            <a:lvl1pPr marL="169863" indent="-169863">
              <a:buClrTx/>
              <a:buSzPct val="100000"/>
              <a:buFont typeface="Metropolis" panose="00000500000000000000" pitchFamily="2" charset="0"/>
              <a:buChar char="“"/>
              <a:defRPr sz="2800">
                <a:solidFill>
                  <a:schemeClr val="bg1"/>
                </a:solidFill>
              </a:defRPr>
            </a:lvl1pPr>
            <a:lvl2pPr marL="457200" indent="-18415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38" indent="-16986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63" indent="-166688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00" indent="-13811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8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360746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834265-B4D7-4504-9C1C-C962DD96E4D9}"/>
              </a:ext>
            </a:extLst>
          </p:cNvPr>
          <p:cNvSpPr/>
          <p:nvPr userDrawn="1"/>
        </p:nvSpPr>
        <p:spPr>
          <a:xfrm rot="2700000">
            <a:off x="1156507" y="-4493128"/>
            <a:ext cx="7499811" cy="13467847"/>
          </a:xfrm>
          <a:custGeom>
            <a:avLst/>
            <a:gdLst>
              <a:gd name="connsiteX0" fmla="*/ 0 w 7499811"/>
              <a:gd name="connsiteY0" fmla="*/ 7314868 h 13467847"/>
              <a:gd name="connsiteX1" fmla="*/ 7314868 w 7499811"/>
              <a:gd name="connsiteY1" fmla="*/ 0 h 13467847"/>
              <a:gd name="connsiteX2" fmla="*/ 7499811 w 7499811"/>
              <a:gd name="connsiteY2" fmla="*/ 184942 h 13467847"/>
              <a:gd name="connsiteX3" fmla="*/ 7499811 w 7499811"/>
              <a:gd name="connsiteY3" fmla="*/ 9513150 h 13467847"/>
              <a:gd name="connsiteX4" fmla="*/ 3545114 w 7499811"/>
              <a:gd name="connsiteY4" fmla="*/ 13467847 h 13467847"/>
              <a:gd name="connsiteX5" fmla="*/ 0 w 7499811"/>
              <a:gd name="connsiteY5" fmla="*/ 9922733 h 1346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9811" h="13467847">
                <a:moveTo>
                  <a:pt x="0" y="7314868"/>
                </a:moveTo>
                <a:lnTo>
                  <a:pt x="7314868" y="0"/>
                </a:lnTo>
                <a:lnTo>
                  <a:pt x="7499811" y="184942"/>
                </a:lnTo>
                <a:lnTo>
                  <a:pt x="7499811" y="9513150"/>
                </a:lnTo>
                <a:lnTo>
                  <a:pt x="3545114" y="13467847"/>
                </a:lnTo>
                <a:lnTo>
                  <a:pt x="0" y="9922733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2F29CAF-76E7-4387-BEA8-66F482EB65A2}"/>
              </a:ext>
            </a:extLst>
          </p:cNvPr>
          <p:cNvSpPr/>
          <p:nvPr userDrawn="1"/>
        </p:nvSpPr>
        <p:spPr>
          <a:xfrm rot="2700000">
            <a:off x="7032715" y="-169135"/>
            <a:ext cx="1042026" cy="8663939"/>
          </a:xfrm>
          <a:custGeom>
            <a:avLst/>
            <a:gdLst>
              <a:gd name="connsiteX0" fmla="*/ 0 w 1042026"/>
              <a:gd name="connsiteY0" fmla="*/ 0 h 8663939"/>
              <a:gd name="connsiteX1" fmla="*/ 1042026 w 1042026"/>
              <a:gd name="connsiteY1" fmla="*/ 0 h 8663939"/>
              <a:gd name="connsiteX2" fmla="*/ 1042026 w 1042026"/>
              <a:gd name="connsiteY2" fmla="*/ 7621913 h 8663939"/>
              <a:gd name="connsiteX3" fmla="*/ 0 w 1042026"/>
              <a:gd name="connsiteY3" fmla="*/ 8663939 h 866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026" h="8663939">
                <a:moveTo>
                  <a:pt x="0" y="0"/>
                </a:moveTo>
                <a:lnTo>
                  <a:pt x="1042026" y="0"/>
                </a:lnTo>
                <a:lnTo>
                  <a:pt x="1042026" y="7621913"/>
                </a:lnTo>
                <a:lnTo>
                  <a:pt x="0" y="8663939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0511">
                <a:schemeClr val="bg1">
                  <a:alpha val="76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©2019 VMware, Inc</a:t>
            </a:r>
          </a:p>
        </p:txBody>
      </p:sp>
      <p:sp>
        <p:nvSpPr>
          <p:cNvPr id="41" name="Picture Placeholder 184">
            <a:extLst>
              <a:ext uri="{FF2B5EF4-FFF2-40B4-BE49-F238E27FC236}">
                <a16:creationId xmlns:a16="http://schemas.microsoft.com/office/drawing/2014/main" id="{997DC603-F304-4357-BF7F-19215EB70C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23151" y="4619335"/>
            <a:ext cx="2740025" cy="1371600"/>
          </a:xfrm>
          <a:noFill/>
        </p:spPr>
        <p:txBody>
          <a:bodyPr anchor="ctr"/>
          <a:lstStyle>
            <a:lvl1pPr algn="ctr">
              <a:defRPr sz="2400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8" cy="3200400"/>
          </a:xfrm>
        </p:spPr>
        <p:txBody>
          <a:bodyPr anchor="b"/>
          <a:lstStyle>
            <a:lvl1pPr marL="169863" indent="-169863">
              <a:buClrTx/>
              <a:buSzPct val="100000"/>
              <a:buFont typeface="Metropolis" panose="00000500000000000000" pitchFamily="2" charset="0"/>
              <a:buChar char="“"/>
              <a:defRPr sz="2800">
                <a:solidFill>
                  <a:schemeClr val="bg1"/>
                </a:solidFill>
              </a:defRPr>
            </a:lvl1pPr>
            <a:lvl2pPr marL="457200" indent="-18415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38" indent="-16986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63" indent="-166688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00" indent="-13811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8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111279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6505" y="1600201"/>
            <a:ext cx="10972800" cy="4572000"/>
          </a:xfrm>
        </p:spPr>
        <p:txBody>
          <a:bodyPr/>
          <a:lstStyle>
            <a:lvl1pPr>
              <a:spcBef>
                <a:spcPts val="1500"/>
              </a:spcBef>
              <a:defRPr/>
            </a:lvl1pPr>
            <a:lvl2pPr>
              <a:spcBef>
                <a:spcPts val="300"/>
              </a:spcBef>
              <a:defRPr/>
            </a:lvl2pPr>
            <a:lvl5pPr>
              <a:defRPr/>
            </a:lvl5pPr>
            <a:lvl6pPr>
              <a:defRPr/>
            </a:lvl6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16D2F66-BB7F-4F0E-A224-A105F87676EF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8794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24E83-0498-4D8B-94A0-3FF7CDD8F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</p:spTree>
    <p:extLst>
      <p:ext uri="{BB962C8B-B14F-4D97-AF65-F5344CB8AC3E}">
        <p14:creationId xmlns:p14="http://schemas.microsoft.com/office/powerpoint/2010/main" val="237101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50B906-C5A3-4658-B24C-B2B533310D26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8211D2-9BBA-4EB9-8867-E2CC72E9E0D1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90EF1-7A6F-4CAE-80CD-2BC8A8107F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</p:spTree>
    <p:extLst>
      <p:ext uri="{BB962C8B-B14F-4D97-AF65-F5344CB8AC3E}">
        <p14:creationId xmlns:p14="http://schemas.microsoft.com/office/powerpoint/2010/main" val="239816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F420A-ED2C-4AD1-A28B-EB26178557D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-1" y="1600200"/>
            <a:ext cx="5893593" cy="4572000"/>
          </a:xfrm>
        </p:spPr>
        <p:txBody>
          <a:bodyPr lIns="59436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5"/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D860A49-A98C-4F0E-AB34-4E13B89D5EB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321287" y="1600200"/>
            <a:ext cx="5867538" cy="4572000"/>
          </a:xfrm>
        </p:spPr>
        <p:txBody>
          <a:bodyPr lIns="0" rIns="59436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 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86138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 –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ltGray">
          <a:xfrm>
            <a:off x="0" y="1600201"/>
            <a:ext cx="5893593" cy="4572000"/>
          </a:xfrm>
          <a:solidFill>
            <a:schemeClr val="accent4"/>
          </a:solidFill>
        </p:spPr>
        <p:txBody>
          <a:bodyPr vert="horz" lIns="594360" tIns="457200" rIns="457200" bIns="457200" rtlCol="0">
            <a:noAutofit/>
          </a:bodyPr>
          <a:lstStyle>
            <a:lvl1pPr>
              <a:spcBef>
                <a:spcPts val="1200"/>
              </a:spcBef>
              <a:defRPr lang="en-US" sz="1800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sz="1600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sz="1400" dirty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lang="en-US" sz="1200" dirty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lang="en-US" sz="1200" dirty="0">
                <a:solidFill>
                  <a:schemeClr val="bg1"/>
                </a:solidFill>
              </a:defRPr>
            </a:lvl5pPr>
            <a:lvl6pPr>
              <a:buClrTx/>
              <a:defRPr sz="1800">
                <a:solidFill>
                  <a:schemeClr val="bg1"/>
                </a:solidFill>
              </a:defRPr>
            </a:lvl6pPr>
            <a:lvl7pPr>
              <a:buClrTx/>
              <a:defRPr sz="1400">
                <a:solidFill>
                  <a:schemeClr val="bg1"/>
                </a:solidFill>
              </a:defRPr>
            </a:lvl7pPr>
            <a:lvl8pPr>
              <a:buClrTx/>
              <a:defRPr sz="1200">
                <a:solidFill>
                  <a:schemeClr val="bg1"/>
                </a:solidFill>
              </a:defRPr>
            </a:lvl8pPr>
            <a:lvl9pPr>
              <a:buClrTx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 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ltGray">
          <a:xfrm>
            <a:off x="6323381" y="1600201"/>
            <a:ext cx="5865445" cy="4572000"/>
          </a:xfrm>
          <a:solidFill>
            <a:schemeClr val="accent1"/>
          </a:solidFill>
        </p:spPr>
        <p:txBody>
          <a:bodyPr lIns="457200" tIns="457200" rIns="594360"/>
          <a:lstStyle>
            <a:lvl1pPr>
              <a:spcBef>
                <a:spcPts val="1200"/>
              </a:spcBef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2587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gray">
          <a:xfrm>
            <a:off x="1" y="1600201"/>
            <a:ext cx="5866360" cy="4572000"/>
          </a:xfrm>
          <a:solidFill>
            <a:schemeClr val="bg2"/>
          </a:solidFill>
        </p:spPr>
        <p:txBody>
          <a:bodyPr lIns="594360" tIns="1371600" rIns="548640"/>
          <a:lstStyle>
            <a:lvl1pPr>
              <a:spcBef>
                <a:spcPts val="24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4"/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gray">
          <a:xfrm>
            <a:off x="6323381" y="1600201"/>
            <a:ext cx="5865445" cy="4572000"/>
          </a:xfrm>
          <a:solidFill>
            <a:schemeClr val="bg2"/>
          </a:solidFill>
        </p:spPr>
        <p:txBody>
          <a:bodyPr lIns="548640" tIns="1371600" rIns="548640"/>
          <a:lstStyle>
            <a:lvl1pPr>
              <a:spcBef>
                <a:spcPts val="24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 Seventh level</a:t>
            </a:r>
          </a:p>
          <a:p>
            <a:pPr lvl="7"/>
            <a:r>
              <a:rPr lang="en-US" dirty="0"/>
              <a:t> 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37636-71A7-4831-B382-F842B3A294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0" y="1806122"/>
            <a:ext cx="5637213" cy="911225"/>
          </a:xfrm>
          <a:solidFill>
            <a:schemeClr val="accent4"/>
          </a:solidFill>
        </p:spPr>
        <p:txBody>
          <a:bodyPr vert="horz" lIns="594360" tIns="91440" rIns="457200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header 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8A74DE7-78E3-4ECA-9661-D73FBD37E4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551613" y="1806122"/>
            <a:ext cx="5637212" cy="911225"/>
          </a:xfrm>
          <a:solidFill>
            <a:schemeClr val="accent1"/>
          </a:solidFill>
        </p:spPr>
        <p:txBody>
          <a:bodyPr vert="horz" lIns="338328" tIns="91440" rIns="612648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176E5-FE3D-4EA5-BF24-8ABF8BFBF668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A1FE0B-90B1-4BED-9AA5-6DC9F6424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541C7AA-97CA-4F96-9506-F144DA2CD8E2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862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9E4CD6E-324F-4BEC-884B-D217C07BF39E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46AD2E-9306-49E7-A98B-7D26E458C2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77AE2CA-1B34-4F04-BD7F-F624F20E94F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51213" y="1600200"/>
            <a:ext cx="8229600" cy="457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51435C2-3F7C-4835-8DB0-71E2C00537CF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FD232-93CB-4B54-A933-93C11B099F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0" y="1600200"/>
            <a:ext cx="2894013" cy="4572000"/>
          </a:xfrm>
          <a:solidFill>
            <a:schemeClr val="accent2"/>
          </a:solidFill>
        </p:spPr>
        <p:txBody>
          <a:bodyPr lIns="594360" tIns="457200" rIns="457200" bIns="457200"/>
          <a:lstStyle>
            <a:lvl1pPr>
              <a:defRPr sz="1600">
                <a:solidFill>
                  <a:schemeClr val="bg1"/>
                </a:solidFill>
              </a:defRPr>
            </a:lvl1pPr>
            <a:lvl2pPr marL="171450" indent="-171450"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 marL="342900" indent="-171450"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 marL="51435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 marL="74295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 sz="1800"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 sz="1400">
                <a:solidFill>
                  <a:schemeClr val="bg1"/>
                </a:solidFill>
              </a:defRPr>
            </a:lvl7pPr>
            <a:lvl8pPr>
              <a:buClrTx/>
              <a:defRPr sz="1200">
                <a:solidFill>
                  <a:schemeClr val="bg1"/>
                </a:solidFill>
              </a:defRPr>
            </a:lvl8pPr>
            <a:lvl9pPr>
              <a:buClrTx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80383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60DEEA-0331-45ED-8943-6F9E7488409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08013" y="1600200"/>
            <a:ext cx="8229600" cy="4572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E1D12F-78DF-4A32-BDDB-1E22FB9CA5D0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A934A-AC6B-460C-9C93-B13CF6B62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6F5131D-84AE-4294-83A1-243FE1C81A8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97ED16-D162-4BF7-B635-2F70E10855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4813" y="1600200"/>
            <a:ext cx="2894012" cy="4572000"/>
          </a:xfrm>
          <a:solidFill>
            <a:schemeClr val="accent1"/>
          </a:solidFill>
        </p:spPr>
        <p:txBody>
          <a:bodyPr lIns="457200" tIns="457200" rIns="594360" bIns="457200"/>
          <a:lstStyle>
            <a:lvl1pPr>
              <a:defRPr sz="1600">
                <a:solidFill>
                  <a:schemeClr val="bg1"/>
                </a:solidFill>
              </a:defRPr>
            </a:lvl1pPr>
            <a:lvl2pPr marL="171450" indent="-171450"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 marL="342900" indent="-171450"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 marL="51435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 marL="685800" indent="-171450"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 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423320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 userDrawn="1">
            <p:ph sz="quarter" idx="14" hasCustomPrompt="1"/>
          </p:nvPr>
        </p:nvSpPr>
        <p:spPr bwMode="gray">
          <a:xfrm>
            <a:off x="616504" y="2515154"/>
            <a:ext cx="3346929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Level two</a:t>
            </a:r>
          </a:p>
          <a:p>
            <a:pPr lvl="2"/>
            <a:r>
              <a:rPr lang="en-US" dirty="0"/>
              <a:t>Level three</a:t>
            </a:r>
          </a:p>
          <a:p>
            <a:pPr lvl="3"/>
            <a:r>
              <a:rPr lang="en-US" dirty="0"/>
              <a:t>Level four</a:t>
            </a:r>
          </a:p>
          <a:p>
            <a:pPr lvl="4"/>
            <a:r>
              <a:rPr lang="en-US" dirty="0"/>
              <a:t>Level Five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 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  <a:p>
            <a:pPr lvl="1"/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 userDrawn="1">
            <p:ph sz="quarter" idx="16" hasCustomPrompt="1"/>
          </p:nvPr>
        </p:nvSpPr>
        <p:spPr bwMode="gray">
          <a:xfrm>
            <a:off x="4419676" y="2515154"/>
            <a:ext cx="3349473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Level two</a:t>
            </a:r>
          </a:p>
          <a:p>
            <a:pPr lvl="2"/>
            <a:r>
              <a:rPr lang="en-US" dirty="0"/>
              <a:t>Level three</a:t>
            </a:r>
          </a:p>
          <a:p>
            <a:pPr lvl="3"/>
            <a:r>
              <a:rPr lang="en-US" dirty="0"/>
              <a:t>Level four</a:t>
            </a:r>
          </a:p>
          <a:p>
            <a:pPr lvl="4"/>
            <a:r>
              <a:rPr lang="en-US" dirty="0"/>
              <a:t>Level Five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 Level Seven 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  <a:p>
            <a:pPr lvl="3"/>
            <a:endParaRPr lang="en-US" dirty="0"/>
          </a:p>
          <a:p>
            <a:pPr lvl="1"/>
            <a:endParaRPr lang="en-US" dirty="0"/>
          </a:p>
        </p:txBody>
      </p:sp>
      <p:sp>
        <p:nvSpPr>
          <p:cNvPr id="73" name="Content Placeholder 17">
            <a:extLst>
              <a:ext uri="{FF2B5EF4-FFF2-40B4-BE49-F238E27FC236}">
                <a16:creationId xmlns:a16="http://schemas.microsoft.com/office/drawing/2014/main" id="{9C016467-4262-4DAA-9B43-A02E57530676}"/>
              </a:ext>
            </a:extLst>
          </p:cNvPr>
          <p:cNvSpPr>
            <a:spLocks noGrp="1"/>
          </p:cNvSpPr>
          <p:nvPr userDrawn="1">
            <p:ph sz="quarter" idx="17" hasCustomPrompt="1"/>
          </p:nvPr>
        </p:nvSpPr>
        <p:spPr bwMode="gray">
          <a:xfrm>
            <a:off x="8236361" y="2515154"/>
            <a:ext cx="3346704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Level two</a:t>
            </a:r>
          </a:p>
          <a:p>
            <a:pPr lvl="2"/>
            <a:r>
              <a:rPr lang="en-US" dirty="0"/>
              <a:t>Level three</a:t>
            </a:r>
          </a:p>
          <a:p>
            <a:pPr lvl="3"/>
            <a:r>
              <a:rPr lang="en-US" dirty="0"/>
              <a:t>Level four</a:t>
            </a:r>
          </a:p>
          <a:p>
            <a:pPr lvl="4"/>
            <a:r>
              <a:rPr lang="en-US" dirty="0"/>
              <a:t>Level five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  <a:p>
            <a:pPr lvl="1"/>
            <a:endParaRPr lang="en-US" dirty="0"/>
          </a:p>
        </p:txBody>
      </p:sp>
      <p:sp>
        <p:nvSpPr>
          <p:cNvPr id="818" name="TextBox 817">
            <a:extLst>
              <a:ext uri="{FF2B5EF4-FFF2-40B4-BE49-F238E27FC236}">
                <a16:creationId xmlns:a16="http://schemas.microsoft.com/office/drawing/2014/main" id="{0B7E1504-B128-423C-AA77-E7FED5DC3B7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F2C94F-DA57-4BDB-8E5C-E4A0C75223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C59F98B-A991-4DEC-A409-289E778CB84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92189-2D4C-4618-9072-F26EE557FD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6504" y="1600200"/>
            <a:ext cx="3346704" cy="914400"/>
          </a:xfrm>
          <a:solidFill>
            <a:schemeClr val="accent4"/>
          </a:soli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65955AB-F417-4DCB-8CC3-98BAC90A9AF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9676" y="1600200"/>
            <a:ext cx="3346704" cy="914400"/>
          </a:xfrm>
          <a:solidFill>
            <a:schemeClr val="accent1"/>
          </a:soli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AFB5407-642C-468A-81DB-F0C5C485F6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36361" y="1600200"/>
            <a:ext cx="3346704" cy="914400"/>
          </a:xfrm>
          <a:solidFill>
            <a:schemeClr val="accent2"/>
          </a:soli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23569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0CD733-93DE-4793-929B-26E6DBA7592D}"/>
              </a:ext>
            </a:extLst>
          </p:cNvPr>
          <p:cNvSpPr/>
          <p:nvPr userDrawn="1"/>
        </p:nvSpPr>
        <p:spPr bwMode="ltGray">
          <a:xfrm>
            <a:off x="1" y="1600202"/>
            <a:ext cx="7923212" cy="457094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17EA1E-A574-444B-9004-45836D98DAD0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57BCD9-063B-4ED4-B68C-092EC2C342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7496CC-9DD2-4299-850C-005958FB65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3" y="1600200"/>
            <a:ext cx="3808412" cy="4572000"/>
          </a:xfrm>
        </p:spPr>
        <p:txBody>
          <a:bodyPr tIns="457200" rIns="594360" bIns="45720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 Seventh level</a:t>
            </a:r>
          </a:p>
          <a:p>
            <a:pPr lvl="7"/>
            <a:r>
              <a:rPr lang="en-US" dirty="0"/>
              <a:t> 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0D276D7-17CD-46AB-99B2-97FD34FEEFF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52206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come / Benef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B1458BF-96C1-46C6-A67F-AD0FB4B4E5C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78825" y="4347904"/>
            <a:ext cx="3201988" cy="16002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81D19-2DDB-4D83-983D-3D159A7DE7C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8825" y="2063048"/>
            <a:ext cx="3201988" cy="16002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3" y="1699688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Outcome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8380413" y="3872441"/>
            <a:ext cx="38084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0413" y="3972469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Benefit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15888C-CFB4-4BEC-9B94-46E698DFC4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EE86E2-0F2F-484B-8170-3AEBA1DDEB2D}"/>
              </a:ext>
            </a:extLst>
          </p:cNvPr>
          <p:cNvSpPr/>
          <p:nvPr userDrawn="1"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6D4D92B-574E-4F63-A5BA-8F7282B54C27}"/>
              </a:ext>
            </a:extLst>
          </p:cNvPr>
          <p:cNvCxnSpPr>
            <a:cxnSpLocks/>
          </p:cNvCxnSpPr>
          <p:nvPr userDrawn="1"/>
        </p:nvCxnSpPr>
        <p:spPr>
          <a:xfrm>
            <a:off x="8380413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>
            <a:extLst>
              <a:ext uri="{FF2B5EF4-FFF2-40B4-BE49-F238E27FC236}">
                <a16:creationId xmlns:a16="http://schemas.microsoft.com/office/drawing/2014/main" id="{E9D6A872-88BD-4DFC-AFFD-1E9BEEB6533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81898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09367CD-64CE-4B7B-91B1-53B17F8F693D}"/>
              </a:ext>
            </a:extLst>
          </p:cNvPr>
          <p:cNvSpPr/>
          <p:nvPr userDrawn="1"/>
        </p:nvSpPr>
        <p:spPr bwMode="ltGray">
          <a:xfrm>
            <a:off x="1" y="1600201"/>
            <a:ext cx="7923212" cy="45709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1645" y="2409552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0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About</a:t>
            </a:r>
          </a:p>
        </p:txBody>
      </p:sp>
      <p:sp>
        <p:nvSpPr>
          <p:cNvPr id="74" name="Content Placeholder 17">
            <a:extLst>
              <a:ext uri="{FF2B5EF4-FFF2-40B4-BE49-F238E27FC236}">
                <a16:creationId xmlns:a16="http://schemas.microsoft.com/office/drawing/2014/main" id="{F00013B6-2241-400E-9E61-946C485F8D5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116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64843"/>
            <a:ext cx="31988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609600" y="3547676"/>
            <a:ext cx="3198812" cy="0"/>
          </a:xfrm>
          <a:prstGeom prst="line">
            <a:avLst/>
          </a:prstGeom>
          <a:ln w="25400">
            <a:solidFill>
              <a:schemeClr val="accent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6130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Challenges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100000"/>
                </a:lnSpc>
                <a:spcBef>
                  <a:spcPts val="0"/>
                </a:spcBef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87" name="Content Placeholder 17">
            <a:extLst>
              <a:ext uri="{FF2B5EF4-FFF2-40B4-BE49-F238E27FC236}">
                <a16:creationId xmlns:a16="http://schemas.microsoft.com/office/drawing/2014/main" id="{CB3B18B9-1B70-4F2B-86D9-C5183A845D1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269245" y="2409552"/>
            <a:ext cx="3201848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45C2837B-EA55-4186-A2EA-1E7FB5B122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706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Solution</a:t>
            </a:r>
          </a:p>
        </p:txBody>
      </p:sp>
      <p:sp>
        <p:nvSpPr>
          <p:cNvPr id="89" name="Content Placeholder 17">
            <a:extLst>
              <a:ext uri="{FF2B5EF4-FFF2-40B4-BE49-F238E27FC236}">
                <a16:creationId xmlns:a16="http://schemas.microsoft.com/office/drawing/2014/main" id="{00A3A11C-EA43-4ACC-83B9-C4C7C1080E3C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69245" y="3952605"/>
            <a:ext cx="3201848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0" indent="-114300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AAB5B3C-AE89-4605-BB4B-0C07DE733C40}"/>
              </a:ext>
            </a:extLst>
          </p:cNvPr>
          <p:cNvCxnSpPr>
            <a:cxnSpLocks/>
          </p:cNvCxnSpPr>
          <p:nvPr userDrawn="1"/>
        </p:nvCxnSpPr>
        <p:spPr>
          <a:xfrm>
            <a:off x="4267200" y="1964843"/>
            <a:ext cx="31988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709593A-BC10-40A3-842E-346F6E0EE30C}"/>
              </a:ext>
            </a:extLst>
          </p:cNvPr>
          <p:cNvCxnSpPr>
            <a:cxnSpLocks/>
          </p:cNvCxnSpPr>
          <p:nvPr userDrawn="1"/>
        </p:nvCxnSpPr>
        <p:spPr>
          <a:xfrm>
            <a:off x="4267200" y="3547676"/>
            <a:ext cx="3198812" cy="0"/>
          </a:xfrm>
          <a:prstGeom prst="line">
            <a:avLst/>
          </a:prstGeom>
          <a:ln w="25400">
            <a:solidFill>
              <a:schemeClr val="accent6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48CE9E08-388B-4458-B1F4-453A8413D6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706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6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Impact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D909953-1B24-4C7D-A173-A53DF3FC7EC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382000" y="2971800"/>
            <a:ext cx="3194050" cy="18288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ED48B1-3A1C-41E2-BEC6-E8E6B54A07B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074150" y="1600200"/>
            <a:ext cx="1841500" cy="660399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 dirty="0"/>
              <a:t>Insert Logo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A78DDD-5F83-4940-98A7-CF6D7FB8140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2000" y="5022214"/>
            <a:ext cx="3200400" cy="1153795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1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None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3" name="Text Placeholder 10">
            <a:extLst>
              <a:ext uri="{FF2B5EF4-FFF2-40B4-BE49-F238E27FC236}">
                <a16:creationId xmlns:a16="http://schemas.microsoft.com/office/drawing/2014/main" id="{356F2006-5264-4FEB-8EBA-8BA6A55D19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5650" y="2347933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Location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F7F59A-4C67-4F41-A6E0-906850EDF3F1}"/>
              </a:ext>
            </a:extLst>
          </p:cNvPr>
          <p:cNvSpPr/>
          <p:nvPr userDrawn="1"/>
        </p:nvSpPr>
        <p:spPr>
          <a:xfrm>
            <a:off x="608739" y="4978399"/>
            <a:ext cx="3204753" cy="879645"/>
          </a:xfrm>
          <a:prstGeom prst="rect">
            <a:avLst/>
          </a:prstGeom>
          <a:gradFill>
            <a:gsLst>
              <a:gs pos="0">
                <a:schemeClr val="accent4"/>
              </a:gs>
              <a:gs pos="98000">
                <a:schemeClr val="accent4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5779326-D874-4DC4-BA73-C7157B414B05}"/>
              </a:ext>
            </a:extLst>
          </p:cNvPr>
          <p:cNvSpPr/>
          <p:nvPr userDrawn="1"/>
        </p:nvSpPr>
        <p:spPr>
          <a:xfrm>
            <a:off x="4267199" y="4978400"/>
            <a:ext cx="3203893" cy="878840"/>
          </a:xfrm>
          <a:prstGeom prst="rect">
            <a:avLst/>
          </a:prstGeom>
          <a:solidFill>
            <a:schemeClr val="accent1"/>
          </a:solidFill>
        </p:spPr>
        <p:txBody>
          <a:bodyPr vert="horz" lIns="457200" tIns="457200" rIns="594360" bIns="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FD359B-DBB1-4A58-B3A5-88DBD360EF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Name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9A29AA74-2865-4B6A-BD11-7A351A336A6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09C7727F-F570-4AF1-856D-98544836237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650" y="2647290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F13DC67D-58A2-45BD-A728-B6ECDD8B5A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093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Products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3D9F0A4-74F4-4BA6-AD21-4791EF0A20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73995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Strategic Priorities</a:t>
            </a:r>
          </a:p>
        </p:txBody>
      </p:sp>
    </p:spTree>
    <p:extLst>
      <p:ext uri="{BB962C8B-B14F-4D97-AF65-F5344CB8AC3E}">
        <p14:creationId xmlns:p14="http://schemas.microsoft.com/office/powerpoint/2010/main" val="53833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B1C210DC-5DBB-4F0D-875F-CD8AAAB938CE}"/>
              </a:ext>
            </a:extLst>
          </p:cNvPr>
          <p:cNvSpPr/>
          <p:nvPr userDrawn="1"/>
        </p:nvSpPr>
        <p:spPr bwMode="gray">
          <a:xfrm>
            <a:off x="1981877" y="2055429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46F04B0-7860-407F-85B7-42E38FAFE34B}"/>
              </a:ext>
            </a:extLst>
          </p:cNvPr>
          <p:cNvSpPr/>
          <p:nvPr userDrawn="1"/>
        </p:nvSpPr>
        <p:spPr bwMode="gray">
          <a:xfrm>
            <a:off x="8389301" y="2055429"/>
            <a:ext cx="1828959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FECF9D0-D7A8-43DD-B38D-E1090C0B322F}"/>
              </a:ext>
            </a:extLst>
          </p:cNvPr>
          <p:cNvSpPr/>
          <p:nvPr userDrawn="1"/>
        </p:nvSpPr>
        <p:spPr bwMode="gray">
          <a:xfrm>
            <a:off x="5184924" y="2055429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23688F-2550-4740-B5D6-C78F74FDE08D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C5A99F-0678-4DC4-A266-1AD031E9C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EBF1472-E940-4CC7-B5D3-349346A425A8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C9B40-9AF4-4EF7-8384-2ACE79EA95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5905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69CA39A-E967-4A68-A944-35C345A456D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21225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1A16A22-350B-4B24-A3CD-4D5DE470DE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23213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4522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085441A7-EBA5-4ABB-8D29-CE4338F0F9B5}"/>
              </a:ext>
            </a:extLst>
          </p:cNvPr>
          <p:cNvSpPr/>
          <p:nvPr userDrawn="1"/>
        </p:nvSpPr>
        <p:spPr bwMode="gray">
          <a:xfrm>
            <a:off x="1065749" y="2060872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019BB56-AE7C-42CA-A8FF-432F4F176B8B}"/>
              </a:ext>
            </a:extLst>
          </p:cNvPr>
          <p:cNvSpPr/>
          <p:nvPr userDrawn="1"/>
        </p:nvSpPr>
        <p:spPr bwMode="gray">
          <a:xfrm>
            <a:off x="9302132" y="2060872"/>
            <a:ext cx="1828959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670C03F-6336-45E3-A9F4-0CD130D80D1B}"/>
              </a:ext>
            </a:extLst>
          </p:cNvPr>
          <p:cNvSpPr/>
          <p:nvPr userDrawn="1"/>
        </p:nvSpPr>
        <p:spPr bwMode="gray">
          <a:xfrm>
            <a:off x="6562100" y="2060872"/>
            <a:ext cx="1828959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5D908EF-1F96-4808-A8DB-F55AB9E8E436}"/>
              </a:ext>
            </a:extLst>
          </p:cNvPr>
          <p:cNvSpPr/>
          <p:nvPr userDrawn="1"/>
        </p:nvSpPr>
        <p:spPr bwMode="gray">
          <a:xfrm>
            <a:off x="3806932" y="2060872"/>
            <a:ext cx="1828959" cy="1828959"/>
          </a:xfrm>
          <a:prstGeom prst="ellipse">
            <a:avLst/>
          </a:prstGeom>
          <a:solidFill>
            <a:schemeClr val="accent3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AAF357F-A1D5-401D-94D2-9C67E6AEDA09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6ED71B-2619-4816-B753-5E850ED08F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B679D5C-AEFA-4052-96E3-7DF67D7C105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3A73281-E5F0-4C3B-BE4E-A12D56CC100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267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0078EAE-661A-4C72-917B-F0225239F6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7981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3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66D6B40-9CB0-4B56-A3E1-9A7F945F094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301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6F5CA9C-E491-4F70-B6EE-A506410601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66213" y="4269508"/>
            <a:ext cx="22860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4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95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A1FDF9D3-5B68-4A75-97BF-2C5113CFAA66}"/>
              </a:ext>
            </a:extLst>
          </p:cNvPr>
          <p:cNvSpPr/>
          <p:nvPr userDrawn="1"/>
        </p:nvSpPr>
        <p:spPr bwMode="gray">
          <a:xfrm>
            <a:off x="609800" y="2064663"/>
            <a:ext cx="1828959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EAB1992-E472-4489-8A4E-A8FE45DE10CF}"/>
              </a:ext>
            </a:extLst>
          </p:cNvPr>
          <p:cNvSpPr/>
          <p:nvPr userDrawn="1"/>
        </p:nvSpPr>
        <p:spPr bwMode="gray">
          <a:xfrm>
            <a:off x="9744473" y="2064663"/>
            <a:ext cx="1828959" cy="1828959"/>
          </a:xfrm>
          <a:prstGeom prst="ellipse">
            <a:avLst/>
          </a:prstGeom>
          <a:solidFill>
            <a:schemeClr val="accent5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51C90A-573F-4E4A-9359-5C7B0F546BF9}"/>
              </a:ext>
            </a:extLst>
          </p:cNvPr>
          <p:cNvSpPr/>
          <p:nvPr userDrawn="1"/>
        </p:nvSpPr>
        <p:spPr bwMode="gray">
          <a:xfrm>
            <a:off x="5201380" y="2064663"/>
            <a:ext cx="1828959" cy="18289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79E162-3D8F-4829-A4AD-02A03597B11A}"/>
              </a:ext>
            </a:extLst>
          </p:cNvPr>
          <p:cNvSpPr/>
          <p:nvPr userDrawn="1"/>
        </p:nvSpPr>
        <p:spPr bwMode="gray">
          <a:xfrm>
            <a:off x="2892452" y="2064663"/>
            <a:ext cx="1828959" cy="1828959"/>
          </a:xfrm>
          <a:prstGeom prst="ellipse">
            <a:avLst/>
          </a:prstGeom>
          <a:solidFill>
            <a:schemeClr val="accent3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26B9B36-08E7-4664-970C-13123F24C793}"/>
              </a:ext>
            </a:extLst>
          </p:cNvPr>
          <p:cNvSpPr/>
          <p:nvPr userDrawn="1"/>
        </p:nvSpPr>
        <p:spPr bwMode="gray">
          <a:xfrm>
            <a:off x="7464921" y="2064663"/>
            <a:ext cx="1828959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E19ACAF-9401-49DF-ACFF-2BA2129506AB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A8A47F-2243-412F-A1A8-FA8E3475F5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EA64E97-C31D-49B1-B8E1-20E5F404F516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11830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2E201879-B985-4ADE-8AD6-6C3E14CE0AF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0850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495BAAB-E860-4075-9DA3-ABA7C32D235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9401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3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2D3946B-F2F1-42AF-8E89-00761A7745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8509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2F84664-2E68-46AE-AE2C-E8D2B6C9A1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0001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DC9B65E-8BAA-4676-9F32-44EC3772D3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5201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5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3403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FC38F94-115E-4DBE-80BB-680CB172F9FB}"/>
              </a:ext>
            </a:extLst>
          </p:cNvPr>
          <p:cNvSpPr/>
          <p:nvPr userDrawn="1"/>
        </p:nvSpPr>
        <p:spPr>
          <a:xfrm rot="2700000">
            <a:off x="810400" y="-3656857"/>
            <a:ext cx="9864449" cy="13468141"/>
          </a:xfrm>
          <a:custGeom>
            <a:avLst/>
            <a:gdLst>
              <a:gd name="connsiteX0" fmla="*/ 0 w 9864449"/>
              <a:gd name="connsiteY0" fmla="*/ 7314461 h 13468141"/>
              <a:gd name="connsiteX1" fmla="*/ 7314462 w 9864449"/>
              <a:gd name="connsiteY1" fmla="*/ 0 h 13468141"/>
              <a:gd name="connsiteX2" fmla="*/ 9864449 w 9864449"/>
              <a:gd name="connsiteY2" fmla="*/ 2549987 h 13468141"/>
              <a:gd name="connsiteX3" fmla="*/ 9864449 w 9864449"/>
              <a:gd name="connsiteY3" fmla="*/ 7148688 h 13468141"/>
              <a:gd name="connsiteX4" fmla="*/ 3544996 w 9864449"/>
              <a:gd name="connsiteY4" fmla="*/ 13468141 h 13468141"/>
              <a:gd name="connsiteX5" fmla="*/ 0 w 9864449"/>
              <a:gd name="connsiteY5" fmla="*/ 9923145 h 1346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64449" h="13468141">
                <a:moveTo>
                  <a:pt x="0" y="7314461"/>
                </a:moveTo>
                <a:lnTo>
                  <a:pt x="7314462" y="0"/>
                </a:lnTo>
                <a:lnTo>
                  <a:pt x="9864449" y="2549987"/>
                </a:lnTo>
                <a:lnTo>
                  <a:pt x="9864449" y="7148688"/>
                </a:lnTo>
                <a:lnTo>
                  <a:pt x="3544996" y="13468141"/>
                </a:lnTo>
                <a:lnTo>
                  <a:pt x="0" y="9923145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3" y="2057400"/>
            <a:ext cx="5943599" cy="22859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A08A2D-0A8A-41FD-AA58-0A072FFF329F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596DD11-914A-4FCB-BD5A-B452681B61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22938A5-2D76-46C8-B7C1-3F77D5812E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D6EDDC02-7874-477D-8151-D0B193E894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11497605-B9F0-499D-9BAD-CAD4DF264D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87A173DB-972A-49CD-B107-F84916A5F7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AA7E256D-662E-4F46-945F-75B84B1B31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745AE183-7E5A-47CA-8BC0-5071F1977E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C494915-7365-4D9B-82B2-73349D47E724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5E11EA0-C34E-47CC-A1C4-C041612819E2}"/>
              </a:ext>
            </a:extLst>
          </p:cNvPr>
          <p:cNvSpPr/>
          <p:nvPr userDrawn="1"/>
        </p:nvSpPr>
        <p:spPr>
          <a:xfrm rot="2700000">
            <a:off x="9037252" y="3334944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06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AA04BF1-028D-4BDA-A4B7-2EF92A074224}"/>
              </a:ext>
            </a:extLst>
          </p:cNvPr>
          <p:cNvSpPr/>
          <p:nvPr userDrawn="1"/>
        </p:nvSpPr>
        <p:spPr>
          <a:xfrm rot="2700000">
            <a:off x="810400" y="-3656857"/>
            <a:ext cx="9864449" cy="13468141"/>
          </a:xfrm>
          <a:custGeom>
            <a:avLst/>
            <a:gdLst>
              <a:gd name="connsiteX0" fmla="*/ 0 w 9864449"/>
              <a:gd name="connsiteY0" fmla="*/ 7314461 h 13468141"/>
              <a:gd name="connsiteX1" fmla="*/ 7314462 w 9864449"/>
              <a:gd name="connsiteY1" fmla="*/ 0 h 13468141"/>
              <a:gd name="connsiteX2" fmla="*/ 9864449 w 9864449"/>
              <a:gd name="connsiteY2" fmla="*/ 2549987 h 13468141"/>
              <a:gd name="connsiteX3" fmla="*/ 9864449 w 9864449"/>
              <a:gd name="connsiteY3" fmla="*/ 7148688 h 13468141"/>
              <a:gd name="connsiteX4" fmla="*/ 3544996 w 9864449"/>
              <a:gd name="connsiteY4" fmla="*/ 13468141 h 13468141"/>
              <a:gd name="connsiteX5" fmla="*/ 0 w 9864449"/>
              <a:gd name="connsiteY5" fmla="*/ 9923145 h 1346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64449" h="13468141">
                <a:moveTo>
                  <a:pt x="0" y="7314461"/>
                </a:moveTo>
                <a:lnTo>
                  <a:pt x="7314462" y="0"/>
                </a:lnTo>
                <a:lnTo>
                  <a:pt x="9864449" y="2549987"/>
                </a:lnTo>
                <a:lnTo>
                  <a:pt x="9864449" y="7148688"/>
                </a:lnTo>
                <a:lnTo>
                  <a:pt x="3544996" y="13468141"/>
                </a:lnTo>
                <a:lnTo>
                  <a:pt x="0" y="9923145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26A1-35AB-43B6-9A41-2142ACF3ACC4}"/>
              </a:ext>
            </a:extLst>
          </p:cNvPr>
          <p:cNvSpPr/>
          <p:nvPr userDrawn="1"/>
        </p:nvSpPr>
        <p:spPr>
          <a:xfrm rot="2700000">
            <a:off x="9037252" y="3334944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3" y="2057400"/>
            <a:ext cx="5943599" cy="22859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A08A2D-0A8A-41FD-AA58-0A072FFF329F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596DD11-914A-4FCB-BD5A-B452681B61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22938A5-2D76-46C8-B7C1-3F77D5812E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D6EDDC02-7874-477D-8151-D0B193E894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11497605-B9F0-499D-9BAD-CAD4DF264D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87A173DB-972A-49CD-B107-F84916A5F7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AA7E256D-662E-4F46-945F-75B84B1B31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745AE183-7E5A-47CA-8BC0-5071F1977E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C494915-7365-4D9B-82B2-73349D47E724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</a:t>
            </a:r>
          </a:p>
        </p:txBody>
      </p:sp>
    </p:spTree>
    <p:extLst>
      <p:ext uri="{BB962C8B-B14F-4D97-AF65-F5344CB8AC3E}">
        <p14:creationId xmlns:p14="http://schemas.microsoft.com/office/powerpoint/2010/main" val="103222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9A14F3E-8802-40CC-94BC-F7A8969E93E3}"/>
              </a:ext>
            </a:extLst>
          </p:cNvPr>
          <p:cNvSpPr/>
          <p:nvPr userDrawn="1"/>
        </p:nvSpPr>
        <p:spPr>
          <a:xfrm rot="2700000">
            <a:off x="810400" y="-3656857"/>
            <a:ext cx="9864449" cy="13468141"/>
          </a:xfrm>
          <a:custGeom>
            <a:avLst/>
            <a:gdLst>
              <a:gd name="connsiteX0" fmla="*/ 0 w 9864449"/>
              <a:gd name="connsiteY0" fmla="*/ 7314461 h 13468141"/>
              <a:gd name="connsiteX1" fmla="*/ 7314462 w 9864449"/>
              <a:gd name="connsiteY1" fmla="*/ 0 h 13468141"/>
              <a:gd name="connsiteX2" fmla="*/ 9864449 w 9864449"/>
              <a:gd name="connsiteY2" fmla="*/ 2549987 h 13468141"/>
              <a:gd name="connsiteX3" fmla="*/ 9864449 w 9864449"/>
              <a:gd name="connsiteY3" fmla="*/ 7148688 h 13468141"/>
              <a:gd name="connsiteX4" fmla="*/ 3544996 w 9864449"/>
              <a:gd name="connsiteY4" fmla="*/ 13468141 h 13468141"/>
              <a:gd name="connsiteX5" fmla="*/ 0 w 9864449"/>
              <a:gd name="connsiteY5" fmla="*/ 9923145 h 1346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64449" h="13468141">
                <a:moveTo>
                  <a:pt x="0" y="7314461"/>
                </a:moveTo>
                <a:lnTo>
                  <a:pt x="7314462" y="0"/>
                </a:lnTo>
                <a:lnTo>
                  <a:pt x="9864449" y="2549987"/>
                </a:lnTo>
                <a:lnTo>
                  <a:pt x="9864449" y="7148688"/>
                </a:lnTo>
                <a:lnTo>
                  <a:pt x="3544996" y="13468141"/>
                </a:lnTo>
                <a:lnTo>
                  <a:pt x="0" y="9923145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CD52C01-87CF-4DAA-AF73-217E439433CA}"/>
              </a:ext>
            </a:extLst>
          </p:cNvPr>
          <p:cNvSpPr/>
          <p:nvPr userDrawn="1"/>
        </p:nvSpPr>
        <p:spPr>
          <a:xfrm rot="2700000">
            <a:off x="9037252" y="3334944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3" y="2057400"/>
            <a:ext cx="5943599" cy="22859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A08A2D-0A8A-41FD-AA58-0A072FFF329F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596DD11-914A-4FCB-BD5A-B452681B61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22938A5-2D76-46C8-B7C1-3F77D5812E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D6EDDC02-7874-477D-8151-D0B193E894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11497605-B9F0-499D-9BAD-CAD4DF264D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87A173DB-972A-49CD-B107-F84916A5F7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AA7E256D-662E-4F46-945F-75B84B1B31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745AE183-7E5A-47CA-8BC0-5071F1977E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C494915-7365-4D9B-82B2-73349D47E724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</a:t>
            </a:r>
          </a:p>
        </p:txBody>
      </p:sp>
    </p:spTree>
    <p:extLst>
      <p:ext uri="{BB962C8B-B14F-4D97-AF65-F5344CB8AC3E}">
        <p14:creationId xmlns:p14="http://schemas.microsoft.com/office/powerpoint/2010/main" val="16960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95FD2E6-B8EA-4366-97C4-6A53370F84D0}"/>
              </a:ext>
            </a:extLst>
          </p:cNvPr>
          <p:cNvSpPr/>
          <p:nvPr userDrawn="1"/>
        </p:nvSpPr>
        <p:spPr>
          <a:xfrm>
            <a:off x="5379720" y="-52904"/>
            <a:ext cx="6809966" cy="6821367"/>
          </a:xfrm>
          <a:custGeom>
            <a:avLst/>
            <a:gdLst>
              <a:gd name="connsiteX0" fmla="*/ 6845677 w 6846538"/>
              <a:gd name="connsiteY0" fmla="*/ 4820854 h 6858000"/>
              <a:gd name="connsiteX1" fmla="*/ 4811938 w 6846538"/>
              <a:gd name="connsiteY1" fmla="*/ 6857998 h 6858000"/>
              <a:gd name="connsiteX2" fmla="*/ 6845677 w 6846538"/>
              <a:gd name="connsiteY2" fmla="*/ 6857998 h 6858000"/>
              <a:gd name="connsiteX3" fmla="*/ 6846538 w 6846538"/>
              <a:gd name="connsiteY3" fmla="*/ 0 h 6858000"/>
              <a:gd name="connsiteX4" fmla="*/ 6846538 w 6846538"/>
              <a:gd name="connsiteY4" fmla="*/ 6858000 h 6858000"/>
              <a:gd name="connsiteX5" fmla="*/ 0 w 684653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46538" h="6858000">
                <a:moveTo>
                  <a:pt x="6845677" y="4820854"/>
                </a:moveTo>
                <a:lnTo>
                  <a:pt x="4811938" y="6857998"/>
                </a:lnTo>
                <a:lnTo>
                  <a:pt x="6845677" y="6857998"/>
                </a:lnTo>
                <a:close/>
                <a:moveTo>
                  <a:pt x="6846538" y="0"/>
                </a:moveTo>
                <a:lnTo>
                  <a:pt x="684653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>
            <a:off x="7273815" y="1515193"/>
            <a:ext cx="3735912" cy="3735912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5" lvl="0" algn="ctr">
              <a:spcAft>
                <a:spcPts val="800"/>
              </a:spcAft>
            </a:pPr>
            <a:endParaRPr lang="en-US" sz="1400" kern="0" dirty="0"/>
          </a:p>
        </p:txBody>
      </p:sp>
      <p:sp>
        <p:nvSpPr>
          <p:cNvPr id="18" name="Text Placeholder 862">
            <a:extLst>
              <a:ext uri="{FF2B5EF4-FFF2-40B4-BE49-F238E27FC236}">
                <a16:creationId xmlns:a16="http://schemas.microsoft.com/office/drawing/2014/main" id="{E56855D3-D3B3-4208-ADBF-9790190F0A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514600"/>
            <a:ext cx="5485844" cy="18287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2045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Icon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04AD3C8-5B0F-4AB1-B568-AA55FF64194A}"/>
              </a:ext>
            </a:extLst>
          </p:cNvPr>
          <p:cNvSpPr/>
          <p:nvPr userDrawn="1"/>
        </p:nvSpPr>
        <p:spPr>
          <a:xfrm>
            <a:off x="5379720" y="-52904"/>
            <a:ext cx="6809966" cy="6821367"/>
          </a:xfrm>
          <a:custGeom>
            <a:avLst/>
            <a:gdLst>
              <a:gd name="connsiteX0" fmla="*/ 6845677 w 6846538"/>
              <a:gd name="connsiteY0" fmla="*/ 4820854 h 6858000"/>
              <a:gd name="connsiteX1" fmla="*/ 4811938 w 6846538"/>
              <a:gd name="connsiteY1" fmla="*/ 6857998 h 6858000"/>
              <a:gd name="connsiteX2" fmla="*/ 6845677 w 6846538"/>
              <a:gd name="connsiteY2" fmla="*/ 6857998 h 6858000"/>
              <a:gd name="connsiteX3" fmla="*/ 6846538 w 6846538"/>
              <a:gd name="connsiteY3" fmla="*/ 0 h 6858000"/>
              <a:gd name="connsiteX4" fmla="*/ 6846538 w 6846538"/>
              <a:gd name="connsiteY4" fmla="*/ 6858000 h 6858000"/>
              <a:gd name="connsiteX5" fmla="*/ 0 w 684653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46538" h="6858000">
                <a:moveTo>
                  <a:pt x="6845677" y="4820854"/>
                </a:moveTo>
                <a:lnTo>
                  <a:pt x="4811938" y="6857998"/>
                </a:lnTo>
                <a:lnTo>
                  <a:pt x="6845677" y="6857998"/>
                </a:lnTo>
                <a:close/>
                <a:moveTo>
                  <a:pt x="6846538" y="0"/>
                </a:moveTo>
                <a:lnTo>
                  <a:pt x="684653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 rot="10800000">
            <a:off x="7273815" y="1515193"/>
            <a:ext cx="3735912" cy="3735912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5" lvl="0" algn="ctr">
              <a:spcAft>
                <a:spcPts val="800"/>
              </a:spcAft>
            </a:pPr>
            <a:endParaRPr lang="en-US" sz="1400" kern="0" dirty="0"/>
          </a:p>
        </p:txBody>
      </p:sp>
      <p:sp>
        <p:nvSpPr>
          <p:cNvPr id="18" name="Text Placeholder 862">
            <a:extLst>
              <a:ext uri="{FF2B5EF4-FFF2-40B4-BE49-F238E27FC236}">
                <a16:creationId xmlns:a16="http://schemas.microsoft.com/office/drawing/2014/main" id="{E56855D3-D3B3-4208-ADBF-9790190F0A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514600"/>
            <a:ext cx="5485844" cy="18287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38393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Icon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E49745E-959E-424E-B5AD-B75ACA32BFE8}"/>
              </a:ext>
            </a:extLst>
          </p:cNvPr>
          <p:cNvSpPr/>
          <p:nvPr userDrawn="1"/>
        </p:nvSpPr>
        <p:spPr>
          <a:xfrm>
            <a:off x="5379720" y="-52904"/>
            <a:ext cx="6809966" cy="6821367"/>
          </a:xfrm>
          <a:custGeom>
            <a:avLst/>
            <a:gdLst>
              <a:gd name="connsiteX0" fmla="*/ 6845677 w 6846538"/>
              <a:gd name="connsiteY0" fmla="*/ 4820854 h 6858000"/>
              <a:gd name="connsiteX1" fmla="*/ 4811938 w 6846538"/>
              <a:gd name="connsiteY1" fmla="*/ 6857998 h 6858000"/>
              <a:gd name="connsiteX2" fmla="*/ 6845677 w 6846538"/>
              <a:gd name="connsiteY2" fmla="*/ 6857998 h 6858000"/>
              <a:gd name="connsiteX3" fmla="*/ 6846538 w 6846538"/>
              <a:gd name="connsiteY3" fmla="*/ 0 h 6858000"/>
              <a:gd name="connsiteX4" fmla="*/ 6846538 w 6846538"/>
              <a:gd name="connsiteY4" fmla="*/ 6858000 h 6858000"/>
              <a:gd name="connsiteX5" fmla="*/ 0 w 684653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46538" h="6858000">
                <a:moveTo>
                  <a:pt x="6845677" y="4820854"/>
                </a:moveTo>
                <a:lnTo>
                  <a:pt x="4811938" y="6857998"/>
                </a:lnTo>
                <a:lnTo>
                  <a:pt x="6845677" y="6857998"/>
                </a:lnTo>
                <a:close/>
                <a:moveTo>
                  <a:pt x="6846538" y="0"/>
                </a:moveTo>
                <a:lnTo>
                  <a:pt x="684653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>
            <a:off x="7273815" y="1515193"/>
            <a:ext cx="3735912" cy="3735912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5" lvl="0" algn="ctr">
              <a:spcAft>
                <a:spcPts val="800"/>
              </a:spcAft>
            </a:pPr>
            <a:endParaRPr lang="en-US" sz="1400" kern="0" dirty="0"/>
          </a:p>
        </p:txBody>
      </p:sp>
      <p:sp>
        <p:nvSpPr>
          <p:cNvPr id="18" name="Text Placeholder 862">
            <a:extLst>
              <a:ext uri="{FF2B5EF4-FFF2-40B4-BE49-F238E27FC236}">
                <a16:creationId xmlns:a16="http://schemas.microsoft.com/office/drawing/2014/main" id="{E56855D3-D3B3-4208-ADBF-9790190F0A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514600"/>
            <a:ext cx="5485844" cy="18287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6814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DD6E7D-B875-48DF-B6A8-450BD6AE17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85688" y="0"/>
            <a:ext cx="5403138" cy="6764798"/>
          </a:xfrm>
        </p:spPr>
        <p:txBody>
          <a:bodyPr lIns="640080" tIns="0" rIns="640080" anchor="ctr"/>
          <a:lstStyle>
            <a:lvl1pPr algn="ctr">
              <a:defRPr/>
            </a:lvl1pPr>
          </a:lstStyle>
          <a:p>
            <a:r>
              <a:rPr lang="en-US" dirty="0"/>
              <a:t>Click on the icon to insert a picture from your computer</a:t>
            </a:r>
          </a:p>
        </p:txBody>
      </p:sp>
      <p:sp>
        <p:nvSpPr>
          <p:cNvPr id="17" name="Text Placeholder 862">
            <a:extLst>
              <a:ext uri="{FF2B5EF4-FFF2-40B4-BE49-F238E27FC236}">
                <a16:creationId xmlns:a16="http://schemas.microsoft.com/office/drawing/2014/main" id="{C8F55BC8-3E55-49EB-BF20-18EB4F7F59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514600"/>
            <a:ext cx="5485844" cy="18287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6E1A1B-7C56-4DE3-BC90-B387C7F3E670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651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F1D41E-848B-4178-A0D2-2A18C6921400}"/>
              </a:ext>
            </a:extLst>
          </p:cNvPr>
          <p:cNvSpPr/>
          <p:nvPr userDrawn="1"/>
        </p:nvSpPr>
        <p:spPr bwMode="hidden">
          <a:xfrm>
            <a:off x="0" y="0"/>
            <a:ext cx="12188822" cy="43322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1ED419A-30D8-44AB-9256-156B54D449CD}"/>
              </a:ext>
            </a:extLst>
          </p:cNvPr>
          <p:cNvSpPr/>
          <p:nvPr userDrawn="1"/>
        </p:nvSpPr>
        <p:spPr bwMode="white">
          <a:xfrm>
            <a:off x="672527" y="722997"/>
            <a:ext cx="4470400" cy="44704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4BDA96F-134D-4855-8751-F1043ABF3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514599"/>
            <a:ext cx="5027613" cy="1371601"/>
          </a:xfrm>
        </p:spPr>
        <p:txBody>
          <a:bodyPr anchor="ctr"/>
          <a:lstStyle>
            <a:lvl1pPr>
              <a:spcBef>
                <a:spcPts val="0"/>
              </a:spcBef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4093E53D-7586-4113-99BD-F45F1343692F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62672" y="722997"/>
            <a:ext cx="4480256" cy="448025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insert a </a:t>
            </a:r>
            <a:br>
              <a:rPr lang="en-US" dirty="0"/>
            </a:br>
            <a:r>
              <a:rPr lang="en-US" dirty="0"/>
              <a:t>Doughnut chart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4F4198-4BE0-4282-8B86-20DED598DC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8330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0" name="Text Placeholder 12">
            <a:extLst>
              <a:ext uri="{FF2B5EF4-FFF2-40B4-BE49-F238E27FC236}">
                <a16:creationId xmlns:a16="http://schemas.microsoft.com/office/drawing/2014/main" id="{4B5F4E67-F2E8-4777-B495-668C321DCB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6416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1" name="Text Placeholder 12">
            <a:extLst>
              <a:ext uri="{FF2B5EF4-FFF2-40B4-BE49-F238E27FC236}">
                <a16:creationId xmlns:a16="http://schemas.microsoft.com/office/drawing/2014/main" id="{704846F3-64ED-4181-8AEC-68B9734DA9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61103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2" name="Text Placeholder 12">
            <a:extLst>
              <a:ext uri="{FF2B5EF4-FFF2-40B4-BE49-F238E27FC236}">
                <a16:creationId xmlns:a16="http://schemas.microsoft.com/office/drawing/2014/main" id="{DD17F439-D919-44B7-889F-96A1DAF172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88109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3" name="Text Placeholder 12">
            <a:extLst>
              <a:ext uri="{FF2B5EF4-FFF2-40B4-BE49-F238E27FC236}">
                <a16:creationId xmlns:a16="http://schemas.microsoft.com/office/drawing/2014/main" id="{0DA74846-CC03-44FE-9AE5-4975E808F8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20672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 Placeholder 12">
            <a:extLst>
              <a:ext uri="{FF2B5EF4-FFF2-40B4-BE49-F238E27FC236}">
                <a16:creationId xmlns:a16="http://schemas.microsoft.com/office/drawing/2014/main" id="{EB51A67B-FBDC-4AB8-B81A-6B6B96D04F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0028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C03ACE7-B591-43FD-A636-47D01F482F04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738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025D71-18A5-4A22-8386-917E1B08C46A}"/>
              </a:ext>
            </a:extLst>
          </p:cNvPr>
          <p:cNvSpPr txBox="1"/>
          <p:nvPr userDrawn="1"/>
        </p:nvSpPr>
        <p:spPr>
          <a:xfrm>
            <a:off x="11490941" y="6388099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00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88A8ACB-CBE3-4DC0-BBE3-C6829C462CD7}"/>
              </a:ext>
            </a:extLst>
          </p:cNvPr>
          <p:cNvSpPr/>
          <p:nvPr userDrawn="1"/>
        </p:nvSpPr>
        <p:spPr>
          <a:xfrm rot="2700000">
            <a:off x="500103" y="-2250712"/>
            <a:ext cx="2891746" cy="8395793"/>
          </a:xfrm>
          <a:custGeom>
            <a:avLst/>
            <a:gdLst>
              <a:gd name="connsiteX0" fmla="*/ 0 w 2891746"/>
              <a:gd name="connsiteY0" fmla="*/ 2890035 h 8395793"/>
              <a:gd name="connsiteX1" fmla="*/ 1390389 w 2891746"/>
              <a:gd name="connsiteY1" fmla="*/ 1499646 h 8395793"/>
              <a:gd name="connsiteX2" fmla="*/ 1390389 w 2891746"/>
              <a:gd name="connsiteY2" fmla="*/ 1499646 h 8395793"/>
              <a:gd name="connsiteX3" fmla="*/ 2890036 w 2891746"/>
              <a:gd name="connsiteY3" fmla="*/ 0 h 8395793"/>
              <a:gd name="connsiteX4" fmla="*/ 2890036 w 2891746"/>
              <a:gd name="connsiteY4" fmla="*/ 8322767 h 8395793"/>
              <a:gd name="connsiteX5" fmla="*/ 2891746 w 2891746"/>
              <a:gd name="connsiteY5" fmla="*/ 8340727 h 8395793"/>
              <a:gd name="connsiteX6" fmla="*/ 2891741 w 2891746"/>
              <a:gd name="connsiteY6" fmla="*/ 8395793 h 8395793"/>
              <a:gd name="connsiteX7" fmla="*/ 2546313 w 2891746"/>
              <a:gd name="connsiteY7" fmla="*/ 8050365 h 8395793"/>
              <a:gd name="connsiteX8" fmla="*/ 2546315 w 2891746"/>
              <a:gd name="connsiteY8" fmla="*/ 8050364 h 8395793"/>
              <a:gd name="connsiteX9" fmla="*/ 0 w 2891746"/>
              <a:gd name="connsiteY9" fmla="*/ 5504049 h 83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91746" h="8395793">
                <a:moveTo>
                  <a:pt x="0" y="2890035"/>
                </a:moveTo>
                <a:lnTo>
                  <a:pt x="1390389" y="1499646"/>
                </a:lnTo>
                <a:lnTo>
                  <a:pt x="1390389" y="1499646"/>
                </a:lnTo>
                <a:lnTo>
                  <a:pt x="2890036" y="0"/>
                </a:lnTo>
                <a:lnTo>
                  <a:pt x="2890036" y="8322767"/>
                </a:lnTo>
                <a:lnTo>
                  <a:pt x="2891746" y="8340727"/>
                </a:lnTo>
                <a:lnTo>
                  <a:pt x="2891741" y="8395793"/>
                </a:lnTo>
                <a:lnTo>
                  <a:pt x="2546313" y="8050365"/>
                </a:lnTo>
                <a:lnTo>
                  <a:pt x="2546315" y="8050364"/>
                </a:lnTo>
                <a:lnTo>
                  <a:pt x="0" y="5504049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B87096-C8D7-45D0-8DCC-218276F547CC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tx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FAC0FC71-A82A-4369-B44E-4E8FF53CA1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0D84D398-3251-432F-8986-05570D3BB8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7096BFD-803A-42D4-BA19-C683E35B0D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89E6840-6882-4279-A152-16C7CCB9BE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21DF59C-D6C9-4EC0-90A3-7752F6B722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E4C478B3-2ECE-440E-A04E-B8C84D0416E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2190CFD5-6EEA-46D1-AE5E-D69C2E08F3D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479A9FB-8CEE-475F-BF22-3B0B11EB4E81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B8D218C-9E1A-4E8B-A343-F3F3A628E78E}"/>
              </a:ext>
            </a:extLst>
          </p:cNvPr>
          <p:cNvSpPr/>
          <p:nvPr userDrawn="1"/>
        </p:nvSpPr>
        <p:spPr>
          <a:xfrm rot="18900000">
            <a:off x="-1253438" y="2913755"/>
            <a:ext cx="6372785" cy="905566"/>
          </a:xfrm>
          <a:custGeom>
            <a:avLst/>
            <a:gdLst>
              <a:gd name="connsiteX0" fmla="*/ 6372785 w 6372785"/>
              <a:gd name="connsiteY0" fmla="*/ 0 h 905566"/>
              <a:gd name="connsiteX1" fmla="*/ 6372785 w 6372785"/>
              <a:gd name="connsiteY1" fmla="*/ 905566 h 905566"/>
              <a:gd name="connsiteX2" fmla="*/ 0 w 6372785"/>
              <a:gd name="connsiteY2" fmla="*/ 905566 h 905566"/>
              <a:gd name="connsiteX3" fmla="*/ 905566 w 6372785"/>
              <a:gd name="connsiteY3" fmla="*/ 0 h 90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2785" h="905566">
                <a:moveTo>
                  <a:pt x="6372785" y="0"/>
                </a:moveTo>
                <a:lnTo>
                  <a:pt x="6372785" y="905566"/>
                </a:lnTo>
                <a:lnTo>
                  <a:pt x="0" y="905566"/>
                </a:lnTo>
                <a:lnTo>
                  <a:pt x="905566" y="0"/>
                </a:lnTo>
                <a:close/>
              </a:path>
            </a:pathLst>
          </a:custGeom>
          <a:gradFill>
            <a:gsLst>
              <a:gs pos="94000">
                <a:schemeClr val="bg1"/>
              </a:gs>
              <a:gs pos="16000">
                <a:schemeClr val="accent4"/>
              </a:gs>
              <a:gs pos="76000">
                <a:schemeClr val="bg1">
                  <a:alpha val="91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07B44D7-FF00-445C-B5DD-C88551ED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059" y="2286000"/>
            <a:ext cx="6427328" cy="1229360"/>
          </a:xfrm>
        </p:spPr>
        <p:txBody>
          <a:bodyPr/>
          <a:lstStyle/>
          <a:p>
            <a:r>
              <a:rPr lang="en-US" sz="4400" dirty="0"/>
              <a:t>VMware Cloud on AWS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35264321-CA06-4DA0-96B4-B302E94EA07D}"/>
              </a:ext>
            </a:extLst>
          </p:cNvPr>
          <p:cNvSpPr txBox="1">
            <a:spLocks/>
          </p:cNvSpPr>
          <p:nvPr userDrawn="1"/>
        </p:nvSpPr>
        <p:spPr>
          <a:xfrm>
            <a:off x="4805059" y="3665221"/>
            <a:ext cx="7374524" cy="11024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</a:pPr>
            <a:r>
              <a:rPr lang="en-US" sz="2400" dirty="0"/>
              <a:t>NEW RELEASES AT FAST CADENCE</a:t>
            </a:r>
          </a:p>
          <a:p>
            <a:pPr>
              <a:lnSpc>
                <a:spcPts val="3000"/>
              </a:lnSpc>
            </a:pPr>
            <a:r>
              <a:rPr lang="en-US" sz="2000" dirty="0">
                <a:solidFill>
                  <a:schemeClr val="tx2"/>
                </a:solidFill>
              </a:rPr>
              <a:t>Talk to us to us about building your cloud strategy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92C56C-4F43-4A73-885B-B1C1699640A2}"/>
              </a:ext>
            </a:extLst>
          </p:cNvPr>
          <p:cNvSpPr/>
          <p:nvPr userDrawn="1"/>
        </p:nvSpPr>
        <p:spPr>
          <a:xfrm>
            <a:off x="4715683" y="5190611"/>
            <a:ext cx="724693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tx2"/>
                </a:solidFill>
              </a:rPr>
              <a:t>Learn more on the web	</a:t>
            </a:r>
            <a:r>
              <a:rPr lang="en-US" sz="1400" dirty="0">
                <a:solidFill>
                  <a:schemeClr val="tx2"/>
                </a:solidFill>
                <a:hlinkClick r:id="rId2" action="ppaction://hlinkfile"/>
              </a:rPr>
              <a:t>vmware.com/go/</a:t>
            </a:r>
            <a:r>
              <a:rPr lang="en-US" sz="1400" dirty="0" err="1">
                <a:solidFill>
                  <a:schemeClr val="tx2"/>
                </a:solidFill>
                <a:hlinkClick r:id="rId2" action="ppaction://hlinkfile"/>
              </a:rPr>
              <a:t>vmc-aws</a:t>
            </a:r>
            <a:endParaRPr lang="en-US" sz="1400" dirty="0">
              <a:solidFill>
                <a:schemeClr val="tx2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tx2"/>
                </a:solidFill>
              </a:rPr>
              <a:t>Give us a shout on Twitter  	</a:t>
            </a:r>
            <a:r>
              <a:rPr lang="en-US" sz="1400" dirty="0">
                <a:solidFill>
                  <a:schemeClr val="accent3"/>
                </a:solidFill>
              </a:rPr>
              <a:t>#VMWonAWS</a:t>
            </a:r>
          </a:p>
          <a:p>
            <a:pPr>
              <a:spcAft>
                <a:spcPts val="300"/>
              </a:spcAft>
            </a:pPr>
            <a:r>
              <a:rPr lang="en-US" sz="1400" dirty="0">
                <a:solidFill>
                  <a:schemeClr val="tx2"/>
                </a:solidFill>
              </a:rPr>
              <a:t>Follow us on Twitter	</a:t>
            </a:r>
            <a:r>
              <a:rPr lang="en-US" sz="1400" dirty="0">
                <a:solidFill>
                  <a:schemeClr val="accent3"/>
                </a:solidFill>
              </a:rPr>
              <a:t>	@</a:t>
            </a:r>
            <a:r>
              <a:rPr lang="en-US" sz="1400" dirty="0" err="1">
                <a:solidFill>
                  <a:schemeClr val="accent3"/>
                </a:solidFill>
              </a:rPr>
              <a:t>vmwarecloudaws</a:t>
            </a:r>
            <a:endParaRPr lang="en-US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7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losing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171CD93A-658C-4473-839D-9C0B5E8F5F7C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DFBF2D3-5C06-47C4-A81C-0305B322C5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464D7FA4-CABA-4E4E-ACCA-68953799CF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4EB1261E-CBF9-4479-A018-76C0F24D3B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8C4A243B-FBF5-4C04-8CD0-8E1C4721D9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F67E765D-8E8B-44F9-BE70-63FC0512FD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1B4614B4-F94A-4053-B179-EC5C3F70A9E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E157F005-56AC-4E75-8AA5-582D0D69E2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473A8DE-DD1F-43EE-8FA2-4C689A038BA5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594E1E-E234-471D-B539-F75E8CC06D07}"/>
              </a:ext>
            </a:extLst>
          </p:cNvPr>
          <p:cNvSpPr txBox="1"/>
          <p:nvPr userDrawn="1"/>
        </p:nvSpPr>
        <p:spPr>
          <a:xfrm>
            <a:off x="7122912" y="4133697"/>
            <a:ext cx="3585557" cy="69249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000" b="0" kern="1200" cap="none" baseline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C67E5CD-C662-462D-9821-CBF45A809F13}"/>
              </a:ext>
            </a:extLst>
          </p:cNvPr>
          <p:cNvSpPr/>
          <p:nvPr userDrawn="1"/>
        </p:nvSpPr>
        <p:spPr>
          <a:xfrm rot="2700000">
            <a:off x="500103" y="-2250712"/>
            <a:ext cx="2891746" cy="8395793"/>
          </a:xfrm>
          <a:custGeom>
            <a:avLst/>
            <a:gdLst>
              <a:gd name="connsiteX0" fmla="*/ 0 w 2891746"/>
              <a:gd name="connsiteY0" fmla="*/ 2890035 h 8395793"/>
              <a:gd name="connsiteX1" fmla="*/ 1390389 w 2891746"/>
              <a:gd name="connsiteY1" fmla="*/ 1499646 h 8395793"/>
              <a:gd name="connsiteX2" fmla="*/ 1390389 w 2891746"/>
              <a:gd name="connsiteY2" fmla="*/ 1499646 h 8395793"/>
              <a:gd name="connsiteX3" fmla="*/ 2890036 w 2891746"/>
              <a:gd name="connsiteY3" fmla="*/ 0 h 8395793"/>
              <a:gd name="connsiteX4" fmla="*/ 2890036 w 2891746"/>
              <a:gd name="connsiteY4" fmla="*/ 8322767 h 8395793"/>
              <a:gd name="connsiteX5" fmla="*/ 2891746 w 2891746"/>
              <a:gd name="connsiteY5" fmla="*/ 8340727 h 8395793"/>
              <a:gd name="connsiteX6" fmla="*/ 2891741 w 2891746"/>
              <a:gd name="connsiteY6" fmla="*/ 8395793 h 8395793"/>
              <a:gd name="connsiteX7" fmla="*/ 2546313 w 2891746"/>
              <a:gd name="connsiteY7" fmla="*/ 8050365 h 8395793"/>
              <a:gd name="connsiteX8" fmla="*/ 2546315 w 2891746"/>
              <a:gd name="connsiteY8" fmla="*/ 8050364 h 8395793"/>
              <a:gd name="connsiteX9" fmla="*/ 0 w 2891746"/>
              <a:gd name="connsiteY9" fmla="*/ 5504049 h 83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91746" h="8395793">
                <a:moveTo>
                  <a:pt x="0" y="2890035"/>
                </a:moveTo>
                <a:lnTo>
                  <a:pt x="1390389" y="1499646"/>
                </a:lnTo>
                <a:lnTo>
                  <a:pt x="1390389" y="1499646"/>
                </a:lnTo>
                <a:lnTo>
                  <a:pt x="2890036" y="0"/>
                </a:lnTo>
                <a:lnTo>
                  <a:pt x="2890036" y="8322767"/>
                </a:lnTo>
                <a:lnTo>
                  <a:pt x="2891746" y="8340727"/>
                </a:lnTo>
                <a:lnTo>
                  <a:pt x="2891741" y="8395793"/>
                </a:lnTo>
                <a:lnTo>
                  <a:pt x="2546313" y="8050365"/>
                </a:lnTo>
                <a:lnTo>
                  <a:pt x="2546315" y="8050364"/>
                </a:lnTo>
                <a:lnTo>
                  <a:pt x="0" y="5504049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BDC7692-DF81-49A0-9672-BF8E1DB9B662}"/>
              </a:ext>
            </a:extLst>
          </p:cNvPr>
          <p:cNvSpPr/>
          <p:nvPr userDrawn="1"/>
        </p:nvSpPr>
        <p:spPr>
          <a:xfrm rot="18900000">
            <a:off x="-1253438" y="2913755"/>
            <a:ext cx="6372785" cy="905566"/>
          </a:xfrm>
          <a:custGeom>
            <a:avLst/>
            <a:gdLst>
              <a:gd name="connsiteX0" fmla="*/ 6372785 w 6372785"/>
              <a:gd name="connsiteY0" fmla="*/ 0 h 905566"/>
              <a:gd name="connsiteX1" fmla="*/ 6372785 w 6372785"/>
              <a:gd name="connsiteY1" fmla="*/ 905566 h 905566"/>
              <a:gd name="connsiteX2" fmla="*/ 0 w 6372785"/>
              <a:gd name="connsiteY2" fmla="*/ 905566 h 905566"/>
              <a:gd name="connsiteX3" fmla="*/ 905566 w 6372785"/>
              <a:gd name="connsiteY3" fmla="*/ 0 h 90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2785" h="905566">
                <a:moveTo>
                  <a:pt x="6372785" y="0"/>
                </a:moveTo>
                <a:lnTo>
                  <a:pt x="6372785" y="905566"/>
                </a:lnTo>
                <a:lnTo>
                  <a:pt x="0" y="905566"/>
                </a:lnTo>
                <a:lnTo>
                  <a:pt x="905566" y="0"/>
                </a:lnTo>
                <a:close/>
              </a:path>
            </a:pathLst>
          </a:custGeom>
          <a:gradFill>
            <a:gsLst>
              <a:gs pos="22000">
                <a:srgbClr val="7F35AB">
                  <a:alpha val="94000"/>
                </a:srgbClr>
              </a:gs>
              <a:gs pos="95000">
                <a:schemeClr val="bg1"/>
              </a:gs>
              <a:gs pos="77000">
                <a:schemeClr val="bg1">
                  <a:alpha val="79000"/>
                </a:schemeClr>
              </a:gs>
            </a:gsLst>
            <a:lin ang="8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88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losing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5B1C875-AD13-4256-9E56-D2FCF94B81E1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1B65455-CBDD-4B2B-8BB7-0D016422E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AF202269-FCD9-4D84-82E7-4E6E4F5B7E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68585838-6A08-43B0-827A-D33942E82F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AAAE7B3A-0116-4C7F-85A1-4CDFE95B9B5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CA84427-5217-43A1-9C71-25D9E1DFDD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A60ADC44-391E-4E50-A7BB-332F2C9E8B4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1DA390D7-F8F5-442A-8A17-9A9EB73BF94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C31C01D4-7C61-4B0F-8304-87A15AD01262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9F709C-1996-44DB-8C47-9CBD9243BF4E}"/>
              </a:ext>
            </a:extLst>
          </p:cNvPr>
          <p:cNvSpPr txBox="1"/>
          <p:nvPr userDrawn="1"/>
        </p:nvSpPr>
        <p:spPr>
          <a:xfrm>
            <a:off x="7122912" y="4133697"/>
            <a:ext cx="3585557" cy="69249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000" b="0" kern="1200" cap="none" baseline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11A168A-1363-4430-87C6-83E5143B39F6}"/>
              </a:ext>
            </a:extLst>
          </p:cNvPr>
          <p:cNvSpPr/>
          <p:nvPr userDrawn="1"/>
        </p:nvSpPr>
        <p:spPr>
          <a:xfrm rot="2700000">
            <a:off x="500103" y="-2250712"/>
            <a:ext cx="2891746" cy="8395793"/>
          </a:xfrm>
          <a:custGeom>
            <a:avLst/>
            <a:gdLst>
              <a:gd name="connsiteX0" fmla="*/ 0 w 2891746"/>
              <a:gd name="connsiteY0" fmla="*/ 2890035 h 8395793"/>
              <a:gd name="connsiteX1" fmla="*/ 1390389 w 2891746"/>
              <a:gd name="connsiteY1" fmla="*/ 1499646 h 8395793"/>
              <a:gd name="connsiteX2" fmla="*/ 1390389 w 2891746"/>
              <a:gd name="connsiteY2" fmla="*/ 1499646 h 8395793"/>
              <a:gd name="connsiteX3" fmla="*/ 2890036 w 2891746"/>
              <a:gd name="connsiteY3" fmla="*/ 0 h 8395793"/>
              <a:gd name="connsiteX4" fmla="*/ 2890036 w 2891746"/>
              <a:gd name="connsiteY4" fmla="*/ 8322767 h 8395793"/>
              <a:gd name="connsiteX5" fmla="*/ 2891746 w 2891746"/>
              <a:gd name="connsiteY5" fmla="*/ 8340727 h 8395793"/>
              <a:gd name="connsiteX6" fmla="*/ 2891741 w 2891746"/>
              <a:gd name="connsiteY6" fmla="*/ 8395793 h 8395793"/>
              <a:gd name="connsiteX7" fmla="*/ 2546313 w 2891746"/>
              <a:gd name="connsiteY7" fmla="*/ 8050365 h 8395793"/>
              <a:gd name="connsiteX8" fmla="*/ 2546315 w 2891746"/>
              <a:gd name="connsiteY8" fmla="*/ 8050364 h 8395793"/>
              <a:gd name="connsiteX9" fmla="*/ 0 w 2891746"/>
              <a:gd name="connsiteY9" fmla="*/ 5504049 h 83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91746" h="8395793">
                <a:moveTo>
                  <a:pt x="0" y="2890035"/>
                </a:moveTo>
                <a:lnTo>
                  <a:pt x="1390389" y="1499646"/>
                </a:lnTo>
                <a:lnTo>
                  <a:pt x="1390389" y="1499646"/>
                </a:lnTo>
                <a:lnTo>
                  <a:pt x="2890036" y="0"/>
                </a:lnTo>
                <a:lnTo>
                  <a:pt x="2890036" y="8322767"/>
                </a:lnTo>
                <a:lnTo>
                  <a:pt x="2891746" y="8340727"/>
                </a:lnTo>
                <a:lnTo>
                  <a:pt x="2891741" y="8395793"/>
                </a:lnTo>
                <a:lnTo>
                  <a:pt x="2546313" y="8050365"/>
                </a:lnTo>
                <a:lnTo>
                  <a:pt x="2546315" y="8050364"/>
                </a:lnTo>
                <a:lnTo>
                  <a:pt x="0" y="5504049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C946B50-6B2C-4792-825B-BEFD24908723}"/>
              </a:ext>
            </a:extLst>
          </p:cNvPr>
          <p:cNvSpPr/>
          <p:nvPr userDrawn="1"/>
        </p:nvSpPr>
        <p:spPr>
          <a:xfrm rot="18900000">
            <a:off x="-1253438" y="2913755"/>
            <a:ext cx="6372785" cy="905566"/>
          </a:xfrm>
          <a:custGeom>
            <a:avLst/>
            <a:gdLst>
              <a:gd name="connsiteX0" fmla="*/ 6372785 w 6372785"/>
              <a:gd name="connsiteY0" fmla="*/ 0 h 905566"/>
              <a:gd name="connsiteX1" fmla="*/ 6372785 w 6372785"/>
              <a:gd name="connsiteY1" fmla="*/ 905566 h 905566"/>
              <a:gd name="connsiteX2" fmla="*/ 0 w 6372785"/>
              <a:gd name="connsiteY2" fmla="*/ 905566 h 905566"/>
              <a:gd name="connsiteX3" fmla="*/ 905566 w 6372785"/>
              <a:gd name="connsiteY3" fmla="*/ 0 h 90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2785" h="905566">
                <a:moveTo>
                  <a:pt x="6372785" y="0"/>
                </a:moveTo>
                <a:lnTo>
                  <a:pt x="6372785" y="905566"/>
                </a:lnTo>
                <a:lnTo>
                  <a:pt x="0" y="905566"/>
                </a:lnTo>
                <a:lnTo>
                  <a:pt x="905566" y="0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0511">
                <a:schemeClr val="bg1">
                  <a:alpha val="76000"/>
                </a:schemeClr>
              </a:gs>
              <a:gs pos="100000">
                <a:schemeClr val="bg1"/>
              </a:gs>
            </a:gsLst>
            <a:lin ang="8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0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nt Ch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EA75217-7D87-4C71-8F80-833477FCB149}"/>
              </a:ext>
            </a:extLst>
          </p:cNvPr>
          <p:cNvSpPr/>
          <p:nvPr userDrawn="1"/>
        </p:nvSpPr>
        <p:spPr bwMode="hidden">
          <a:xfrm>
            <a:off x="0" y="0"/>
            <a:ext cx="1218882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9AC7DF-BFC1-4044-BB52-C9946AD8A327}"/>
              </a:ext>
            </a:extLst>
          </p:cNvPr>
          <p:cNvSpPr txBox="1">
            <a:spLocks/>
          </p:cNvSpPr>
          <p:nvPr userDrawn="1"/>
        </p:nvSpPr>
        <p:spPr>
          <a:xfrm>
            <a:off x="564569" y="366687"/>
            <a:ext cx="11001004" cy="7061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C12014-9EC5-4F8C-BD3D-B60E85EC9FFD}"/>
              </a:ext>
            </a:extLst>
          </p:cNvPr>
          <p:cNvSpPr txBox="1"/>
          <p:nvPr userDrawn="1"/>
        </p:nvSpPr>
        <p:spPr>
          <a:xfrm>
            <a:off x="620895" y="3906060"/>
            <a:ext cx="10962687" cy="23807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If yes, you are good to go!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If the answer is no, you do not have the Metropolis font installed.</a:t>
            </a:r>
          </a:p>
          <a:p>
            <a:pPr>
              <a:lnSpc>
                <a:spcPct val="130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r>
              <a:rPr lang="en-US" sz="1800" dirty="0">
                <a:solidFill>
                  <a:schemeClr val="bg1"/>
                </a:solidFill>
              </a:rPr>
              <a:t> to download the font</a:t>
            </a:r>
            <a:r>
              <a:rPr lang="en-US" sz="1800" baseline="0" dirty="0">
                <a:solidFill>
                  <a:schemeClr val="bg1"/>
                </a:solidFill>
              </a:rPr>
              <a:t>.</a:t>
            </a:r>
          </a:p>
          <a:p>
            <a:pPr marL="400050" marR="0" lvl="0" indent="-227013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trike="noStrike" baseline="0" dirty="0">
                <a:solidFill>
                  <a:schemeClr val="bg1"/>
                </a:solidFill>
              </a:rPr>
              <a:t>Log in with SSO and select the Brand Assets tab in Brand Central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Need more information on how to install fonts?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Refer to the quick-start section in the template guidelines or contact Oasis.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DDC76C1-EE98-469A-A6AD-21148374D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8114" y="2908233"/>
            <a:ext cx="5354637" cy="895350"/>
          </a:xfrm>
        </p:spPr>
        <p:txBody>
          <a:bodyPr/>
          <a:lstStyle>
            <a:lvl1pPr>
              <a:defRPr sz="4900">
                <a:solidFill>
                  <a:schemeClr val="bg1"/>
                </a:solidFill>
              </a:defRPr>
            </a:lvl1pPr>
            <a:lvl2pPr>
              <a:defRPr sz="36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Metropolis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29BE03A-21B0-4196-A033-4E90957BA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</a:rPr>
              <a:t>Metropolis Font Check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CB049186-CC25-4BD3-8410-4DE62ED4B08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838105"/>
            <a:ext cx="10962687" cy="24774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Is the Metropolis font installed on my computer?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A92F24-FC82-4FA9-9362-801284731CC8}"/>
              </a:ext>
            </a:extLst>
          </p:cNvPr>
          <p:cNvSpPr/>
          <p:nvPr userDrawn="1"/>
        </p:nvSpPr>
        <p:spPr bwMode="gray">
          <a:xfrm>
            <a:off x="623363" y="1616678"/>
            <a:ext cx="4633737" cy="2441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Do the fonts in the words below match on your screen?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9E37DB-3217-4772-AE8E-E9673A139975}"/>
              </a:ext>
            </a:extLst>
          </p:cNvPr>
          <p:cNvCxnSpPr>
            <a:cxnSpLocks/>
          </p:cNvCxnSpPr>
          <p:nvPr userDrawn="1"/>
        </p:nvCxnSpPr>
        <p:spPr>
          <a:xfrm>
            <a:off x="623364" y="1860778"/>
            <a:ext cx="7299849" cy="0"/>
          </a:xfrm>
          <a:prstGeom prst="line">
            <a:avLst/>
          </a:prstGeom>
          <a:ln w="25400">
            <a:solidFill>
              <a:schemeClr val="bg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43">
            <a:extLst>
              <a:ext uri="{FF2B5EF4-FFF2-40B4-BE49-F238E27FC236}">
                <a16:creationId xmlns:a16="http://schemas.microsoft.com/office/drawing/2014/main" id="{6C28CB3F-7257-499E-B2F6-B9B1B38D82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83683" y="2908233"/>
            <a:ext cx="5354637" cy="895350"/>
          </a:xfrm>
        </p:spPr>
        <p:txBody>
          <a:bodyPr/>
          <a:lstStyle>
            <a:lvl1pPr>
              <a:defRPr sz="4900">
                <a:solidFill>
                  <a:schemeClr val="bg1"/>
                </a:solidFill>
                <a:latin typeface="+mj-lt"/>
              </a:defRPr>
            </a:lvl1pPr>
            <a:lvl2pPr>
              <a:defRPr sz="36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Metropolis Light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65F6992-4889-4035-986F-E69979C7B028}"/>
              </a:ext>
            </a:extLst>
          </p:cNvPr>
          <p:cNvGrpSpPr/>
          <p:nvPr userDrawn="1"/>
        </p:nvGrpSpPr>
        <p:grpSpPr>
          <a:xfrm>
            <a:off x="6054922" y="2225997"/>
            <a:ext cx="4699461" cy="542276"/>
            <a:chOff x="6685343" y="2270804"/>
            <a:chExt cx="4699461" cy="542276"/>
          </a:xfrm>
          <a:solidFill>
            <a:schemeClr val="bg1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57C5E2C-9A8F-469D-810E-FD271477DD05}"/>
                </a:ext>
              </a:extLst>
            </p:cNvPr>
            <p:cNvSpPr/>
            <p:nvPr/>
          </p:nvSpPr>
          <p:spPr>
            <a:xfrm>
              <a:off x="9320530" y="2270804"/>
              <a:ext cx="53167" cy="53167"/>
            </a:xfrm>
            <a:custGeom>
              <a:avLst/>
              <a:gdLst/>
              <a:ahLst/>
              <a:cxnLst/>
              <a:rect l="l" t="t" r="r" b="b"/>
              <a:pathLst>
                <a:path w="53167" h="53167">
                  <a:moveTo>
                    <a:pt x="26583" y="0"/>
                  </a:moveTo>
                  <a:cubicBezTo>
                    <a:pt x="34183" y="219"/>
                    <a:pt x="40467" y="2872"/>
                    <a:pt x="45439" y="7959"/>
                  </a:cubicBezTo>
                  <a:cubicBezTo>
                    <a:pt x="50411" y="13047"/>
                    <a:pt x="52987" y="19255"/>
                    <a:pt x="53167" y="26583"/>
                  </a:cubicBezTo>
                  <a:cubicBezTo>
                    <a:pt x="52987" y="34182"/>
                    <a:pt x="50411" y="40468"/>
                    <a:pt x="45439" y="45439"/>
                  </a:cubicBezTo>
                  <a:cubicBezTo>
                    <a:pt x="40467" y="50411"/>
                    <a:pt x="34183" y="52987"/>
                    <a:pt x="26583" y="53167"/>
                  </a:cubicBezTo>
                  <a:cubicBezTo>
                    <a:pt x="18985" y="52987"/>
                    <a:pt x="12699" y="50411"/>
                    <a:pt x="7727" y="45439"/>
                  </a:cubicBezTo>
                  <a:cubicBezTo>
                    <a:pt x="2756" y="40468"/>
                    <a:pt x="180" y="34182"/>
                    <a:pt x="0" y="26583"/>
                  </a:cubicBezTo>
                  <a:cubicBezTo>
                    <a:pt x="180" y="19255"/>
                    <a:pt x="2756" y="13047"/>
                    <a:pt x="7727" y="7959"/>
                  </a:cubicBezTo>
                  <a:cubicBezTo>
                    <a:pt x="12699" y="2872"/>
                    <a:pt x="18985" y="219"/>
                    <a:pt x="2658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16D8268-B556-4A2E-A24F-2098FB05E4CA}"/>
                </a:ext>
              </a:extLst>
            </p:cNvPr>
            <p:cNvSpPr/>
            <p:nvPr/>
          </p:nvSpPr>
          <p:spPr>
            <a:xfrm>
              <a:off x="10320655" y="2270804"/>
              <a:ext cx="53167" cy="53167"/>
            </a:xfrm>
            <a:custGeom>
              <a:avLst/>
              <a:gdLst/>
              <a:ahLst/>
              <a:cxnLst/>
              <a:rect l="l" t="t" r="r" b="b"/>
              <a:pathLst>
                <a:path w="53167" h="53167">
                  <a:moveTo>
                    <a:pt x="26583" y="0"/>
                  </a:moveTo>
                  <a:cubicBezTo>
                    <a:pt x="34182" y="219"/>
                    <a:pt x="40468" y="2872"/>
                    <a:pt x="45439" y="7959"/>
                  </a:cubicBezTo>
                  <a:cubicBezTo>
                    <a:pt x="50411" y="13047"/>
                    <a:pt x="52986" y="19255"/>
                    <a:pt x="53167" y="26583"/>
                  </a:cubicBezTo>
                  <a:cubicBezTo>
                    <a:pt x="52986" y="34182"/>
                    <a:pt x="50411" y="40468"/>
                    <a:pt x="45439" y="45439"/>
                  </a:cubicBezTo>
                  <a:cubicBezTo>
                    <a:pt x="40468" y="50411"/>
                    <a:pt x="34182" y="52987"/>
                    <a:pt x="26583" y="53167"/>
                  </a:cubicBezTo>
                  <a:cubicBezTo>
                    <a:pt x="18984" y="52987"/>
                    <a:pt x="12699" y="50411"/>
                    <a:pt x="7727" y="45439"/>
                  </a:cubicBezTo>
                  <a:cubicBezTo>
                    <a:pt x="2756" y="40468"/>
                    <a:pt x="180" y="34182"/>
                    <a:pt x="0" y="26583"/>
                  </a:cubicBezTo>
                  <a:cubicBezTo>
                    <a:pt x="180" y="19255"/>
                    <a:pt x="2756" y="13047"/>
                    <a:pt x="7727" y="7959"/>
                  </a:cubicBezTo>
                  <a:cubicBezTo>
                    <a:pt x="12699" y="2872"/>
                    <a:pt x="18984" y="219"/>
                    <a:pt x="2658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54C27A0-5E49-4C0A-B9A5-777E28510D88}"/>
                </a:ext>
              </a:extLst>
            </p:cNvPr>
            <p:cNvSpPr/>
            <p:nvPr/>
          </p:nvSpPr>
          <p:spPr>
            <a:xfrm>
              <a:off x="9176178" y="2273899"/>
              <a:ext cx="38309" cy="432691"/>
            </a:xfrm>
            <a:custGeom>
              <a:avLst/>
              <a:gdLst/>
              <a:ahLst/>
              <a:cxnLst/>
              <a:rect l="l" t="t" r="r" b="b"/>
              <a:pathLst>
                <a:path w="38309" h="432691">
                  <a:moveTo>
                    <a:pt x="0" y="0"/>
                  </a:moveTo>
                  <a:lnTo>
                    <a:pt x="38309" y="0"/>
                  </a:lnTo>
                  <a:lnTo>
                    <a:pt x="38309" y="432691"/>
                  </a:lnTo>
                  <a:lnTo>
                    <a:pt x="0" y="43269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6DC2D46-24E8-497A-AE7E-3F29CF07D0E0}"/>
                </a:ext>
              </a:extLst>
            </p:cNvPr>
            <p:cNvSpPr/>
            <p:nvPr/>
          </p:nvSpPr>
          <p:spPr>
            <a:xfrm>
              <a:off x="10871628" y="2273899"/>
              <a:ext cx="263051" cy="432691"/>
            </a:xfrm>
            <a:custGeom>
              <a:avLst/>
              <a:gdLst/>
              <a:ahLst/>
              <a:cxnLst/>
              <a:rect l="l" t="t" r="r" b="b"/>
              <a:pathLst>
                <a:path w="263051" h="432691">
                  <a:moveTo>
                    <a:pt x="0" y="0"/>
                  </a:moveTo>
                  <a:lnTo>
                    <a:pt x="38309" y="0"/>
                  </a:lnTo>
                  <a:lnTo>
                    <a:pt x="38309" y="164610"/>
                  </a:lnTo>
                  <a:cubicBezTo>
                    <a:pt x="47303" y="146708"/>
                    <a:pt x="61058" y="132407"/>
                    <a:pt x="79575" y="121706"/>
                  </a:cubicBezTo>
                  <a:cubicBezTo>
                    <a:pt x="98091" y="111006"/>
                    <a:pt x="119435" y="105521"/>
                    <a:pt x="143603" y="105252"/>
                  </a:cubicBezTo>
                  <a:cubicBezTo>
                    <a:pt x="179471" y="105803"/>
                    <a:pt x="208206" y="117063"/>
                    <a:pt x="229805" y="139033"/>
                  </a:cubicBezTo>
                  <a:cubicBezTo>
                    <a:pt x="251405" y="161002"/>
                    <a:pt x="262487" y="190372"/>
                    <a:pt x="263051" y="227142"/>
                  </a:cubicBezTo>
                  <a:lnTo>
                    <a:pt x="263051" y="432691"/>
                  </a:lnTo>
                  <a:lnTo>
                    <a:pt x="224743" y="432691"/>
                  </a:lnTo>
                  <a:lnTo>
                    <a:pt x="224743" y="232095"/>
                  </a:lnTo>
                  <a:cubicBezTo>
                    <a:pt x="224343" y="204441"/>
                    <a:pt x="216316" y="182359"/>
                    <a:pt x="200663" y="165849"/>
                  </a:cubicBezTo>
                  <a:cubicBezTo>
                    <a:pt x="185011" y="149339"/>
                    <a:pt x="164133" y="140877"/>
                    <a:pt x="138029" y="140464"/>
                  </a:cubicBezTo>
                  <a:cubicBezTo>
                    <a:pt x="109215" y="141019"/>
                    <a:pt x="85549" y="149506"/>
                    <a:pt x="67032" y="165926"/>
                  </a:cubicBezTo>
                  <a:cubicBezTo>
                    <a:pt x="48515" y="182346"/>
                    <a:pt x="38941" y="203370"/>
                    <a:pt x="38309" y="228999"/>
                  </a:cubicBezTo>
                  <a:lnTo>
                    <a:pt x="38309" y="432691"/>
                  </a:lnTo>
                  <a:lnTo>
                    <a:pt x="0" y="43269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B6A4DE9-31A3-428E-B420-424F68D79E41}"/>
                </a:ext>
              </a:extLst>
            </p:cNvPr>
            <p:cNvSpPr/>
            <p:nvPr/>
          </p:nvSpPr>
          <p:spPr>
            <a:xfrm>
              <a:off x="6685343" y="2281329"/>
              <a:ext cx="403593" cy="425261"/>
            </a:xfrm>
            <a:custGeom>
              <a:avLst/>
              <a:gdLst/>
              <a:ahLst/>
              <a:cxnLst/>
              <a:rect l="l" t="t" r="r" b="b"/>
              <a:pathLst>
                <a:path w="403593" h="425261">
                  <a:moveTo>
                    <a:pt x="0" y="0"/>
                  </a:moveTo>
                  <a:lnTo>
                    <a:pt x="39547" y="0"/>
                  </a:lnTo>
                  <a:lnTo>
                    <a:pt x="201797" y="304554"/>
                  </a:lnTo>
                  <a:lnTo>
                    <a:pt x="364046" y="0"/>
                  </a:lnTo>
                  <a:lnTo>
                    <a:pt x="403593" y="0"/>
                  </a:lnTo>
                  <a:lnTo>
                    <a:pt x="403593" y="425261"/>
                  </a:lnTo>
                  <a:lnTo>
                    <a:pt x="364046" y="425261"/>
                  </a:lnTo>
                  <a:lnTo>
                    <a:pt x="364046" y="84186"/>
                  </a:lnTo>
                  <a:lnTo>
                    <a:pt x="201797" y="388740"/>
                  </a:lnTo>
                  <a:lnTo>
                    <a:pt x="39547" y="84186"/>
                  </a:lnTo>
                  <a:lnTo>
                    <a:pt x="39547" y="425261"/>
                  </a:lnTo>
                  <a:lnTo>
                    <a:pt x="0" y="4252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221A60B-A1D2-4D5F-ADCD-2B3BF1989BD1}"/>
                </a:ext>
              </a:extLst>
            </p:cNvPr>
            <p:cNvSpPr/>
            <p:nvPr/>
          </p:nvSpPr>
          <p:spPr>
            <a:xfrm>
              <a:off x="9980992" y="2281329"/>
              <a:ext cx="276052" cy="425261"/>
            </a:xfrm>
            <a:custGeom>
              <a:avLst/>
              <a:gdLst/>
              <a:ahLst/>
              <a:cxnLst/>
              <a:rect l="l" t="t" r="r" b="b"/>
              <a:pathLst>
                <a:path w="276052" h="425261">
                  <a:moveTo>
                    <a:pt x="0" y="0"/>
                  </a:moveTo>
                  <a:lnTo>
                    <a:pt x="39547" y="0"/>
                  </a:lnTo>
                  <a:lnTo>
                    <a:pt x="39547" y="387572"/>
                  </a:lnTo>
                  <a:lnTo>
                    <a:pt x="276052" y="387572"/>
                  </a:lnTo>
                  <a:lnTo>
                    <a:pt x="276052" y="425261"/>
                  </a:lnTo>
                  <a:lnTo>
                    <a:pt x="0" y="4252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B738972-CA48-44E6-B7DD-E4E8B81F3D9E}"/>
                </a:ext>
              </a:extLst>
            </p:cNvPr>
            <p:cNvSpPr/>
            <p:nvPr/>
          </p:nvSpPr>
          <p:spPr>
            <a:xfrm>
              <a:off x="7532020" y="2298664"/>
              <a:ext cx="185660" cy="415356"/>
            </a:xfrm>
            <a:custGeom>
              <a:avLst/>
              <a:gdLst/>
              <a:ahLst/>
              <a:cxnLst/>
              <a:rect l="l" t="t" r="r" b="b"/>
              <a:pathLst>
                <a:path w="185660" h="415356">
                  <a:moveTo>
                    <a:pt x="52006" y="0"/>
                  </a:moveTo>
                  <a:lnTo>
                    <a:pt x="90314" y="0"/>
                  </a:lnTo>
                  <a:lnTo>
                    <a:pt x="90314" y="87916"/>
                  </a:lnTo>
                  <a:lnTo>
                    <a:pt x="170801" y="87916"/>
                  </a:lnTo>
                  <a:lnTo>
                    <a:pt x="170801" y="123129"/>
                  </a:lnTo>
                  <a:lnTo>
                    <a:pt x="90314" y="123129"/>
                  </a:lnTo>
                  <a:lnTo>
                    <a:pt x="90314" y="333695"/>
                  </a:lnTo>
                  <a:cubicBezTo>
                    <a:pt x="90598" y="347552"/>
                    <a:pt x="94365" y="358699"/>
                    <a:pt x="101613" y="367138"/>
                  </a:cubicBezTo>
                  <a:cubicBezTo>
                    <a:pt x="108862" y="375576"/>
                    <a:pt x="117891" y="379911"/>
                    <a:pt x="128700" y="380143"/>
                  </a:cubicBezTo>
                  <a:cubicBezTo>
                    <a:pt x="136207" y="380079"/>
                    <a:pt x="143172" y="378814"/>
                    <a:pt x="149596" y="376350"/>
                  </a:cubicBezTo>
                  <a:cubicBezTo>
                    <a:pt x="156019" y="373886"/>
                    <a:pt x="161436" y="370608"/>
                    <a:pt x="165848" y="366518"/>
                  </a:cubicBezTo>
                  <a:lnTo>
                    <a:pt x="185660" y="394970"/>
                  </a:lnTo>
                  <a:cubicBezTo>
                    <a:pt x="177185" y="401495"/>
                    <a:pt x="167821" y="406514"/>
                    <a:pt x="157567" y="410028"/>
                  </a:cubicBezTo>
                  <a:cubicBezTo>
                    <a:pt x="147313" y="413541"/>
                    <a:pt x="136865" y="415317"/>
                    <a:pt x="126224" y="415356"/>
                  </a:cubicBezTo>
                  <a:cubicBezTo>
                    <a:pt x="104177" y="414934"/>
                    <a:pt x="86392" y="407284"/>
                    <a:pt x="72869" y="392407"/>
                  </a:cubicBezTo>
                  <a:cubicBezTo>
                    <a:pt x="59345" y="377530"/>
                    <a:pt x="52391" y="357959"/>
                    <a:pt x="52006" y="333695"/>
                  </a:cubicBezTo>
                  <a:lnTo>
                    <a:pt x="52006" y="123129"/>
                  </a:lnTo>
                  <a:lnTo>
                    <a:pt x="0" y="123129"/>
                  </a:lnTo>
                  <a:lnTo>
                    <a:pt x="0" y="87916"/>
                  </a:lnTo>
                  <a:lnTo>
                    <a:pt x="52006" y="87916"/>
                  </a:lnTo>
                  <a:lnTo>
                    <a:pt x="5200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C0E3A6F-0249-4454-864B-04BF720A73B8}"/>
                </a:ext>
              </a:extLst>
            </p:cNvPr>
            <p:cNvSpPr/>
            <p:nvPr/>
          </p:nvSpPr>
          <p:spPr>
            <a:xfrm>
              <a:off x="11199144" y="2298664"/>
              <a:ext cx="185660" cy="415356"/>
            </a:xfrm>
            <a:custGeom>
              <a:avLst/>
              <a:gdLst/>
              <a:ahLst/>
              <a:cxnLst/>
              <a:rect l="l" t="t" r="r" b="b"/>
              <a:pathLst>
                <a:path w="185660" h="415356">
                  <a:moveTo>
                    <a:pt x="52006" y="0"/>
                  </a:moveTo>
                  <a:lnTo>
                    <a:pt x="90315" y="0"/>
                  </a:lnTo>
                  <a:lnTo>
                    <a:pt x="90315" y="87916"/>
                  </a:lnTo>
                  <a:lnTo>
                    <a:pt x="170802" y="87916"/>
                  </a:lnTo>
                  <a:lnTo>
                    <a:pt x="170802" y="123129"/>
                  </a:lnTo>
                  <a:lnTo>
                    <a:pt x="90315" y="123129"/>
                  </a:lnTo>
                  <a:lnTo>
                    <a:pt x="90315" y="333695"/>
                  </a:lnTo>
                  <a:cubicBezTo>
                    <a:pt x="90599" y="347552"/>
                    <a:pt x="94366" y="358699"/>
                    <a:pt x="101614" y="367138"/>
                  </a:cubicBezTo>
                  <a:cubicBezTo>
                    <a:pt x="108863" y="375576"/>
                    <a:pt x="117892" y="379911"/>
                    <a:pt x="128701" y="380143"/>
                  </a:cubicBezTo>
                  <a:cubicBezTo>
                    <a:pt x="136208" y="380079"/>
                    <a:pt x="143173" y="378814"/>
                    <a:pt x="149596" y="376350"/>
                  </a:cubicBezTo>
                  <a:cubicBezTo>
                    <a:pt x="156020" y="373886"/>
                    <a:pt x="161437" y="370608"/>
                    <a:pt x="165848" y="366518"/>
                  </a:cubicBezTo>
                  <a:lnTo>
                    <a:pt x="185660" y="394970"/>
                  </a:lnTo>
                  <a:cubicBezTo>
                    <a:pt x="177186" y="401495"/>
                    <a:pt x="167822" y="406514"/>
                    <a:pt x="157568" y="410028"/>
                  </a:cubicBezTo>
                  <a:cubicBezTo>
                    <a:pt x="147314" y="413541"/>
                    <a:pt x="136866" y="415317"/>
                    <a:pt x="126224" y="415356"/>
                  </a:cubicBezTo>
                  <a:cubicBezTo>
                    <a:pt x="104178" y="414934"/>
                    <a:pt x="86393" y="407284"/>
                    <a:pt x="72870" y="392407"/>
                  </a:cubicBezTo>
                  <a:cubicBezTo>
                    <a:pt x="59346" y="377530"/>
                    <a:pt x="52392" y="357959"/>
                    <a:pt x="52006" y="333695"/>
                  </a:cubicBezTo>
                  <a:lnTo>
                    <a:pt x="52006" y="123129"/>
                  </a:lnTo>
                  <a:lnTo>
                    <a:pt x="0" y="123129"/>
                  </a:lnTo>
                  <a:lnTo>
                    <a:pt x="0" y="87916"/>
                  </a:lnTo>
                  <a:lnTo>
                    <a:pt x="52006" y="87916"/>
                  </a:lnTo>
                  <a:lnTo>
                    <a:pt x="5200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BD5D52F-83DC-4C29-BFF9-C29AC76D694C}"/>
                </a:ext>
              </a:extLst>
            </p:cNvPr>
            <p:cNvSpPr/>
            <p:nvPr/>
          </p:nvSpPr>
          <p:spPr>
            <a:xfrm>
              <a:off x="7184309" y="2379151"/>
              <a:ext cx="309486" cy="334869"/>
            </a:xfrm>
            <a:custGeom>
              <a:avLst/>
              <a:gdLst/>
              <a:ahLst/>
              <a:cxnLst/>
              <a:rect l="l" t="t" r="r" b="b"/>
              <a:pathLst>
                <a:path w="309486" h="334869">
                  <a:moveTo>
                    <a:pt x="157840" y="0"/>
                  </a:moveTo>
                  <a:cubicBezTo>
                    <a:pt x="205615" y="720"/>
                    <a:pt x="242734" y="17376"/>
                    <a:pt x="269197" y="49965"/>
                  </a:cubicBezTo>
                  <a:cubicBezTo>
                    <a:pt x="295660" y="82555"/>
                    <a:pt x="309089" y="126754"/>
                    <a:pt x="309486" y="182564"/>
                  </a:cubicBezTo>
                  <a:lnTo>
                    <a:pt x="38928" y="182564"/>
                  </a:lnTo>
                  <a:cubicBezTo>
                    <a:pt x="42863" y="216445"/>
                    <a:pt x="55740" y="244247"/>
                    <a:pt x="77559" y="265969"/>
                  </a:cubicBezTo>
                  <a:cubicBezTo>
                    <a:pt x="99377" y="287692"/>
                    <a:pt x="126963" y="298921"/>
                    <a:pt x="160317" y="299656"/>
                  </a:cubicBezTo>
                  <a:cubicBezTo>
                    <a:pt x="181013" y="299488"/>
                    <a:pt x="201090" y="295797"/>
                    <a:pt x="220547" y="288582"/>
                  </a:cubicBezTo>
                  <a:cubicBezTo>
                    <a:pt x="240005" y="281367"/>
                    <a:pt x="255436" y="271635"/>
                    <a:pt x="266842" y="259387"/>
                  </a:cubicBezTo>
                  <a:lnTo>
                    <a:pt x="290950" y="285407"/>
                  </a:lnTo>
                  <a:cubicBezTo>
                    <a:pt x="276534" y="300459"/>
                    <a:pt x="257271" y="312414"/>
                    <a:pt x="233160" y="321273"/>
                  </a:cubicBezTo>
                  <a:cubicBezTo>
                    <a:pt x="209050" y="330132"/>
                    <a:pt x="184975" y="334664"/>
                    <a:pt x="160937" y="334869"/>
                  </a:cubicBezTo>
                  <a:cubicBezTo>
                    <a:pt x="132043" y="334568"/>
                    <a:pt x="105473" y="327127"/>
                    <a:pt x="81227" y="312548"/>
                  </a:cubicBezTo>
                  <a:cubicBezTo>
                    <a:pt x="56980" y="297968"/>
                    <a:pt x="37482" y="278056"/>
                    <a:pt x="22732" y="252812"/>
                  </a:cubicBezTo>
                  <a:cubicBezTo>
                    <a:pt x="7982" y="227567"/>
                    <a:pt x="405" y="198797"/>
                    <a:pt x="0" y="166502"/>
                  </a:cubicBezTo>
                  <a:cubicBezTo>
                    <a:pt x="343" y="134622"/>
                    <a:pt x="7561" y="106198"/>
                    <a:pt x="21654" y="81230"/>
                  </a:cubicBezTo>
                  <a:cubicBezTo>
                    <a:pt x="35746" y="56262"/>
                    <a:pt x="54656" y="36557"/>
                    <a:pt x="78382" y="22115"/>
                  </a:cubicBezTo>
                  <a:cubicBezTo>
                    <a:pt x="102109" y="7673"/>
                    <a:pt x="128595" y="301"/>
                    <a:pt x="157840" y="0"/>
                  </a:cubicBezTo>
                  <a:close/>
                  <a:moveTo>
                    <a:pt x="159079" y="35212"/>
                  </a:moveTo>
                  <a:cubicBezTo>
                    <a:pt x="127505" y="35742"/>
                    <a:pt x="100848" y="46145"/>
                    <a:pt x="79107" y="66423"/>
                  </a:cubicBezTo>
                  <a:cubicBezTo>
                    <a:pt x="57366" y="86700"/>
                    <a:pt x="44179" y="113676"/>
                    <a:pt x="39547" y="147351"/>
                  </a:cubicBezTo>
                  <a:lnTo>
                    <a:pt x="271796" y="147351"/>
                  </a:lnTo>
                  <a:cubicBezTo>
                    <a:pt x="268881" y="114489"/>
                    <a:pt x="257836" y="87745"/>
                    <a:pt x="238663" y="67120"/>
                  </a:cubicBezTo>
                  <a:cubicBezTo>
                    <a:pt x="219489" y="46494"/>
                    <a:pt x="192961" y="35858"/>
                    <a:pt x="159079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A50D27D-9134-4260-9625-A03ACB43BB75}"/>
                </a:ext>
              </a:extLst>
            </p:cNvPr>
            <p:cNvSpPr/>
            <p:nvPr/>
          </p:nvSpPr>
          <p:spPr>
            <a:xfrm>
              <a:off x="7784908" y="2379151"/>
              <a:ext cx="162134" cy="327439"/>
            </a:xfrm>
            <a:custGeom>
              <a:avLst/>
              <a:gdLst/>
              <a:ahLst/>
              <a:cxnLst/>
              <a:rect l="l" t="t" r="r" b="b"/>
              <a:pathLst>
                <a:path w="162134" h="327439">
                  <a:moveTo>
                    <a:pt x="162134" y="0"/>
                  </a:moveTo>
                  <a:lnTo>
                    <a:pt x="162134" y="35212"/>
                  </a:lnTo>
                  <a:cubicBezTo>
                    <a:pt x="125283" y="35792"/>
                    <a:pt x="95591" y="46396"/>
                    <a:pt x="73057" y="67025"/>
                  </a:cubicBezTo>
                  <a:cubicBezTo>
                    <a:pt x="50523" y="87655"/>
                    <a:pt x="38941" y="114831"/>
                    <a:pt x="38309" y="148556"/>
                  </a:cubicBezTo>
                  <a:lnTo>
                    <a:pt x="38309" y="327439"/>
                  </a:lnTo>
                  <a:lnTo>
                    <a:pt x="0" y="327439"/>
                  </a:lnTo>
                  <a:lnTo>
                    <a:pt x="0" y="7429"/>
                  </a:lnTo>
                  <a:lnTo>
                    <a:pt x="38309" y="7429"/>
                  </a:lnTo>
                  <a:lnTo>
                    <a:pt x="38309" y="74217"/>
                  </a:lnTo>
                  <a:cubicBezTo>
                    <a:pt x="47338" y="51898"/>
                    <a:pt x="62713" y="34035"/>
                    <a:pt x="84434" y="20628"/>
                  </a:cubicBezTo>
                  <a:cubicBezTo>
                    <a:pt x="106154" y="7222"/>
                    <a:pt x="132054" y="345"/>
                    <a:pt x="16213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AD9AAAC-AEE1-41E7-98D0-8AAAA66A65F2}"/>
                </a:ext>
              </a:extLst>
            </p:cNvPr>
            <p:cNvSpPr/>
            <p:nvPr/>
          </p:nvSpPr>
          <p:spPr>
            <a:xfrm>
              <a:off x="7992696" y="2379151"/>
              <a:ext cx="330536" cy="334869"/>
            </a:xfrm>
            <a:custGeom>
              <a:avLst/>
              <a:gdLst/>
              <a:ahLst/>
              <a:cxnLst/>
              <a:rect l="l" t="t" r="r" b="b"/>
              <a:pathLst>
                <a:path w="330536" h="334869">
                  <a:moveTo>
                    <a:pt x="165267" y="0"/>
                  </a:moveTo>
                  <a:cubicBezTo>
                    <a:pt x="195773" y="366"/>
                    <a:pt x="223451" y="8019"/>
                    <a:pt x="248301" y="22960"/>
                  </a:cubicBezTo>
                  <a:cubicBezTo>
                    <a:pt x="273151" y="37901"/>
                    <a:pt x="292978" y="57935"/>
                    <a:pt x="307782" y="83060"/>
                  </a:cubicBezTo>
                  <a:cubicBezTo>
                    <a:pt x="322585" y="108185"/>
                    <a:pt x="330170" y="136207"/>
                    <a:pt x="330536" y="167125"/>
                  </a:cubicBezTo>
                  <a:cubicBezTo>
                    <a:pt x="330170" y="198051"/>
                    <a:pt x="322585" y="226126"/>
                    <a:pt x="307782" y="251351"/>
                  </a:cubicBezTo>
                  <a:cubicBezTo>
                    <a:pt x="292978" y="276575"/>
                    <a:pt x="273151" y="296708"/>
                    <a:pt x="248301" y="311748"/>
                  </a:cubicBezTo>
                  <a:cubicBezTo>
                    <a:pt x="223451" y="326788"/>
                    <a:pt x="195773" y="334495"/>
                    <a:pt x="165267" y="334869"/>
                  </a:cubicBezTo>
                  <a:cubicBezTo>
                    <a:pt x="134762" y="334495"/>
                    <a:pt x="107084" y="326788"/>
                    <a:pt x="82234" y="311748"/>
                  </a:cubicBezTo>
                  <a:cubicBezTo>
                    <a:pt x="57384" y="296708"/>
                    <a:pt x="37557" y="276575"/>
                    <a:pt x="22754" y="251351"/>
                  </a:cubicBezTo>
                  <a:cubicBezTo>
                    <a:pt x="7951" y="226126"/>
                    <a:pt x="366" y="198051"/>
                    <a:pt x="0" y="167125"/>
                  </a:cubicBezTo>
                  <a:cubicBezTo>
                    <a:pt x="366" y="136207"/>
                    <a:pt x="7951" y="108185"/>
                    <a:pt x="22754" y="83060"/>
                  </a:cubicBezTo>
                  <a:cubicBezTo>
                    <a:pt x="37557" y="57935"/>
                    <a:pt x="57384" y="37901"/>
                    <a:pt x="82234" y="22960"/>
                  </a:cubicBezTo>
                  <a:cubicBezTo>
                    <a:pt x="107084" y="8019"/>
                    <a:pt x="134762" y="366"/>
                    <a:pt x="165267" y="0"/>
                  </a:cubicBezTo>
                  <a:close/>
                  <a:moveTo>
                    <a:pt x="165267" y="35212"/>
                  </a:moveTo>
                  <a:cubicBezTo>
                    <a:pt x="129954" y="36180"/>
                    <a:pt x="100407" y="49108"/>
                    <a:pt x="76628" y="73997"/>
                  </a:cubicBezTo>
                  <a:cubicBezTo>
                    <a:pt x="52849" y="98885"/>
                    <a:pt x="40489" y="129928"/>
                    <a:pt x="39547" y="167125"/>
                  </a:cubicBezTo>
                  <a:cubicBezTo>
                    <a:pt x="40489" y="204348"/>
                    <a:pt x="52849" y="235494"/>
                    <a:pt x="76628" y="260563"/>
                  </a:cubicBezTo>
                  <a:cubicBezTo>
                    <a:pt x="100407" y="285632"/>
                    <a:pt x="129954" y="298663"/>
                    <a:pt x="165267" y="299656"/>
                  </a:cubicBezTo>
                  <a:cubicBezTo>
                    <a:pt x="200581" y="298663"/>
                    <a:pt x="230128" y="285632"/>
                    <a:pt x="253907" y="260563"/>
                  </a:cubicBezTo>
                  <a:cubicBezTo>
                    <a:pt x="277686" y="235494"/>
                    <a:pt x="290047" y="204348"/>
                    <a:pt x="290989" y="167125"/>
                  </a:cubicBezTo>
                  <a:cubicBezTo>
                    <a:pt x="290047" y="129928"/>
                    <a:pt x="277686" y="98885"/>
                    <a:pt x="253907" y="73997"/>
                  </a:cubicBezTo>
                  <a:cubicBezTo>
                    <a:pt x="230128" y="49108"/>
                    <a:pt x="200581" y="36180"/>
                    <a:pt x="165267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5D99233-8B51-431E-B7AE-9CFD2F67C3E6}"/>
                </a:ext>
              </a:extLst>
            </p:cNvPr>
            <p:cNvSpPr/>
            <p:nvPr/>
          </p:nvSpPr>
          <p:spPr>
            <a:xfrm>
              <a:off x="8404653" y="2379151"/>
              <a:ext cx="303913" cy="433929"/>
            </a:xfrm>
            <a:custGeom>
              <a:avLst/>
              <a:gdLst/>
              <a:ahLst/>
              <a:cxnLst/>
              <a:rect l="l" t="t" r="r" b="b"/>
              <a:pathLst>
                <a:path w="303913" h="433929">
                  <a:moveTo>
                    <a:pt x="157842" y="0"/>
                  </a:moveTo>
                  <a:cubicBezTo>
                    <a:pt x="199966" y="1002"/>
                    <a:pt x="234608" y="16936"/>
                    <a:pt x="261767" y="47802"/>
                  </a:cubicBezTo>
                  <a:cubicBezTo>
                    <a:pt x="288926" y="78669"/>
                    <a:pt x="302975" y="118456"/>
                    <a:pt x="303913" y="167163"/>
                  </a:cubicBezTo>
                  <a:cubicBezTo>
                    <a:pt x="302975" y="216136"/>
                    <a:pt x="288926" y="256082"/>
                    <a:pt x="261767" y="287003"/>
                  </a:cubicBezTo>
                  <a:cubicBezTo>
                    <a:pt x="234608" y="317924"/>
                    <a:pt x="199966" y="333879"/>
                    <a:pt x="157842" y="334869"/>
                  </a:cubicBezTo>
                  <a:cubicBezTo>
                    <a:pt x="131378" y="334665"/>
                    <a:pt x="107972" y="328432"/>
                    <a:pt x="87624" y="316172"/>
                  </a:cubicBezTo>
                  <a:cubicBezTo>
                    <a:pt x="67276" y="303912"/>
                    <a:pt x="50837" y="286849"/>
                    <a:pt x="38308" y="264985"/>
                  </a:cubicBezTo>
                  <a:lnTo>
                    <a:pt x="38308" y="433929"/>
                  </a:lnTo>
                  <a:lnTo>
                    <a:pt x="0" y="433929"/>
                  </a:lnTo>
                  <a:lnTo>
                    <a:pt x="0" y="7429"/>
                  </a:lnTo>
                  <a:lnTo>
                    <a:pt x="38308" y="7429"/>
                  </a:lnTo>
                  <a:lnTo>
                    <a:pt x="38308" y="69894"/>
                  </a:lnTo>
                  <a:cubicBezTo>
                    <a:pt x="50837" y="48025"/>
                    <a:pt x="67276" y="30959"/>
                    <a:pt x="87624" y="18698"/>
                  </a:cubicBezTo>
                  <a:cubicBezTo>
                    <a:pt x="107972" y="6437"/>
                    <a:pt x="131378" y="204"/>
                    <a:pt x="157842" y="0"/>
                  </a:cubicBezTo>
                  <a:close/>
                  <a:moveTo>
                    <a:pt x="150410" y="35212"/>
                  </a:moveTo>
                  <a:cubicBezTo>
                    <a:pt x="117017" y="35870"/>
                    <a:pt x="90127" y="48179"/>
                    <a:pt x="69740" y="72139"/>
                  </a:cubicBezTo>
                  <a:cubicBezTo>
                    <a:pt x="49354" y="96098"/>
                    <a:pt x="38876" y="127760"/>
                    <a:pt x="38308" y="167125"/>
                  </a:cubicBezTo>
                  <a:cubicBezTo>
                    <a:pt x="38876" y="206515"/>
                    <a:pt x="49354" y="238281"/>
                    <a:pt x="69740" y="262421"/>
                  </a:cubicBezTo>
                  <a:cubicBezTo>
                    <a:pt x="90127" y="286561"/>
                    <a:pt x="117017" y="298972"/>
                    <a:pt x="150410" y="299656"/>
                  </a:cubicBezTo>
                  <a:cubicBezTo>
                    <a:pt x="183312" y="298856"/>
                    <a:pt x="210253" y="286212"/>
                    <a:pt x="231233" y="261724"/>
                  </a:cubicBezTo>
                  <a:cubicBezTo>
                    <a:pt x="252213" y="237235"/>
                    <a:pt x="263051" y="205703"/>
                    <a:pt x="263747" y="167125"/>
                  </a:cubicBezTo>
                  <a:cubicBezTo>
                    <a:pt x="263051" y="128573"/>
                    <a:pt x="252213" y="97143"/>
                    <a:pt x="231233" y="72836"/>
                  </a:cubicBezTo>
                  <a:cubicBezTo>
                    <a:pt x="210253" y="48528"/>
                    <a:pt x="183312" y="35987"/>
                    <a:pt x="150410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9B1F118-34ED-4FB8-A180-737A1399C241}"/>
                </a:ext>
              </a:extLst>
            </p:cNvPr>
            <p:cNvSpPr/>
            <p:nvPr/>
          </p:nvSpPr>
          <p:spPr>
            <a:xfrm>
              <a:off x="8764222" y="2379151"/>
              <a:ext cx="330535" cy="334869"/>
            </a:xfrm>
            <a:custGeom>
              <a:avLst/>
              <a:gdLst/>
              <a:ahLst/>
              <a:cxnLst/>
              <a:rect l="l" t="t" r="r" b="b"/>
              <a:pathLst>
                <a:path w="330535" h="334869">
                  <a:moveTo>
                    <a:pt x="165267" y="0"/>
                  </a:moveTo>
                  <a:cubicBezTo>
                    <a:pt x="195773" y="366"/>
                    <a:pt x="223451" y="8019"/>
                    <a:pt x="248301" y="22960"/>
                  </a:cubicBezTo>
                  <a:cubicBezTo>
                    <a:pt x="273151" y="37901"/>
                    <a:pt x="292978" y="57935"/>
                    <a:pt x="307781" y="83060"/>
                  </a:cubicBezTo>
                  <a:cubicBezTo>
                    <a:pt x="322585" y="108185"/>
                    <a:pt x="330169" y="136207"/>
                    <a:pt x="330535" y="167125"/>
                  </a:cubicBezTo>
                  <a:cubicBezTo>
                    <a:pt x="330169" y="198051"/>
                    <a:pt x="322585" y="226126"/>
                    <a:pt x="307781" y="251351"/>
                  </a:cubicBezTo>
                  <a:cubicBezTo>
                    <a:pt x="292978" y="276575"/>
                    <a:pt x="273151" y="296708"/>
                    <a:pt x="248301" y="311748"/>
                  </a:cubicBezTo>
                  <a:cubicBezTo>
                    <a:pt x="223451" y="326788"/>
                    <a:pt x="195773" y="334495"/>
                    <a:pt x="165267" y="334869"/>
                  </a:cubicBezTo>
                  <a:cubicBezTo>
                    <a:pt x="134761" y="334495"/>
                    <a:pt x="107083" y="326788"/>
                    <a:pt x="82234" y="311748"/>
                  </a:cubicBezTo>
                  <a:cubicBezTo>
                    <a:pt x="57383" y="296708"/>
                    <a:pt x="37557" y="276575"/>
                    <a:pt x="22754" y="251351"/>
                  </a:cubicBezTo>
                  <a:cubicBezTo>
                    <a:pt x="7951" y="226126"/>
                    <a:pt x="366" y="198051"/>
                    <a:pt x="0" y="167125"/>
                  </a:cubicBezTo>
                  <a:cubicBezTo>
                    <a:pt x="366" y="136207"/>
                    <a:pt x="7951" y="108185"/>
                    <a:pt x="22754" y="83060"/>
                  </a:cubicBezTo>
                  <a:cubicBezTo>
                    <a:pt x="37557" y="57935"/>
                    <a:pt x="57383" y="37901"/>
                    <a:pt x="82234" y="22960"/>
                  </a:cubicBezTo>
                  <a:cubicBezTo>
                    <a:pt x="107083" y="8019"/>
                    <a:pt x="134761" y="366"/>
                    <a:pt x="165267" y="0"/>
                  </a:cubicBezTo>
                  <a:close/>
                  <a:moveTo>
                    <a:pt x="165267" y="35212"/>
                  </a:moveTo>
                  <a:cubicBezTo>
                    <a:pt x="129954" y="36180"/>
                    <a:pt x="100407" y="49108"/>
                    <a:pt x="76628" y="73997"/>
                  </a:cubicBezTo>
                  <a:cubicBezTo>
                    <a:pt x="52849" y="98885"/>
                    <a:pt x="40489" y="129928"/>
                    <a:pt x="39547" y="167125"/>
                  </a:cubicBezTo>
                  <a:cubicBezTo>
                    <a:pt x="40489" y="204348"/>
                    <a:pt x="52849" y="235494"/>
                    <a:pt x="76628" y="260563"/>
                  </a:cubicBezTo>
                  <a:cubicBezTo>
                    <a:pt x="100407" y="285632"/>
                    <a:pt x="129954" y="298663"/>
                    <a:pt x="165267" y="299656"/>
                  </a:cubicBezTo>
                  <a:cubicBezTo>
                    <a:pt x="200581" y="298663"/>
                    <a:pt x="230128" y="285632"/>
                    <a:pt x="253907" y="260563"/>
                  </a:cubicBezTo>
                  <a:cubicBezTo>
                    <a:pt x="277686" y="235494"/>
                    <a:pt x="290047" y="204348"/>
                    <a:pt x="290989" y="167125"/>
                  </a:cubicBezTo>
                  <a:cubicBezTo>
                    <a:pt x="290047" y="129928"/>
                    <a:pt x="277686" y="98885"/>
                    <a:pt x="253907" y="73997"/>
                  </a:cubicBezTo>
                  <a:cubicBezTo>
                    <a:pt x="230128" y="49108"/>
                    <a:pt x="200581" y="36180"/>
                    <a:pt x="165267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9817CB1-DAD9-42CD-BEDA-3ADB122B8709}"/>
                </a:ext>
              </a:extLst>
            </p:cNvPr>
            <p:cNvSpPr/>
            <p:nvPr/>
          </p:nvSpPr>
          <p:spPr>
            <a:xfrm>
              <a:off x="9443830" y="2379151"/>
              <a:ext cx="247572" cy="334869"/>
            </a:xfrm>
            <a:custGeom>
              <a:avLst/>
              <a:gdLst/>
              <a:ahLst/>
              <a:cxnLst/>
              <a:rect l="l" t="t" r="r" b="b"/>
              <a:pathLst>
                <a:path w="247572" h="334869">
                  <a:moveTo>
                    <a:pt x="127498" y="0"/>
                  </a:moveTo>
                  <a:cubicBezTo>
                    <a:pt x="147218" y="103"/>
                    <a:pt x="166934" y="3295"/>
                    <a:pt x="186644" y="9575"/>
                  </a:cubicBezTo>
                  <a:cubicBezTo>
                    <a:pt x="206354" y="15856"/>
                    <a:pt x="224810" y="24609"/>
                    <a:pt x="242012" y="35833"/>
                  </a:cubicBezTo>
                  <a:lnTo>
                    <a:pt x="222857" y="65559"/>
                  </a:lnTo>
                  <a:cubicBezTo>
                    <a:pt x="206974" y="55624"/>
                    <a:pt x="190931" y="48089"/>
                    <a:pt x="174726" y="42954"/>
                  </a:cubicBezTo>
                  <a:cubicBezTo>
                    <a:pt x="158521" y="37819"/>
                    <a:pt x="142778" y="35238"/>
                    <a:pt x="127498" y="35212"/>
                  </a:cubicBezTo>
                  <a:cubicBezTo>
                    <a:pt x="107457" y="35367"/>
                    <a:pt x="90706" y="39857"/>
                    <a:pt x="77246" y="48683"/>
                  </a:cubicBezTo>
                  <a:cubicBezTo>
                    <a:pt x="63786" y="57508"/>
                    <a:pt x="56792" y="69739"/>
                    <a:pt x="56263" y="85377"/>
                  </a:cubicBezTo>
                  <a:cubicBezTo>
                    <a:pt x="56004" y="99440"/>
                    <a:pt x="62715" y="110949"/>
                    <a:pt x="76394" y="119903"/>
                  </a:cubicBezTo>
                  <a:cubicBezTo>
                    <a:pt x="90074" y="128857"/>
                    <a:pt x="112270" y="138198"/>
                    <a:pt x="142984" y="147927"/>
                  </a:cubicBezTo>
                  <a:cubicBezTo>
                    <a:pt x="173358" y="156519"/>
                    <a:pt x="198222" y="167667"/>
                    <a:pt x="217578" y="181369"/>
                  </a:cubicBezTo>
                  <a:cubicBezTo>
                    <a:pt x="236933" y="195071"/>
                    <a:pt x="246931" y="215508"/>
                    <a:pt x="247572" y="242680"/>
                  </a:cubicBezTo>
                  <a:cubicBezTo>
                    <a:pt x="246802" y="270365"/>
                    <a:pt x="235668" y="292542"/>
                    <a:pt x="214171" y="309212"/>
                  </a:cubicBezTo>
                  <a:cubicBezTo>
                    <a:pt x="192674" y="325881"/>
                    <a:pt x="165434" y="334434"/>
                    <a:pt x="132453" y="334869"/>
                  </a:cubicBezTo>
                  <a:cubicBezTo>
                    <a:pt x="109819" y="334780"/>
                    <a:pt x="86962" y="330634"/>
                    <a:pt x="63881" y="322433"/>
                  </a:cubicBezTo>
                  <a:cubicBezTo>
                    <a:pt x="40800" y="314231"/>
                    <a:pt x="19507" y="302510"/>
                    <a:pt x="0" y="287270"/>
                  </a:cubicBezTo>
                  <a:lnTo>
                    <a:pt x="21044" y="258782"/>
                  </a:lnTo>
                  <a:cubicBezTo>
                    <a:pt x="39390" y="272136"/>
                    <a:pt x="58025" y="282277"/>
                    <a:pt x="76948" y="289205"/>
                  </a:cubicBezTo>
                  <a:cubicBezTo>
                    <a:pt x="95870" y="296134"/>
                    <a:pt x="114372" y="299618"/>
                    <a:pt x="132453" y="299656"/>
                  </a:cubicBezTo>
                  <a:cubicBezTo>
                    <a:pt x="155166" y="299372"/>
                    <a:pt x="173543" y="294366"/>
                    <a:pt x="187584" y="284638"/>
                  </a:cubicBezTo>
                  <a:cubicBezTo>
                    <a:pt x="201624" y="274910"/>
                    <a:pt x="208851" y="262162"/>
                    <a:pt x="209264" y="246396"/>
                  </a:cubicBezTo>
                  <a:cubicBezTo>
                    <a:pt x="208942" y="229481"/>
                    <a:pt x="201224" y="216244"/>
                    <a:pt x="186112" y="206683"/>
                  </a:cubicBezTo>
                  <a:cubicBezTo>
                    <a:pt x="171000" y="197123"/>
                    <a:pt x="150430" y="188685"/>
                    <a:pt x="124401" y="181369"/>
                  </a:cubicBezTo>
                  <a:cubicBezTo>
                    <a:pt x="86371" y="170622"/>
                    <a:pt x="59031" y="158210"/>
                    <a:pt x="42382" y="144133"/>
                  </a:cubicBezTo>
                  <a:cubicBezTo>
                    <a:pt x="25733" y="130057"/>
                    <a:pt x="17590" y="111917"/>
                    <a:pt x="17954" y="89712"/>
                  </a:cubicBezTo>
                  <a:cubicBezTo>
                    <a:pt x="18686" y="62673"/>
                    <a:pt x="29278" y="41063"/>
                    <a:pt x="49729" y="24883"/>
                  </a:cubicBezTo>
                  <a:cubicBezTo>
                    <a:pt x="70181" y="8703"/>
                    <a:pt x="96104" y="409"/>
                    <a:pt x="12749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965CEB0-3B0E-4C5D-82CE-B28C6B20C2B1}"/>
                </a:ext>
              </a:extLst>
            </p:cNvPr>
            <p:cNvSpPr/>
            <p:nvPr/>
          </p:nvSpPr>
          <p:spPr>
            <a:xfrm>
              <a:off x="10449527" y="2379151"/>
              <a:ext cx="305770" cy="433929"/>
            </a:xfrm>
            <a:custGeom>
              <a:avLst/>
              <a:gdLst/>
              <a:ahLst/>
              <a:cxnLst/>
              <a:rect l="l" t="t" r="r" b="b"/>
              <a:pathLst>
                <a:path w="305770" h="433929">
                  <a:moveTo>
                    <a:pt x="144833" y="0"/>
                  </a:moveTo>
                  <a:cubicBezTo>
                    <a:pt x="172238" y="138"/>
                    <a:pt x="196392" y="6193"/>
                    <a:pt x="217295" y="18166"/>
                  </a:cubicBezTo>
                  <a:cubicBezTo>
                    <a:pt x="238197" y="30138"/>
                    <a:pt x="254920" y="47197"/>
                    <a:pt x="267462" y="69342"/>
                  </a:cubicBezTo>
                  <a:lnTo>
                    <a:pt x="267462" y="7429"/>
                  </a:lnTo>
                  <a:lnTo>
                    <a:pt x="305770" y="7429"/>
                  </a:lnTo>
                  <a:lnTo>
                    <a:pt x="305770" y="293411"/>
                  </a:lnTo>
                  <a:cubicBezTo>
                    <a:pt x="304987" y="335306"/>
                    <a:pt x="290628" y="369024"/>
                    <a:pt x="262693" y="394562"/>
                  </a:cubicBezTo>
                  <a:cubicBezTo>
                    <a:pt x="234759" y="420100"/>
                    <a:pt x="197950" y="433223"/>
                    <a:pt x="152265" y="433929"/>
                  </a:cubicBezTo>
                  <a:cubicBezTo>
                    <a:pt x="126743" y="433698"/>
                    <a:pt x="102539" y="429681"/>
                    <a:pt x="79653" y="421880"/>
                  </a:cubicBezTo>
                  <a:cubicBezTo>
                    <a:pt x="56767" y="414078"/>
                    <a:pt x="37837" y="403878"/>
                    <a:pt x="22863" y="391281"/>
                  </a:cubicBezTo>
                  <a:lnTo>
                    <a:pt x="40165" y="360299"/>
                  </a:lnTo>
                  <a:cubicBezTo>
                    <a:pt x="53533" y="372201"/>
                    <a:pt x="69687" y="381547"/>
                    <a:pt x="88629" y="388337"/>
                  </a:cubicBezTo>
                  <a:cubicBezTo>
                    <a:pt x="107569" y="395128"/>
                    <a:pt x="127130" y="398587"/>
                    <a:pt x="147310" y="398716"/>
                  </a:cubicBezTo>
                  <a:cubicBezTo>
                    <a:pt x="184561" y="398393"/>
                    <a:pt x="213799" y="388971"/>
                    <a:pt x="235023" y="370449"/>
                  </a:cubicBezTo>
                  <a:cubicBezTo>
                    <a:pt x="256249" y="351928"/>
                    <a:pt x="267062" y="326249"/>
                    <a:pt x="267462" y="293411"/>
                  </a:cubicBezTo>
                  <a:lnTo>
                    <a:pt x="267462" y="234017"/>
                  </a:lnTo>
                  <a:cubicBezTo>
                    <a:pt x="254843" y="256428"/>
                    <a:pt x="237965" y="273648"/>
                    <a:pt x="216830" y="285678"/>
                  </a:cubicBezTo>
                  <a:cubicBezTo>
                    <a:pt x="195696" y="297707"/>
                    <a:pt x="171696" y="303786"/>
                    <a:pt x="144833" y="303913"/>
                  </a:cubicBezTo>
                  <a:cubicBezTo>
                    <a:pt x="102761" y="303026"/>
                    <a:pt x="68325" y="288564"/>
                    <a:pt x="41527" y="260527"/>
                  </a:cubicBezTo>
                  <a:cubicBezTo>
                    <a:pt x="14729" y="232489"/>
                    <a:pt x="886" y="196196"/>
                    <a:pt x="0" y="151646"/>
                  </a:cubicBezTo>
                  <a:cubicBezTo>
                    <a:pt x="886" y="107393"/>
                    <a:pt x="14729" y="71281"/>
                    <a:pt x="41527" y="43308"/>
                  </a:cubicBezTo>
                  <a:cubicBezTo>
                    <a:pt x="68325" y="15335"/>
                    <a:pt x="102761" y="899"/>
                    <a:pt x="144833" y="0"/>
                  </a:cubicBezTo>
                  <a:close/>
                  <a:moveTo>
                    <a:pt x="152265" y="35212"/>
                  </a:moveTo>
                  <a:cubicBezTo>
                    <a:pt x="119685" y="35921"/>
                    <a:pt x="93028" y="47045"/>
                    <a:pt x="72294" y="68583"/>
                  </a:cubicBezTo>
                  <a:cubicBezTo>
                    <a:pt x="51559" y="90122"/>
                    <a:pt x="40849" y="117823"/>
                    <a:pt x="40165" y="151685"/>
                  </a:cubicBezTo>
                  <a:cubicBezTo>
                    <a:pt x="40849" y="185815"/>
                    <a:pt x="51559" y="213675"/>
                    <a:pt x="72294" y="235267"/>
                  </a:cubicBezTo>
                  <a:cubicBezTo>
                    <a:pt x="93028" y="256859"/>
                    <a:pt x="119685" y="268003"/>
                    <a:pt x="152265" y="268700"/>
                  </a:cubicBezTo>
                  <a:cubicBezTo>
                    <a:pt x="186057" y="268120"/>
                    <a:pt x="213540" y="257207"/>
                    <a:pt x="234714" y="235959"/>
                  </a:cubicBezTo>
                  <a:cubicBezTo>
                    <a:pt x="255888" y="214711"/>
                    <a:pt x="266804" y="186607"/>
                    <a:pt x="267462" y="151646"/>
                  </a:cubicBezTo>
                  <a:cubicBezTo>
                    <a:pt x="266804" y="116989"/>
                    <a:pt x="255888" y="89068"/>
                    <a:pt x="234714" y="67882"/>
                  </a:cubicBezTo>
                  <a:cubicBezTo>
                    <a:pt x="213540" y="46696"/>
                    <a:pt x="186057" y="35806"/>
                    <a:pt x="152265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C78B23A-632F-4FF2-B1DB-D62779A331A5}"/>
                </a:ext>
              </a:extLst>
            </p:cNvPr>
            <p:cNvSpPr/>
            <p:nvPr/>
          </p:nvSpPr>
          <p:spPr>
            <a:xfrm>
              <a:off x="9327958" y="2386580"/>
              <a:ext cx="38308" cy="320010"/>
            </a:xfrm>
            <a:custGeom>
              <a:avLst/>
              <a:gdLst/>
              <a:ahLst/>
              <a:cxnLst/>
              <a:rect l="l" t="t" r="r" b="b"/>
              <a:pathLst>
                <a:path w="38308" h="320010">
                  <a:moveTo>
                    <a:pt x="0" y="0"/>
                  </a:moveTo>
                  <a:lnTo>
                    <a:pt x="38308" y="0"/>
                  </a:lnTo>
                  <a:lnTo>
                    <a:pt x="38308" y="320010"/>
                  </a:lnTo>
                  <a:lnTo>
                    <a:pt x="0" y="3200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24329D5-649B-4928-85CD-14362B04489C}"/>
                </a:ext>
              </a:extLst>
            </p:cNvPr>
            <p:cNvSpPr/>
            <p:nvPr/>
          </p:nvSpPr>
          <p:spPr>
            <a:xfrm>
              <a:off x="10328084" y="2386580"/>
              <a:ext cx="38309" cy="320010"/>
            </a:xfrm>
            <a:custGeom>
              <a:avLst/>
              <a:gdLst/>
              <a:ahLst/>
              <a:cxnLst/>
              <a:rect l="l" t="t" r="r" b="b"/>
              <a:pathLst>
                <a:path w="38309" h="320010">
                  <a:moveTo>
                    <a:pt x="0" y="0"/>
                  </a:moveTo>
                  <a:lnTo>
                    <a:pt x="38309" y="0"/>
                  </a:lnTo>
                  <a:lnTo>
                    <a:pt x="38309" y="320010"/>
                  </a:lnTo>
                  <a:lnTo>
                    <a:pt x="0" y="3200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64E83D4-30F6-4C59-8FFA-AD2FC2966221}"/>
              </a:ext>
            </a:extLst>
          </p:cNvPr>
          <p:cNvGrpSpPr/>
          <p:nvPr userDrawn="1"/>
        </p:nvGrpSpPr>
        <p:grpSpPr>
          <a:xfrm>
            <a:off x="672458" y="2225997"/>
            <a:ext cx="3021853" cy="546070"/>
            <a:chOff x="2656324" y="2163854"/>
            <a:chExt cx="3021853" cy="54607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3051B0B-E539-41DA-BF1C-88B850B08AC1}"/>
                </a:ext>
              </a:extLst>
            </p:cNvPr>
            <p:cNvSpPr txBox="1">
              <a:spLocks/>
            </p:cNvSpPr>
            <p:nvPr/>
          </p:nvSpPr>
          <p:spPr>
            <a:xfrm>
              <a:off x="5302274" y="2163854"/>
              <a:ext cx="61293" cy="61294"/>
            </a:xfrm>
            <a:custGeom>
              <a:avLst/>
              <a:gdLst/>
              <a:ahLst/>
              <a:cxnLst/>
              <a:rect l="l" t="t" r="r" b="b"/>
              <a:pathLst>
                <a:path w="61293" h="61294">
                  <a:moveTo>
                    <a:pt x="30956" y="0"/>
                  </a:moveTo>
                  <a:cubicBezTo>
                    <a:pt x="39211" y="0"/>
                    <a:pt x="46331" y="2993"/>
                    <a:pt x="52316" y="8978"/>
                  </a:cubicBezTo>
                  <a:cubicBezTo>
                    <a:pt x="58301" y="14963"/>
                    <a:pt x="61293" y="22083"/>
                    <a:pt x="61293" y="30338"/>
                  </a:cubicBezTo>
                  <a:cubicBezTo>
                    <a:pt x="61293" y="38592"/>
                    <a:pt x="58301" y="45816"/>
                    <a:pt x="52316" y="52007"/>
                  </a:cubicBezTo>
                  <a:cubicBezTo>
                    <a:pt x="46331" y="58198"/>
                    <a:pt x="39211" y="61294"/>
                    <a:pt x="30956" y="61294"/>
                  </a:cubicBezTo>
                  <a:cubicBezTo>
                    <a:pt x="22288" y="61294"/>
                    <a:pt x="14962" y="58198"/>
                    <a:pt x="8977" y="52007"/>
                  </a:cubicBezTo>
                  <a:cubicBezTo>
                    <a:pt x="2992" y="45816"/>
                    <a:pt x="0" y="38592"/>
                    <a:pt x="0" y="30338"/>
                  </a:cubicBezTo>
                  <a:cubicBezTo>
                    <a:pt x="0" y="22083"/>
                    <a:pt x="2992" y="14963"/>
                    <a:pt x="8977" y="8978"/>
                  </a:cubicBezTo>
                  <a:cubicBezTo>
                    <a:pt x="14962" y="2993"/>
                    <a:pt x="22288" y="0"/>
                    <a:pt x="309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869A88A-B6ED-41AF-A29B-C30FFF486BB6}"/>
                </a:ext>
              </a:extLst>
            </p:cNvPr>
            <p:cNvSpPr txBox="1">
              <a:spLocks/>
            </p:cNvSpPr>
            <p:nvPr/>
          </p:nvSpPr>
          <p:spPr>
            <a:xfrm>
              <a:off x="5157303" y="2170665"/>
              <a:ext cx="46434" cy="432768"/>
            </a:xfrm>
            <a:custGeom>
              <a:avLst/>
              <a:gdLst/>
              <a:ahLst/>
              <a:cxnLst/>
              <a:rect l="l" t="t" r="r" b="b"/>
              <a:pathLst>
                <a:path w="46434" h="432768">
                  <a:moveTo>
                    <a:pt x="0" y="0"/>
                  </a:moveTo>
                  <a:lnTo>
                    <a:pt x="46434" y="0"/>
                  </a:lnTo>
                  <a:lnTo>
                    <a:pt x="46434" y="432768"/>
                  </a:lnTo>
                  <a:lnTo>
                    <a:pt x="0" y="432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801540C-5A6C-4A54-B0C6-6C0846EC4390}"/>
                </a:ext>
              </a:extLst>
            </p:cNvPr>
            <p:cNvSpPr txBox="1">
              <a:spLocks/>
            </p:cNvSpPr>
            <p:nvPr/>
          </p:nvSpPr>
          <p:spPr>
            <a:xfrm>
              <a:off x="2656324" y="2178095"/>
              <a:ext cx="412337" cy="425339"/>
            </a:xfrm>
            <a:custGeom>
              <a:avLst/>
              <a:gdLst/>
              <a:ahLst/>
              <a:cxnLst/>
              <a:rect l="l" t="t" r="r" b="b"/>
              <a:pathLst>
                <a:path w="412337" h="425339">
                  <a:moveTo>
                    <a:pt x="0" y="0"/>
                  </a:moveTo>
                  <a:lnTo>
                    <a:pt x="48291" y="0"/>
                  </a:lnTo>
                  <a:lnTo>
                    <a:pt x="206168" y="296561"/>
                  </a:lnTo>
                  <a:lnTo>
                    <a:pt x="364045" y="0"/>
                  </a:lnTo>
                  <a:lnTo>
                    <a:pt x="412337" y="0"/>
                  </a:lnTo>
                  <a:lnTo>
                    <a:pt x="412337" y="425339"/>
                  </a:lnTo>
                  <a:lnTo>
                    <a:pt x="364045" y="425339"/>
                  </a:lnTo>
                  <a:lnTo>
                    <a:pt x="364045" y="104013"/>
                  </a:lnTo>
                  <a:lnTo>
                    <a:pt x="206168" y="400574"/>
                  </a:lnTo>
                  <a:lnTo>
                    <a:pt x="48291" y="104013"/>
                  </a:lnTo>
                  <a:lnTo>
                    <a:pt x="48291" y="425339"/>
                  </a:lnTo>
                  <a:lnTo>
                    <a:pt x="0" y="425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91D5C56-2A21-48F7-9A01-6B21056777FC}"/>
                </a:ext>
              </a:extLst>
            </p:cNvPr>
            <p:cNvSpPr txBox="1">
              <a:spLocks/>
            </p:cNvSpPr>
            <p:nvPr/>
          </p:nvSpPr>
          <p:spPr>
            <a:xfrm>
              <a:off x="3506716" y="2195431"/>
              <a:ext cx="187595" cy="415433"/>
            </a:xfrm>
            <a:custGeom>
              <a:avLst/>
              <a:gdLst/>
              <a:ahLst/>
              <a:cxnLst/>
              <a:rect l="l" t="t" r="r" b="b"/>
              <a:pathLst>
                <a:path w="187595" h="415433">
                  <a:moveTo>
                    <a:pt x="50149" y="0"/>
                  </a:moveTo>
                  <a:lnTo>
                    <a:pt x="96583" y="0"/>
                  </a:lnTo>
                  <a:lnTo>
                    <a:pt x="96583" y="87916"/>
                  </a:lnTo>
                  <a:lnTo>
                    <a:pt x="175212" y="87916"/>
                  </a:lnTo>
                  <a:lnTo>
                    <a:pt x="175212" y="129397"/>
                  </a:lnTo>
                  <a:lnTo>
                    <a:pt x="96583" y="129397"/>
                  </a:lnTo>
                  <a:lnTo>
                    <a:pt x="96583" y="333708"/>
                  </a:lnTo>
                  <a:cubicBezTo>
                    <a:pt x="96583" y="345265"/>
                    <a:pt x="99988" y="354862"/>
                    <a:pt x="106799" y="362497"/>
                  </a:cubicBezTo>
                  <a:cubicBezTo>
                    <a:pt x="113609" y="370133"/>
                    <a:pt x="121761" y="373951"/>
                    <a:pt x="131254" y="373951"/>
                  </a:cubicBezTo>
                  <a:cubicBezTo>
                    <a:pt x="138271" y="373951"/>
                    <a:pt x="144669" y="372713"/>
                    <a:pt x="150447" y="370237"/>
                  </a:cubicBezTo>
                  <a:cubicBezTo>
                    <a:pt x="156226" y="367760"/>
                    <a:pt x="160972" y="364664"/>
                    <a:pt x="164687" y="360950"/>
                  </a:cubicBezTo>
                  <a:lnTo>
                    <a:pt x="187595" y="395002"/>
                  </a:lnTo>
                  <a:cubicBezTo>
                    <a:pt x="170259" y="408622"/>
                    <a:pt x="150447" y="415433"/>
                    <a:pt x="128158" y="415433"/>
                  </a:cubicBezTo>
                  <a:cubicBezTo>
                    <a:pt x="105457" y="415433"/>
                    <a:pt x="86780" y="407797"/>
                    <a:pt x="72128" y="392525"/>
                  </a:cubicBezTo>
                  <a:cubicBezTo>
                    <a:pt x="57475" y="377253"/>
                    <a:pt x="50149" y="357648"/>
                    <a:pt x="50149" y="333708"/>
                  </a:cubicBezTo>
                  <a:lnTo>
                    <a:pt x="50149" y="129397"/>
                  </a:lnTo>
                  <a:lnTo>
                    <a:pt x="0" y="129397"/>
                  </a:lnTo>
                  <a:lnTo>
                    <a:pt x="0" y="87916"/>
                  </a:lnTo>
                  <a:lnTo>
                    <a:pt x="50149" y="87916"/>
                  </a:lnTo>
                  <a:lnTo>
                    <a:pt x="50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38751F7-5AB7-4F81-9DD2-C1AE3EE50FDD}"/>
                </a:ext>
              </a:extLst>
            </p:cNvPr>
            <p:cNvSpPr txBox="1">
              <a:spLocks/>
            </p:cNvSpPr>
            <p:nvPr/>
          </p:nvSpPr>
          <p:spPr>
            <a:xfrm>
              <a:off x="3159005" y="2275917"/>
              <a:ext cx="309563" cy="334947"/>
            </a:xfrm>
            <a:custGeom>
              <a:avLst/>
              <a:gdLst/>
              <a:ahLst/>
              <a:cxnLst/>
              <a:rect l="l" t="t" r="r" b="b"/>
              <a:pathLst>
                <a:path w="309563" h="334947">
                  <a:moveTo>
                    <a:pt x="157877" y="0"/>
                  </a:moveTo>
                  <a:cubicBezTo>
                    <a:pt x="205757" y="0"/>
                    <a:pt x="243007" y="16716"/>
                    <a:pt x="269629" y="50149"/>
                  </a:cubicBezTo>
                  <a:cubicBezTo>
                    <a:pt x="296252" y="83582"/>
                    <a:pt x="309563" y="128572"/>
                    <a:pt x="309563" y="185118"/>
                  </a:cubicBezTo>
                  <a:lnTo>
                    <a:pt x="47673" y="185118"/>
                  </a:lnTo>
                  <a:cubicBezTo>
                    <a:pt x="50975" y="216900"/>
                    <a:pt x="63048" y="242903"/>
                    <a:pt x="83892" y="263128"/>
                  </a:cubicBezTo>
                  <a:cubicBezTo>
                    <a:pt x="104736" y="283353"/>
                    <a:pt x="130636" y="293465"/>
                    <a:pt x="161592" y="293465"/>
                  </a:cubicBezTo>
                  <a:cubicBezTo>
                    <a:pt x="180579" y="293465"/>
                    <a:pt x="199669" y="289751"/>
                    <a:pt x="218861" y="282321"/>
                  </a:cubicBezTo>
                  <a:cubicBezTo>
                    <a:pt x="238054" y="274892"/>
                    <a:pt x="252604" y="265811"/>
                    <a:pt x="262509" y="255080"/>
                  </a:cubicBezTo>
                  <a:lnTo>
                    <a:pt x="290989" y="285417"/>
                  </a:lnTo>
                  <a:cubicBezTo>
                    <a:pt x="277368" y="300276"/>
                    <a:pt x="258279" y="312245"/>
                    <a:pt x="233720" y="321326"/>
                  </a:cubicBezTo>
                  <a:cubicBezTo>
                    <a:pt x="209162" y="330406"/>
                    <a:pt x="185326" y="334947"/>
                    <a:pt x="162211" y="334947"/>
                  </a:cubicBezTo>
                  <a:cubicBezTo>
                    <a:pt x="133732" y="334947"/>
                    <a:pt x="107109" y="327724"/>
                    <a:pt x="82344" y="313277"/>
                  </a:cubicBezTo>
                  <a:cubicBezTo>
                    <a:pt x="57579" y="298831"/>
                    <a:pt x="37664" y="278709"/>
                    <a:pt x="22599" y="252913"/>
                  </a:cubicBezTo>
                  <a:cubicBezTo>
                    <a:pt x="7533" y="227116"/>
                    <a:pt x="0" y="198326"/>
                    <a:pt x="0" y="166545"/>
                  </a:cubicBezTo>
                  <a:cubicBezTo>
                    <a:pt x="0" y="135588"/>
                    <a:pt x="7120" y="107315"/>
                    <a:pt x="21361" y="81725"/>
                  </a:cubicBezTo>
                  <a:cubicBezTo>
                    <a:pt x="35600" y="56134"/>
                    <a:pt x="54793" y="36116"/>
                    <a:pt x="78939" y="21669"/>
                  </a:cubicBezTo>
                  <a:cubicBezTo>
                    <a:pt x="103085" y="7223"/>
                    <a:pt x="129398" y="0"/>
                    <a:pt x="157877" y="0"/>
                  </a:cubicBezTo>
                  <a:close/>
                  <a:moveTo>
                    <a:pt x="159735" y="41481"/>
                  </a:moveTo>
                  <a:cubicBezTo>
                    <a:pt x="130842" y="41481"/>
                    <a:pt x="106077" y="50871"/>
                    <a:pt x="85440" y="69652"/>
                  </a:cubicBezTo>
                  <a:cubicBezTo>
                    <a:pt x="64802" y="88432"/>
                    <a:pt x="52420" y="113094"/>
                    <a:pt x="48292" y="143637"/>
                  </a:cubicBezTo>
                  <a:lnTo>
                    <a:pt x="263748" y="143637"/>
                  </a:lnTo>
                  <a:cubicBezTo>
                    <a:pt x="260446" y="113094"/>
                    <a:pt x="249921" y="88432"/>
                    <a:pt x="232172" y="69652"/>
                  </a:cubicBezTo>
                  <a:cubicBezTo>
                    <a:pt x="214424" y="50871"/>
                    <a:pt x="190278" y="41481"/>
                    <a:pt x="159735" y="414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977B035-ADE6-4A4C-86F9-E9355E9D8122}"/>
                </a:ext>
              </a:extLst>
            </p:cNvPr>
            <p:cNvSpPr txBox="1">
              <a:spLocks/>
            </p:cNvSpPr>
            <p:nvPr/>
          </p:nvSpPr>
          <p:spPr>
            <a:xfrm>
              <a:off x="3757128" y="2275917"/>
              <a:ext cx="170259" cy="327517"/>
            </a:xfrm>
            <a:custGeom>
              <a:avLst/>
              <a:gdLst/>
              <a:ahLst/>
              <a:cxnLst/>
              <a:rect l="l" t="t" r="r" b="b"/>
              <a:pathLst>
                <a:path w="170259" h="327517">
                  <a:moveTo>
                    <a:pt x="170259" y="0"/>
                  </a:moveTo>
                  <a:lnTo>
                    <a:pt x="170259" y="41481"/>
                  </a:lnTo>
                  <a:cubicBezTo>
                    <a:pt x="146320" y="41481"/>
                    <a:pt x="124960" y="46022"/>
                    <a:pt x="106180" y="55102"/>
                  </a:cubicBezTo>
                  <a:cubicBezTo>
                    <a:pt x="87400" y="64183"/>
                    <a:pt x="72747" y="76875"/>
                    <a:pt x="62222" y="93178"/>
                  </a:cubicBezTo>
                  <a:cubicBezTo>
                    <a:pt x="51697" y="109482"/>
                    <a:pt x="46434" y="127953"/>
                    <a:pt x="46434" y="148590"/>
                  </a:cubicBezTo>
                  <a:lnTo>
                    <a:pt x="46434" y="327517"/>
                  </a:lnTo>
                  <a:lnTo>
                    <a:pt x="0" y="327517"/>
                  </a:lnTo>
                  <a:lnTo>
                    <a:pt x="0" y="7430"/>
                  </a:lnTo>
                  <a:lnTo>
                    <a:pt x="46434" y="7430"/>
                  </a:lnTo>
                  <a:lnTo>
                    <a:pt x="46434" y="69961"/>
                  </a:lnTo>
                  <a:cubicBezTo>
                    <a:pt x="55927" y="48498"/>
                    <a:pt x="71612" y="31472"/>
                    <a:pt x="93488" y="18883"/>
                  </a:cubicBezTo>
                  <a:cubicBezTo>
                    <a:pt x="115364" y="6294"/>
                    <a:pt x="140954" y="0"/>
                    <a:pt x="1702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5491C69-6B3D-4C4E-A712-AAE6470473FA}"/>
                </a:ext>
              </a:extLst>
            </p:cNvPr>
            <p:cNvSpPr txBox="1">
              <a:spLocks/>
            </p:cNvSpPr>
            <p:nvPr/>
          </p:nvSpPr>
          <p:spPr>
            <a:xfrm>
              <a:off x="3976917" y="2275917"/>
              <a:ext cx="329994" cy="334947"/>
            </a:xfrm>
            <a:custGeom>
              <a:avLst/>
              <a:gdLst/>
              <a:ahLst/>
              <a:cxnLst/>
              <a:rect l="l" t="t" r="r" b="b"/>
              <a:pathLst>
                <a:path w="329994" h="334947">
                  <a:moveTo>
                    <a:pt x="165307" y="0"/>
                  </a:moveTo>
                  <a:cubicBezTo>
                    <a:pt x="195025" y="0"/>
                    <a:pt x="222473" y="7533"/>
                    <a:pt x="247650" y="22598"/>
                  </a:cubicBezTo>
                  <a:cubicBezTo>
                    <a:pt x="272828" y="37663"/>
                    <a:pt x="292847" y="57991"/>
                    <a:pt x="307706" y="83582"/>
                  </a:cubicBezTo>
                  <a:cubicBezTo>
                    <a:pt x="322565" y="109172"/>
                    <a:pt x="329994" y="137033"/>
                    <a:pt x="329994" y="167164"/>
                  </a:cubicBezTo>
                  <a:cubicBezTo>
                    <a:pt x="329994" y="197295"/>
                    <a:pt x="322565" y="225258"/>
                    <a:pt x="307706" y="251055"/>
                  </a:cubicBezTo>
                  <a:cubicBezTo>
                    <a:pt x="292847" y="276852"/>
                    <a:pt x="272828" y="297283"/>
                    <a:pt x="247650" y="312349"/>
                  </a:cubicBezTo>
                  <a:cubicBezTo>
                    <a:pt x="222473" y="327414"/>
                    <a:pt x="195025" y="334947"/>
                    <a:pt x="165307" y="334947"/>
                  </a:cubicBezTo>
                  <a:cubicBezTo>
                    <a:pt x="135589" y="334947"/>
                    <a:pt x="108038" y="327414"/>
                    <a:pt x="82654" y="312349"/>
                  </a:cubicBezTo>
                  <a:cubicBezTo>
                    <a:pt x="57270" y="297283"/>
                    <a:pt x="37148" y="276852"/>
                    <a:pt x="22289" y="251055"/>
                  </a:cubicBezTo>
                  <a:cubicBezTo>
                    <a:pt x="7430" y="225258"/>
                    <a:pt x="0" y="197295"/>
                    <a:pt x="0" y="167164"/>
                  </a:cubicBezTo>
                  <a:cubicBezTo>
                    <a:pt x="0" y="137033"/>
                    <a:pt x="7430" y="109172"/>
                    <a:pt x="22289" y="83582"/>
                  </a:cubicBezTo>
                  <a:cubicBezTo>
                    <a:pt x="37148" y="57991"/>
                    <a:pt x="57270" y="37663"/>
                    <a:pt x="82654" y="22598"/>
                  </a:cubicBezTo>
                  <a:cubicBezTo>
                    <a:pt x="108038" y="7533"/>
                    <a:pt x="135589" y="0"/>
                    <a:pt x="165307" y="0"/>
                  </a:cubicBezTo>
                  <a:close/>
                  <a:moveTo>
                    <a:pt x="165307" y="41481"/>
                  </a:moveTo>
                  <a:cubicBezTo>
                    <a:pt x="144257" y="41481"/>
                    <a:pt x="124754" y="47157"/>
                    <a:pt x="106799" y="58507"/>
                  </a:cubicBezTo>
                  <a:cubicBezTo>
                    <a:pt x="88845" y="69858"/>
                    <a:pt x="74605" y="85130"/>
                    <a:pt x="64080" y="104323"/>
                  </a:cubicBezTo>
                  <a:cubicBezTo>
                    <a:pt x="53555" y="123515"/>
                    <a:pt x="48292" y="144463"/>
                    <a:pt x="48292" y="167164"/>
                  </a:cubicBezTo>
                  <a:cubicBezTo>
                    <a:pt x="48292" y="189865"/>
                    <a:pt x="53555" y="210915"/>
                    <a:pt x="64080" y="230314"/>
                  </a:cubicBezTo>
                  <a:cubicBezTo>
                    <a:pt x="74605" y="249714"/>
                    <a:pt x="88845" y="265089"/>
                    <a:pt x="106799" y="276439"/>
                  </a:cubicBezTo>
                  <a:cubicBezTo>
                    <a:pt x="124754" y="287790"/>
                    <a:pt x="144257" y="293465"/>
                    <a:pt x="165307" y="293465"/>
                  </a:cubicBezTo>
                  <a:cubicBezTo>
                    <a:pt x="186357" y="293465"/>
                    <a:pt x="205756" y="287790"/>
                    <a:pt x="223505" y="276439"/>
                  </a:cubicBezTo>
                  <a:cubicBezTo>
                    <a:pt x="241253" y="265089"/>
                    <a:pt x="255390" y="249714"/>
                    <a:pt x="265915" y="230314"/>
                  </a:cubicBezTo>
                  <a:cubicBezTo>
                    <a:pt x="276440" y="210915"/>
                    <a:pt x="281702" y="189865"/>
                    <a:pt x="281702" y="167164"/>
                  </a:cubicBezTo>
                  <a:cubicBezTo>
                    <a:pt x="281702" y="144463"/>
                    <a:pt x="276440" y="123515"/>
                    <a:pt x="265915" y="104323"/>
                  </a:cubicBezTo>
                  <a:cubicBezTo>
                    <a:pt x="255390" y="85130"/>
                    <a:pt x="241253" y="69858"/>
                    <a:pt x="223505" y="58507"/>
                  </a:cubicBezTo>
                  <a:cubicBezTo>
                    <a:pt x="205756" y="47157"/>
                    <a:pt x="186357" y="41481"/>
                    <a:pt x="165307" y="414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D07AB51-93C8-42B3-BDB7-A2C7B1E8F5E3}"/>
                </a:ext>
              </a:extLst>
            </p:cNvPr>
            <p:cNvSpPr txBox="1">
              <a:spLocks/>
            </p:cNvSpPr>
            <p:nvPr/>
          </p:nvSpPr>
          <p:spPr>
            <a:xfrm>
              <a:off x="4385778" y="2275917"/>
              <a:ext cx="310182" cy="434007"/>
            </a:xfrm>
            <a:custGeom>
              <a:avLst/>
              <a:gdLst/>
              <a:ahLst/>
              <a:cxnLst/>
              <a:rect l="l" t="t" r="r" b="b"/>
              <a:pathLst>
                <a:path w="310182" h="434007">
                  <a:moveTo>
                    <a:pt x="162830" y="0"/>
                  </a:moveTo>
                  <a:cubicBezTo>
                    <a:pt x="190484" y="0"/>
                    <a:pt x="215559" y="7120"/>
                    <a:pt x="238053" y="21360"/>
                  </a:cubicBezTo>
                  <a:cubicBezTo>
                    <a:pt x="260548" y="35600"/>
                    <a:pt x="278193" y="55412"/>
                    <a:pt x="290989" y="80796"/>
                  </a:cubicBezTo>
                  <a:cubicBezTo>
                    <a:pt x="303784" y="106180"/>
                    <a:pt x="310182" y="134969"/>
                    <a:pt x="310182" y="167164"/>
                  </a:cubicBezTo>
                  <a:cubicBezTo>
                    <a:pt x="310182" y="199358"/>
                    <a:pt x="303784" y="228251"/>
                    <a:pt x="290989" y="253841"/>
                  </a:cubicBezTo>
                  <a:cubicBezTo>
                    <a:pt x="278193" y="279432"/>
                    <a:pt x="260548" y="299347"/>
                    <a:pt x="238053" y="313587"/>
                  </a:cubicBezTo>
                  <a:cubicBezTo>
                    <a:pt x="215559" y="327827"/>
                    <a:pt x="190484" y="334947"/>
                    <a:pt x="162830" y="334947"/>
                  </a:cubicBezTo>
                  <a:cubicBezTo>
                    <a:pt x="137652" y="334947"/>
                    <a:pt x="115054" y="329065"/>
                    <a:pt x="95035" y="317302"/>
                  </a:cubicBezTo>
                  <a:cubicBezTo>
                    <a:pt x="75018" y="305538"/>
                    <a:pt x="58817" y="288925"/>
                    <a:pt x="46434" y="267462"/>
                  </a:cubicBezTo>
                  <a:lnTo>
                    <a:pt x="46434" y="434007"/>
                  </a:lnTo>
                  <a:lnTo>
                    <a:pt x="0" y="434007"/>
                  </a:lnTo>
                  <a:lnTo>
                    <a:pt x="0" y="7430"/>
                  </a:lnTo>
                  <a:lnTo>
                    <a:pt x="46434" y="7430"/>
                  </a:lnTo>
                  <a:lnTo>
                    <a:pt x="46434" y="67485"/>
                  </a:lnTo>
                  <a:cubicBezTo>
                    <a:pt x="58817" y="46022"/>
                    <a:pt x="75018" y="29408"/>
                    <a:pt x="95035" y="17645"/>
                  </a:cubicBezTo>
                  <a:cubicBezTo>
                    <a:pt x="115054" y="5882"/>
                    <a:pt x="137652" y="0"/>
                    <a:pt x="162830" y="0"/>
                  </a:cubicBezTo>
                  <a:close/>
                  <a:moveTo>
                    <a:pt x="154162" y="41481"/>
                  </a:moveTo>
                  <a:cubicBezTo>
                    <a:pt x="133525" y="41481"/>
                    <a:pt x="114951" y="46847"/>
                    <a:pt x="98441" y="57579"/>
                  </a:cubicBezTo>
                  <a:cubicBezTo>
                    <a:pt x="81931" y="68310"/>
                    <a:pt x="69136" y="83169"/>
                    <a:pt x="60055" y="102156"/>
                  </a:cubicBezTo>
                  <a:cubicBezTo>
                    <a:pt x="50974" y="121142"/>
                    <a:pt x="46434" y="142812"/>
                    <a:pt x="46434" y="167164"/>
                  </a:cubicBezTo>
                  <a:cubicBezTo>
                    <a:pt x="46434" y="191516"/>
                    <a:pt x="50974" y="213289"/>
                    <a:pt x="60055" y="232481"/>
                  </a:cubicBezTo>
                  <a:cubicBezTo>
                    <a:pt x="69136" y="251674"/>
                    <a:pt x="81931" y="266637"/>
                    <a:pt x="98441" y="277368"/>
                  </a:cubicBezTo>
                  <a:cubicBezTo>
                    <a:pt x="114951" y="288100"/>
                    <a:pt x="133525" y="293465"/>
                    <a:pt x="154162" y="293465"/>
                  </a:cubicBezTo>
                  <a:cubicBezTo>
                    <a:pt x="174799" y="293465"/>
                    <a:pt x="193270" y="288100"/>
                    <a:pt x="209574" y="277368"/>
                  </a:cubicBezTo>
                  <a:cubicBezTo>
                    <a:pt x="225877" y="266637"/>
                    <a:pt x="238569" y="251674"/>
                    <a:pt x="247650" y="232481"/>
                  </a:cubicBezTo>
                  <a:cubicBezTo>
                    <a:pt x="256731" y="213289"/>
                    <a:pt x="261271" y="191516"/>
                    <a:pt x="261271" y="167164"/>
                  </a:cubicBezTo>
                  <a:cubicBezTo>
                    <a:pt x="261271" y="142812"/>
                    <a:pt x="256731" y="121142"/>
                    <a:pt x="247650" y="102156"/>
                  </a:cubicBezTo>
                  <a:cubicBezTo>
                    <a:pt x="238569" y="83169"/>
                    <a:pt x="225877" y="68310"/>
                    <a:pt x="209574" y="57579"/>
                  </a:cubicBezTo>
                  <a:cubicBezTo>
                    <a:pt x="193270" y="46847"/>
                    <a:pt x="174799" y="41481"/>
                    <a:pt x="154162" y="414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47A2D20-1802-410D-9F0E-D83DA9A2E647}"/>
                </a:ext>
              </a:extLst>
            </p:cNvPr>
            <p:cNvSpPr txBox="1">
              <a:spLocks/>
            </p:cNvSpPr>
            <p:nvPr/>
          </p:nvSpPr>
          <p:spPr>
            <a:xfrm>
              <a:off x="4748442" y="2275917"/>
              <a:ext cx="329994" cy="334947"/>
            </a:xfrm>
            <a:custGeom>
              <a:avLst/>
              <a:gdLst/>
              <a:ahLst/>
              <a:cxnLst/>
              <a:rect l="l" t="t" r="r" b="b"/>
              <a:pathLst>
                <a:path w="329994" h="334947">
                  <a:moveTo>
                    <a:pt x="165307" y="0"/>
                  </a:moveTo>
                  <a:cubicBezTo>
                    <a:pt x="195025" y="0"/>
                    <a:pt x="222472" y="7533"/>
                    <a:pt x="247651" y="22598"/>
                  </a:cubicBezTo>
                  <a:cubicBezTo>
                    <a:pt x="272828" y="37663"/>
                    <a:pt x="292847" y="57991"/>
                    <a:pt x="307706" y="83582"/>
                  </a:cubicBezTo>
                  <a:cubicBezTo>
                    <a:pt x="322565" y="109172"/>
                    <a:pt x="329994" y="137033"/>
                    <a:pt x="329994" y="167164"/>
                  </a:cubicBezTo>
                  <a:cubicBezTo>
                    <a:pt x="329994" y="197295"/>
                    <a:pt x="322565" y="225258"/>
                    <a:pt x="307706" y="251055"/>
                  </a:cubicBezTo>
                  <a:cubicBezTo>
                    <a:pt x="292847" y="276852"/>
                    <a:pt x="272828" y="297283"/>
                    <a:pt x="247651" y="312349"/>
                  </a:cubicBezTo>
                  <a:cubicBezTo>
                    <a:pt x="222472" y="327414"/>
                    <a:pt x="195025" y="334947"/>
                    <a:pt x="165307" y="334947"/>
                  </a:cubicBezTo>
                  <a:cubicBezTo>
                    <a:pt x="135589" y="334947"/>
                    <a:pt x="108038" y="327414"/>
                    <a:pt x="82654" y="312349"/>
                  </a:cubicBezTo>
                  <a:cubicBezTo>
                    <a:pt x="57269" y="297283"/>
                    <a:pt x="37148" y="276852"/>
                    <a:pt x="22289" y="251055"/>
                  </a:cubicBezTo>
                  <a:cubicBezTo>
                    <a:pt x="7430" y="225258"/>
                    <a:pt x="0" y="197295"/>
                    <a:pt x="0" y="167164"/>
                  </a:cubicBezTo>
                  <a:cubicBezTo>
                    <a:pt x="0" y="137033"/>
                    <a:pt x="7430" y="109172"/>
                    <a:pt x="22289" y="83582"/>
                  </a:cubicBezTo>
                  <a:cubicBezTo>
                    <a:pt x="37148" y="57991"/>
                    <a:pt x="57269" y="37663"/>
                    <a:pt x="82654" y="22598"/>
                  </a:cubicBezTo>
                  <a:cubicBezTo>
                    <a:pt x="108038" y="7533"/>
                    <a:pt x="135589" y="0"/>
                    <a:pt x="165307" y="0"/>
                  </a:cubicBezTo>
                  <a:close/>
                  <a:moveTo>
                    <a:pt x="165307" y="41481"/>
                  </a:moveTo>
                  <a:cubicBezTo>
                    <a:pt x="144257" y="41481"/>
                    <a:pt x="124754" y="47157"/>
                    <a:pt x="106800" y="58507"/>
                  </a:cubicBezTo>
                  <a:cubicBezTo>
                    <a:pt x="88845" y="69858"/>
                    <a:pt x="74605" y="85130"/>
                    <a:pt x="64080" y="104323"/>
                  </a:cubicBezTo>
                  <a:cubicBezTo>
                    <a:pt x="53555" y="123515"/>
                    <a:pt x="48292" y="144463"/>
                    <a:pt x="48292" y="167164"/>
                  </a:cubicBezTo>
                  <a:cubicBezTo>
                    <a:pt x="48292" y="189865"/>
                    <a:pt x="53555" y="210915"/>
                    <a:pt x="64080" y="230314"/>
                  </a:cubicBezTo>
                  <a:cubicBezTo>
                    <a:pt x="74605" y="249714"/>
                    <a:pt x="88845" y="265089"/>
                    <a:pt x="106800" y="276439"/>
                  </a:cubicBezTo>
                  <a:cubicBezTo>
                    <a:pt x="124754" y="287790"/>
                    <a:pt x="144257" y="293465"/>
                    <a:pt x="165307" y="293465"/>
                  </a:cubicBezTo>
                  <a:cubicBezTo>
                    <a:pt x="186357" y="293465"/>
                    <a:pt x="205756" y="287790"/>
                    <a:pt x="223505" y="276439"/>
                  </a:cubicBezTo>
                  <a:cubicBezTo>
                    <a:pt x="241253" y="265089"/>
                    <a:pt x="255390" y="249714"/>
                    <a:pt x="265915" y="230314"/>
                  </a:cubicBezTo>
                  <a:cubicBezTo>
                    <a:pt x="276440" y="210915"/>
                    <a:pt x="281702" y="189865"/>
                    <a:pt x="281702" y="167164"/>
                  </a:cubicBezTo>
                  <a:cubicBezTo>
                    <a:pt x="281702" y="144463"/>
                    <a:pt x="276440" y="123515"/>
                    <a:pt x="265915" y="104323"/>
                  </a:cubicBezTo>
                  <a:cubicBezTo>
                    <a:pt x="255390" y="85130"/>
                    <a:pt x="241253" y="69858"/>
                    <a:pt x="223505" y="58507"/>
                  </a:cubicBezTo>
                  <a:cubicBezTo>
                    <a:pt x="205756" y="47157"/>
                    <a:pt x="186357" y="41481"/>
                    <a:pt x="165307" y="414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0F960C2-D281-4BC9-BACA-B4004C0AB29F}"/>
                </a:ext>
              </a:extLst>
            </p:cNvPr>
            <p:cNvSpPr txBox="1">
              <a:spLocks/>
            </p:cNvSpPr>
            <p:nvPr/>
          </p:nvSpPr>
          <p:spPr>
            <a:xfrm>
              <a:off x="5428671" y="2275917"/>
              <a:ext cx="249506" cy="334947"/>
            </a:xfrm>
            <a:custGeom>
              <a:avLst/>
              <a:gdLst/>
              <a:ahLst/>
              <a:cxnLst/>
              <a:rect l="l" t="t" r="r" b="b"/>
              <a:pathLst>
                <a:path w="249506" h="334947">
                  <a:moveTo>
                    <a:pt x="127539" y="0"/>
                  </a:moveTo>
                  <a:cubicBezTo>
                    <a:pt x="146938" y="0"/>
                    <a:pt x="166544" y="3199"/>
                    <a:pt x="186356" y="9596"/>
                  </a:cubicBezTo>
                  <a:cubicBezTo>
                    <a:pt x="206168" y="15994"/>
                    <a:pt x="224742" y="24765"/>
                    <a:pt x="242077" y="35909"/>
                  </a:cubicBezTo>
                  <a:lnTo>
                    <a:pt x="219789" y="71819"/>
                  </a:lnTo>
                  <a:cubicBezTo>
                    <a:pt x="188007" y="51594"/>
                    <a:pt x="157257" y="41481"/>
                    <a:pt x="127539" y="41481"/>
                  </a:cubicBezTo>
                  <a:cubicBezTo>
                    <a:pt x="108553" y="41481"/>
                    <a:pt x="92868" y="45609"/>
                    <a:pt x="80486" y="53864"/>
                  </a:cubicBezTo>
                  <a:cubicBezTo>
                    <a:pt x="68103" y="62119"/>
                    <a:pt x="61912" y="73676"/>
                    <a:pt x="61912" y="88535"/>
                  </a:cubicBezTo>
                  <a:cubicBezTo>
                    <a:pt x="61912" y="97615"/>
                    <a:pt x="64594" y="105045"/>
                    <a:pt x="69960" y="110823"/>
                  </a:cubicBezTo>
                  <a:cubicBezTo>
                    <a:pt x="75326" y="116602"/>
                    <a:pt x="83375" y="121761"/>
                    <a:pt x="94107" y="126302"/>
                  </a:cubicBezTo>
                  <a:cubicBezTo>
                    <a:pt x="104838" y="130842"/>
                    <a:pt x="121761" y="136827"/>
                    <a:pt x="144875" y="144256"/>
                  </a:cubicBezTo>
                  <a:cubicBezTo>
                    <a:pt x="167576" y="151273"/>
                    <a:pt x="185943" y="158083"/>
                    <a:pt x="199977" y="164687"/>
                  </a:cubicBezTo>
                  <a:cubicBezTo>
                    <a:pt x="214010" y="171291"/>
                    <a:pt x="225774" y="180475"/>
                    <a:pt x="235267" y="192238"/>
                  </a:cubicBezTo>
                  <a:cubicBezTo>
                    <a:pt x="244760" y="204002"/>
                    <a:pt x="249506" y="219377"/>
                    <a:pt x="249506" y="238363"/>
                  </a:cubicBezTo>
                  <a:cubicBezTo>
                    <a:pt x="249506" y="267256"/>
                    <a:pt x="238466" y="290576"/>
                    <a:pt x="216383" y="308324"/>
                  </a:cubicBezTo>
                  <a:cubicBezTo>
                    <a:pt x="194301" y="326073"/>
                    <a:pt x="166338" y="334947"/>
                    <a:pt x="132492" y="334947"/>
                  </a:cubicBezTo>
                  <a:cubicBezTo>
                    <a:pt x="109791" y="334947"/>
                    <a:pt x="86780" y="330819"/>
                    <a:pt x="63460" y="322564"/>
                  </a:cubicBezTo>
                  <a:cubicBezTo>
                    <a:pt x="40139" y="314309"/>
                    <a:pt x="18986" y="302546"/>
                    <a:pt x="0" y="287274"/>
                  </a:cubicBezTo>
                  <a:lnTo>
                    <a:pt x="24145" y="253222"/>
                  </a:lnTo>
                  <a:cubicBezTo>
                    <a:pt x="60880" y="280051"/>
                    <a:pt x="96995" y="293465"/>
                    <a:pt x="132492" y="293465"/>
                  </a:cubicBezTo>
                  <a:cubicBezTo>
                    <a:pt x="153543" y="293465"/>
                    <a:pt x="170568" y="288925"/>
                    <a:pt x="183570" y="279845"/>
                  </a:cubicBezTo>
                  <a:cubicBezTo>
                    <a:pt x="196572" y="270764"/>
                    <a:pt x="203073" y="258588"/>
                    <a:pt x="203073" y="243316"/>
                  </a:cubicBezTo>
                  <a:cubicBezTo>
                    <a:pt x="203073" y="232585"/>
                    <a:pt x="199564" y="223607"/>
                    <a:pt x="192547" y="216384"/>
                  </a:cubicBezTo>
                  <a:cubicBezTo>
                    <a:pt x="185531" y="209161"/>
                    <a:pt x="176760" y="203486"/>
                    <a:pt x="166235" y="199358"/>
                  </a:cubicBezTo>
                  <a:cubicBezTo>
                    <a:pt x="155709" y="195231"/>
                    <a:pt x="141160" y="190484"/>
                    <a:pt x="122586" y="185118"/>
                  </a:cubicBezTo>
                  <a:cubicBezTo>
                    <a:pt x="83375" y="173974"/>
                    <a:pt x="55721" y="161695"/>
                    <a:pt x="39624" y="148280"/>
                  </a:cubicBezTo>
                  <a:cubicBezTo>
                    <a:pt x="23526" y="134866"/>
                    <a:pt x="15478" y="116808"/>
                    <a:pt x="15478" y="94107"/>
                  </a:cubicBezTo>
                  <a:cubicBezTo>
                    <a:pt x="15478" y="65627"/>
                    <a:pt x="26003" y="42823"/>
                    <a:pt x="47053" y="25694"/>
                  </a:cubicBezTo>
                  <a:cubicBezTo>
                    <a:pt x="68103" y="8565"/>
                    <a:pt x="94932" y="0"/>
                    <a:pt x="1275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AD02CAE-EA62-46F9-AF21-428066FCE7DE}"/>
                </a:ext>
              </a:extLst>
            </p:cNvPr>
            <p:cNvSpPr txBox="1">
              <a:spLocks/>
            </p:cNvSpPr>
            <p:nvPr/>
          </p:nvSpPr>
          <p:spPr>
            <a:xfrm>
              <a:off x="5309703" y="2283347"/>
              <a:ext cx="46435" cy="320087"/>
            </a:xfrm>
            <a:custGeom>
              <a:avLst/>
              <a:gdLst/>
              <a:ahLst/>
              <a:cxnLst/>
              <a:rect l="l" t="t" r="r" b="b"/>
              <a:pathLst>
                <a:path w="46435" h="320087">
                  <a:moveTo>
                    <a:pt x="0" y="0"/>
                  </a:moveTo>
                  <a:lnTo>
                    <a:pt x="46435" y="0"/>
                  </a:lnTo>
                  <a:lnTo>
                    <a:pt x="46435" y="320087"/>
                  </a:lnTo>
                  <a:lnTo>
                    <a:pt x="0" y="320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6940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8442F8FF-5DB1-44B3-AF2C-1A531EA36FEA}"/>
              </a:ext>
            </a:extLst>
          </p:cNvPr>
          <p:cNvGrpSpPr/>
          <p:nvPr userDrawn="1"/>
        </p:nvGrpSpPr>
        <p:grpSpPr bwMode="gray">
          <a:xfrm>
            <a:off x="0" y="0"/>
            <a:ext cx="12188826" cy="6858004"/>
            <a:chOff x="0" y="-4"/>
            <a:chExt cx="12188826" cy="6858004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2F285D2-B641-461F-87F0-20A9C65B2EF7}"/>
                </a:ext>
              </a:extLst>
            </p:cNvPr>
            <p:cNvGrpSpPr/>
            <p:nvPr/>
          </p:nvGrpSpPr>
          <p:grpSpPr bwMode="gray">
            <a:xfrm>
              <a:off x="609441" y="1600198"/>
              <a:ext cx="10055941" cy="4580469"/>
              <a:chOff x="609441" y="1600198"/>
              <a:chExt cx="10055941" cy="4580469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15EE1AC-AAA1-4CAF-886B-474B1A0C95C4}"/>
                  </a:ext>
                </a:extLst>
              </p:cNvPr>
              <p:cNvSpPr/>
              <p:nvPr/>
            </p:nvSpPr>
            <p:spPr bwMode="gray">
              <a:xfrm>
                <a:off x="609441" y="1600199"/>
                <a:ext cx="914203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7037B7F2-249C-4DB7-A4FF-AD7E08892A0F}"/>
                  </a:ext>
                </a:extLst>
              </p:cNvPr>
              <p:cNvSpPr/>
              <p:nvPr/>
            </p:nvSpPr>
            <p:spPr bwMode="gray">
              <a:xfrm>
                <a:off x="2436448" y="1600198"/>
                <a:ext cx="915282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6B02FE08-2379-4E6C-AE27-D7D2ECAB18B8}"/>
                  </a:ext>
                </a:extLst>
              </p:cNvPr>
              <p:cNvSpPr/>
              <p:nvPr/>
            </p:nvSpPr>
            <p:spPr bwMode="gray">
              <a:xfrm>
                <a:off x="4263453" y="1600198"/>
                <a:ext cx="920909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7C17E9A-3B70-4668-8EAE-9C7D73BACCA1}"/>
                  </a:ext>
                </a:extLst>
              </p:cNvPr>
              <p:cNvSpPr/>
              <p:nvPr/>
            </p:nvSpPr>
            <p:spPr bwMode="gray">
              <a:xfrm>
                <a:off x="6090459" y="1600198"/>
                <a:ext cx="920909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02751E5-34AD-4357-BC67-2269F668FD57}"/>
                  </a:ext>
                </a:extLst>
              </p:cNvPr>
              <p:cNvSpPr/>
              <p:nvPr/>
            </p:nvSpPr>
            <p:spPr bwMode="gray">
              <a:xfrm>
                <a:off x="7921943" y="1600198"/>
                <a:ext cx="916431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52A85DA-B39F-40AB-B423-9F7CCB3D0D63}"/>
                  </a:ext>
                </a:extLst>
              </p:cNvPr>
              <p:cNvSpPr/>
              <p:nvPr/>
            </p:nvSpPr>
            <p:spPr bwMode="gray">
              <a:xfrm>
                <a:off x="9750028" y="1600198"/>
                <a:ext cx="915354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5C1459D-4F6E-4671-8566-3143311EA541}"/>
                </a:ext>
              </a:extLst>
            </p:cNvPr>
            <p:cNvGrpSpPr/>
            <p:nvPr userDrawn="1"/>
          </p:nvGrpSpPr>
          <p:grpSpPr bwMode="gray">
            <a:xfrm>
              <a:off x="0" y="-4"/>
              <a:ext cx="12188826" cy="6858004"/>
              <a:chOff x="0" y="-4"/>
              <a:chExt cx="12188826" cy="6858004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15AFD00-19E3-4F92-9570-1F3E8AEC3EC4}"/>
                  </a:ext>
                </a:extLst>
              </p:cNvPr>
              <p:cNvGrpSpPr/>
              <p:nvPr>
                <p:custDataLst>
                  <p:tags r:id="rId1"/>
                </p:custDataLst>
              </p:nvPr>
            </p:nvGrpSpPr>
            <p:grpSpPr bwMode="gray">
              <a:xfrm>
                <a:off x="0" y="-4"/>
                <a:ext cx="12188826" cy="6858004"/>
                <a:chOff x="0" y="1"/>
                <a:chExt cx="12188826" cy="6858004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56B51E9A-9BC0-4A23-95C7-9E14C94FDF8A}"/>
                    </a:ext>
                  </a:extLst>
                </p:cNvPr>
                <p:cNvGrpSpPr/>
                <p:nvPr/>
              </p:nvGrpSpPr>
              <p:grpSpPr bwMode="gray">
                <a:xfrm>
                  <a:off x="609601" y="2684"/>
                  <a:ext cx="10962504" cy="6855315"/>
                  <a:chOff x="0" y="0"/>
                  <a:chExt cx="10962504" cy="6858000"/>
                </a:xfrm>
              </p:grpSpPr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5B6B4CFD-041A-4081-89A4-C2B194E6465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C63B978F-4215-434A-A0BE-E77776CE37B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09EEB78C-3DA9-4AD7-BFB1-207EDE403F9D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37106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F062D7CE-4A4A-4C41-833F-B30B3E74AEA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82808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9C628EF-969E-4429-A992-9AD0AFECF81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28510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8C7BD383-0D5C-4E3A-99F7-4DC5A51DF94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74212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FAA2EE63-4F24-4A26-9268-D15D92D5B06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19914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F64BB08D-864A-44D4-88F6-679DBAE518B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65617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9FA3F8A1-60DA-47E1-92DD-967475B2DF5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11319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4DECF40D-CC60-45F8-B236-F9FAC1F3E8C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623BAEC6-A3C2-4892-9093-BD8EA8A7E0F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02723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D4E16FB9-EDCA-4CA6-9212-0AEBFCE175D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48425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F3AE637F-804F-4244-9AA9-FF4A629A143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94127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5EFB8414-3949-428A-B700-7C38A44425B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39829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BA61D1AB-B7D2-4169-B38F-56371D50E1DA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85532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D00C4593-A442-4B6C-8E9D-80BFEB1746D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31234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95B5E413-FAFF-430F-B105-4D122D50AEE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76936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2B845328-662D-4D12-A209-6A0B1E78DF14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22638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2AC19B5D-D919-4A48-953C-03994329E19B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2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AC81C8DC-CB2F-445A-8F7B-5A864393B553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68340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F3CD9F68-6C35-4B43-B8E1-1ABF75D8D58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59744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BBBCE95B-721C-44A5-8B94-8F0E42FF53F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05447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3B934F61-1ED7-4209-A1E3-04C68085B10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51149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8F636E46-095E-439D-B78B-EBC72DB23290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61497272-E949-488B-B9F6-FD10BA6526B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96250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B645DFBA-090A-4E89-BFE2-570C1D04D7A5}"/>
                    </a:ext>
                  </a:extLst>
                </p:cNvPr>
                <p:cNvGrpSpPr/>
                <p:nvPr/>
              </p:nvGrpSpPr>
              <p:grpSpPr bwMode="gray">
                <a:xfrm>
                  <a:off x="0" y="1"/>
                  <a:ext cx="12188826" cy="6858004"/>
                  <a:chOff x="0" y="1"/>
                  <a:chExt cx="12188826" cy="6858004"/>
                </a:xfrm>
              </p:grpSpPr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E34689D4-9BAE-40BF-B953-E1A0CA4F5C15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60944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674A3364-6F4C-4749-A110-B336801330E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690EC6B6-039D-4549-B1B1-8FF8A3FC2F6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1800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155F4FAC-9412-45E9-99EC-FDC351D60453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1202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5A0C0A33-67B3-48C9-9B83-C39DFDEF5E0A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6630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A87FF284-D960-4A05-8053-9886608C6599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2058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6BA61019-342C-4EDD-97C6-EDA59774644E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748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234785CB-17D0-49DD-8DC9-3C93626DC77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2914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425DB222-E3A0-48A3-BBD5-FD2616577D2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8342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C433E4E5-A945-4652-B574-37C6580344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flipH="1">
                    <a:off x="1" y="5717376"/>
                    <a:ext cx="12188825" cy="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352A597B-2B35-4BD4-B07E-D8CEF25A597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76359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9351C336-9D65-42C9-A33F-6971E6322E4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CAD9518-36D4-43F7-839D-D8FE389DF1F1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9514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55575B3F-2A8B-4175-B6A5-D60652B87ED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8625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1CCC90FC-8476-4A2A-8DF1-ECAB053A24F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30638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DFB03C8E-4661-465A-B25F-147D497525A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034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88C8E030-5491-4C40-9E10-B197BD5CD587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5774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E0EBA261-0409-41DC-98E2-4BF8173333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rot="5400000">
                    <a:off x="6094413" y="-4494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119DAC7-36FB-491E-A6EB-B78E57CAECBF}"/>
                  </a:ext>
                </a:extLst>
              </p:cNvPr>
              <p:cNvSpPr txBox="1"/>
              <p:nvPr userDrawn="1"/>
            </p:nvSpPr>
            <p:spPr bwMode="gray">
              <a:xfrm>
                <a:off x="592866" y="5723466"/>
                <a:ext cx="7329077" cy="47413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 dirty="0"/>
                  <a:t>Footnote: Lorem ipsum dolor sit amet, consectetur adipiscing elit. Maecenas dui magna, sagittis at feugiat eget, viverra eu libero. Vestibulum a justo mi. Etiam blandit tempus odio. Fusce orci lectus, tincidunt eget hendrerit quis, blandit non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679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535B2D-9361-4E88-8BBD-C6E1EB066B37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898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ED08D-D489-4C23-BFE9-9C4A6A94C4DA}"/>
              </a:ext>
            </a:extLst>
          </p:cNvPr>
          <p:cNvSpPr txBox="1"/>
          <p:nvPr userDrawn="1"/>
        </p:nvSpPr>
        <p:spPr>
          <a:xfrm>
            <a:off x="606392" y="721895"/>
            <a:ext cx="10876547" cy="488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bg1"/>
                </a:solidFill>
              </a:rPr>
              <a:t>DO NOT USE </a:t>
            </a:r>
          </a:p>
          <a:p>
            <a:pPr algn="ctr">
              <a:lnSpc>
                <a:spcPct val="90000"/>
              </a:lnSpc>
            </a:pPr>
            <a:endParaRPr lang="en-US" sz="5400" spc="3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bg1"/>
                </a:solidFill>
              </a:rPr>
              <a:t>ALL LAYOUTS PAST THIS ARE NOT PART OF THIS TEMPLATE</a:t>
            </a:r>
          </a:p>
        </p:txBody>
      </p:sp>
    </p:spTree>
    <p:extLst>
      <p:ext uri="{BB962C8B-B14F-4D97-AF65-F5344CB8AC3E}">
        <p14:creationId xmlns:p14="http://schemas.microsoft.com/office/powerpoint/2010/main" val="307109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66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34" Type="http://schemas.openxmlformats.org/officeDocument/2006/relationships/slideLayout" Target="../slideLayouts/slideLayout74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65.xml"/><Relationship Id="rId3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29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32" Type="http://schemas.openxmlformats.org/officeDocument/2006/relationships/slideLayout" Target="../slideLayouts/slideLayout72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71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70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48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8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26" Type="http://schemas.openxmlformats.org/officeDocument/2006/relationships/slideLayout" Target="../slideLayouts/slideLayout132.xml"/><Relationship Id="rId21" Type="http://schemas.openxmlformats.org/officeDocument/2006/relationships/slideLayout" Target="../slideLayouts/slideLayout127.xml"/><Relationship Id="rId34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5" Type="http://schemas.openxmlformats.org/officeDocument/2006/relationships/slideLayout" Target="../slideLayouts/slideLayout131.xml"/><Relationship Id="rId3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29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24" Type="http://schemas.openxmlformats.org/officeDocument/2006/relationships/slideLayout" Target="../slideLayouts/slideLayout130.xml"/><Relationship Id="rId32" Type="http://schemas.openxmlformats.org/officeDocument/2006/relationships/slideLayout" Target="../slideLayouts/slideLayout138.xml"/><Relationship Id="rId37" Type="http://schemas.openxmlformats.org/officeDocument/2006/relationships/theme" Target="../theme/theme4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23" Type="http://schemas.openxmlformats.org/officeDocument/2006/relationships/slideLayout" Target="../slideLayouts/slideLayout129.xml"/><Relationship Id="rId28" Type="http://schemas.openxmlformats.org/officeDocument/2006/relationships/slideLayout" Target="../slideLayouts/slideLayout134.xml"/><Relationship Id="rId36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31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Relationship Id="rId22" Type="http://schemas.openxmlformats.org/officeDocument/2006/relationships/slideLayout" Target="../slideLayouts/slideLayout128.xml"/><Relationship Id="rId27" Type="http://schemas.openxmlformats.org/officeDocument/2006/relationships/slideLayout" Target="../slideLayouts/slideLayout133.xml"/><Relationship Id="rId30" Type="http://schemas.openxmlformats.org/officeDocument/2006/relationships/slideLayout" Target="../slideLayouts/slideLayout136.xml"/><Relationship Id="rId35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5.xml"/><Relationship Id="rId18" Type="http://schemas.openxmlformats.org/officeDocument/2006/relationships/slideLayout" Target="../slideLayouts/slideLayout160.xml"/><Relationship Id="rId26" Type="http://schemas.openxmlformats.org/officeDocument/2006/relationships/slideLayout" Target="../slideLayouts/slideLayout168.xml"/><Relationship Id="rId39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63.xml"/><Relationship Id="rId34" Type="http://schemas.openxmlformats.org/officeDocument/2006/relationships/slideLayout" Target="../slideLayouts/slideLayout176.xml"/><Relationship Id="rId42" Type="http://schemas.openxmlformats.org/officeDocument/2006/relationships/image" Target="../media/image23.svg"/><Relationship Id="rId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44.xml"/><Relationship Id="rId16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162.xml"/><Relationship Id="rId29" Type="http://schemas.openxmlformats.org/officeDocument/2006/relationships/slideLayout" Target="../slideLayouts/slideLayout171.xml"/><Relationship Id="rId41" Type="http://schemas.openxmlformats.org/officeDocument/2006/relationships/image" Target="../media/image22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24" Type="http://schemas.openxmlformats.org/officeDocument/2006/relationships/slideLayout" Target="../slideLayouts/slideLayout166.xml"/><Relationship Id="rId32" Type="http://schemas.openxmlformats.org/officeDocument/2006/relationships/slideLayout" Target="../slideLayouts/slideLayout174.xml"/><Relationship Id="rId37" Type="http://schemas.openxmlformats.org/officeDocument/2006/relationships/slideLayout" Target="../slideLayouts/slideLayout179.xml"/><Relationship Id="rId40" Type="http://schemas.openxmlformats.org/officeDocument/2006/relationships/theme" Target="../theme/theme5.xml"/><Relationship Id="rId5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7.xml"/><Relationship Id="rId23" Type="http://schemas.openxmlformats.org/officeDocument/2006/relationships/slideLayout" Target="../slideLayouts/slideLayout165.xml"/><Relationship Id="rId28" Type="http://schemas.openxmlformats.org/officeDocument/2006/relationships/slideLayout" Target="../slideLayouts/slideLayout170.xml"/><Relationship Id="rId36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52.xml"/><Relationship Id="rId19" Type="http://schemas.openxmlformats.org/officeDocument/2006/relationships/slideLayout" Target="../slideLayouts/slideLayout161.xml"/><Relationship Id="rId31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slideLayout" Target="../slideLayouts/slideLayout156.xml"/><Relationship Id="rId22" Type="http://schemas.openxmlformats.org/officeDocument/2006/relationships/slideLayout" Target="../slideLayouts/slideLayout164.xml"/><Relationship Id="rId27" Type="http://schemas.openxmlformats.org/officeDocument/2006/relationships/slideLayout" Target="../slideLayouts/slideLayout169.xml"/><Relationship Id="rId30" Type="http://schemas.openxmlformats.org/officeDocument/2006/relationships/slideLayout" Target="../slideLayouts/slideLayout172.xml"/><Relationship Id="rId35" Type="http://schemas.openxmlformats.org/officeDocument/2006/relationships/slideLayout" Target="../slideLayouts/slideLayout177.xml"/><Relationship Id="rId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4.xml"/><Relationship Id="rId17" Type="http://schemas.openxmlformats.org/officeDocument/2006/relationships/slideLayout" Target="../slideLayouts/slideLayout159.xml"/><Relationship Id="rId25" Type="http://schemas.openxmlformats.org/officeDocument/2006/relationships/slideLayout" Target="../slideLayouts/slideLayout167.xml"/><Relationship Id="rId33" Type="http://schemas.openxmlformats.org/officeDocument/2006/relationships/slideLayout" Target="../slideLayouts/slideLayout175.xml"/><Relationship Id="rId38" Type="http://schemas.openxmlformats.org/officeDocument/2006/relationships/slideLayout" Target="../slideLayouts/slideLayout1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0021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1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3"/>
            <a:ext cx="10969943" cy="45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10A873-392A-4A19-8C2B-DD9BE8754574}"/>
              </a:ext>
            </a:extLst>
          </p:cNvPr>
          <p:cNvSpPr/>
          <p:nvPr userDrawn="1"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1D3E06-3BD4-444D-80CC-06D1EF0FE80E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B65990C3-6A4D-4AAF-8BC8-286DA7478543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BB1B930-0B72-49D9-807B-10C096968E56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5E1DF962-E59C-4F9C-B967-2BC43B7C3DC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C586DD09-1AA3-4DE6-9C72-75B08B54381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84663C30-A17E-456F-8614-312799660BD1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EB05CCD1-E6FF-4DBF-BA36-72637BFA33F2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5918E981-84A6-4893-B532-8EE3239C18E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1624D-C6F3-491A-900C-3682A0885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013" y="735737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F5AA3-650D-44AF-B5AD-AF6285F85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7357378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BD272-B144-4FC0-9AAB-B4E15087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8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  <p:sldLayoutId id="2147483889" r:id="rId18"/>
    <p:sldLayoutId id="2147483890" r:id="rId19"/>
    <p:sldLayoutId id="2147483891" r:id="rId20"/>
    <p:sldLayoutId id="2147483892" r:id="rId21"/>
    <p:sldLayoutId id="2147483893" r:id="rId22"/>
    <p:sldLayoutId id="2147483894" r:id="rId23"/>
    <p:sldLayoutId id="2147483895" r:id="rId24"/>
    <p:sldLayoutId id="2147483896" r:id="rId25"/>
    <p:sldLayoutId id="2147483897" r:id="rId26"/>
    <p:sldLayoutId id="2147483898" r:id="rId27"/>
    <p:sldLayoutId id="2147483899" r:id="rId28"/>
    <p:sldLayoutId id="2147483900" r:id="rId29"/>
    <p:sldLayoutId id="2147483901" r:id="rId30"/>
    <p:sldLayoutId id="2147483902" r:id="rId31"/>
    <p:sldLayoutId id="2147483903" r:id="rId32"/>
    <p:sldLayoutId id="2147483916" r:id="rId33"/>
    <p:sldLayoutId id="2147483922" r:id="rId34"/>
    <p:sldLayoutId id="2147483923" r:id="rId35"/>
    <p:sldLayoutId id="2147483924" r:id="rId36"/>
    <p:sldLayoutId id="2147483925" r:id="rId37"/>
    <p:sldLayoutId id="2147483926" r:id="rId38"/>
    <p:sldLayoutId id="2147483940" r:id="rId39"/>
    <p:sldLayoutId id="2147483941" r:id="rId4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​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1841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44538" indent="-169863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Camphor Std" panose="020B0504030404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69963" indent="-166688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138113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Camphor Std" panose="020B0504030404020204" pitchFamily="34" charset="0"/>
        <a:buChar char="–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73038" indent="-173038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60000"/>
            <a:lumOff val="40000"/>
          </a:schemeClr>
        </a:buClr>
        <a:buSzPct val="90000"/>
        <a:buFont typeface="+mj-lt"/>
        <a:buAutoNum type="arabi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515938" indent="-231775" algn="l" defTabSz="914400" rtl="0" eaLnBrk="1" latinLnBrk="0" hangingPunct="1">
        <a:lnSpc>
          <a:spcPct val="100000"/>
        </a:lnSpc>
        <a:spcBef>
          <a:spcPts val="300"/>
        </a:spcBef>
        <a:buClr>
          <a:schemeClr val="tx1">
            <a:lumMod val="60000"/>
            <a:lumOff val="40000"/>
          </a:schemeClr>
        </a:buClr>
        <a:buSzPct val="90000"/>
        <a:buFont typeface="+mj-lt"/>
        <a:buAutoNum type="alphaLcPeriod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741363" indent="-166688" algn="l" defTabSz="914400" rtl="0" eaLnBrk="1" latinLnBrk="0" hangingPunct="1">
        <a:lnSpc>
          <a:spcPct val="100000"/>
        </a:lnSpc>
        <a:spcBef>
          <a:spcPts val="300"/>
        </a:spcBef>
        <a:buClr>
          <a:schemeClr val="tx1">
            <a:lumMod val="60000"/>
            <a:lumOff val="40000"/>
          </a:schemeClr>
        </a:buClr>
        <a:buSzPct val="90000"/>
        <a:buFont typeface="+mj-lt"/>
        <a:buAutoNum type="romanLcPeriod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84163" indent="-284163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60000"/>
            <a:lumOff val="40000"/>
          </a:schemeClr>
        </a:buClr>
        <a:buSzPct val="90000"/>
        <a:buFont typeface="+mj-lt"/>
        <a:buAutoNum type="alphaU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  <p15:guide id="3" orient="horz" pos="1872">
          <p15:clr>
            <a:srgbClr val="F26B43"/>
          </p15:clr>
        </p15:guide>
        <p15:guide id="4" orient="horz" pos="1584">
          <p15:clr>
            <a:srgbClr val="F26B43"/>
          </p15:clr>
        </p15:guide>
        <p15:guide id="5" orient="horz" pos="1296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orient="horz" pos="720">
          <p15:clr>
            <a:srgbClr val="F26B43"/>
          </p15:clr>
        </p15:guide>
        <p15:guide id="8" orient="horz" pos="576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orient="horz">
          <p15:clr>
            <a:srgbClr val="F26B43"/>
          </p15:clr>
        </p15:guide>
        <p15:guide id="11" orient="horz" pos="2448">
          <p15:clr>
            <a:srgbClr val="F26B43"/>
          </p15:clr>
        </p15:guide>
        <p15:guide id="12" orient="horz" pos="2736">
          <p15:clr>
            <a:srgbClr val="F26B43"/>
          </p15:clr>
        </p15:guide>
        <p15:guide id="13" orient="horz" pos="3024">
          <p15:clr>
            <a:srgbClr val="F26B43"/>
          </p15:clr>
        </p15:guide>
        <p15:guide id="14" orient="horz" pos="3312">
          <p15:clr>
            <a:srgbClr val="F26B43"/>
          </p15:clr>
        </p15:guide>
        <p15:guide id="15" orient="horz" pos="3600">
          <p15:clr>
            <a:srgbClr val="F26B43"/>
          </p15:clr>
        </p15:guide>
        <p15:guide id="16" orient="horz" pos="3888">
          <p15:clr>
            <a:srgbClr val="F26B43"/>
          </p15:clr>
        </p15:guide>
        <p15:guide id="17" orient="horz" pos="4032">
          <p15:clr>
            <a:srgbClr val="F26B43"/>
          </p15:clr>
        </p15:guide>
        <p15:guide id="18" pos="3551">
          <p15:clr>
            <a:srgbClr val="F26B43"/>
          </p15:clr>
        </p15:guide>
        <p15:guide id="19" pos="3263">
          <p15:clr>
            <a:srgbClr val="F26B43"/>
          </p15:clr>
        </p15:guide>
        <p15:guide id="20" pos="2975">
          <p15:clr>
            <a:srgbClr val="F26B43"/>
          </p15:clr>
        </p15:guide>
        <p15:guide id="21" pos="2687">
          <p15:clr>
            <a:srgbClr val="F26B43"/>
          </p15:clr>
        </p15:guide>
        <p15:guide id="22" pos="2399">
          <p15:clr>
            <a:srgbClr val="F26B43"/>
          </p15:clr>
        </p15:guide>
        <p15:guide id="23" pos="2111">
          <p15:clr>
            <a:srgbClr val="F26B43"/>
          </p15:clr>
        </p15:guide>
        <p15:guide id="24" pos="1823">
          <p15:clr>
            <a:srgbClr val="F26B43"/>
          </p15:clr>
        </p15:guide>
        <p15:guide id="25" pos="1535">
          <p15:clr>
            <a:srgbClr val="F26B43"/>
          </p15:clr>
        </p15:guide>
        <p15:guide id="26" pos="1247">
          <p15:clr>
            <a:srgbClr val="F26B43"/>
          </p15:clr>
        </p15:guide>
        <p15:guide id="27" pos="959">
          <p15:clr>
            <a:srgbClr val="F26B43"/>
          </p15:clr>
        </p15:guide>
        <p15:guide id="28" pos="671">
          <p15:clr>
            <a:srgbClr val="F26B43"/>
          </p15:clr>
        </p15:guide>
        <p15:guide id="29" pos="383">
          <p15:clr>
            <a:srgbClr val="F26B43"/>
          </p15:clr>
        </p15:guide>
        <p15:guide id="30" pos="4127">
          <p15:clr>
            <a:srgbClr val="F26B43"/>
          </p15:clr>
        </p15:guide>
        <p15:guide id="31" pos="4415">
          <p15:clr>
            <a:srgbClr val="F26B43"/>
          </p15:clr>
        </p15:guide>
        <p15:guide id="32" pos="4703">
          <p15:clr>
            <a:srgbClr val="F26B43"/>
          </p15:clr>
        </p15:guide>
        <p15:guide id="33" pos="4991">
          <p15:clr>
            <a:srgbClr val="F26B43"/>
          </p15:clr>
        </p15:guide>
        <p15:guide id="34" pos="5279">
          <p15:clr>
            <a:srgbClr val="F26B43"/>
          </p15:clr>
        </p15:guide>
        <p15:guide id="35" pos="5567">
          <p15:clr>
            <a:srgbClr val="F26B43"/>
          </p15:clr>
        </p15:guide>
        <p15:guide id="36" pos="5855">
          <p15:clr>
            <a:srgbClr val="F26B43"/>
          </p15:clr>
        </p15:guide>
        <p15:guide id="37" pos="6143">
          <p15:clr>
            <a:srgbClr val="F26B43"/>
          </p15:clr>
        </p15:guide>
        <p15:guide id="38" pos="6431">
          <p15:clr>
            <a:srgbClr val="F26B43"/>
          </p15:clr>
        </p15:guide>
        <p15:guide id="39" pos="6719">
          <p15:clr>
            <a:srgbClr val="F26B43"/>
          </p15:clr>
        </p15:guide>
        <p15:guide id="40" pos="7007">
          <p15:clr>
            <a:srgbClr val="F26B43"/>
          </p15:clr>
        </p15:guide>
        <p15:guide id="41" pos="7295">
          <p15:clr>
            <a:srgbClr val="F26B43"/>
          </p15:clr>
        </p15:guide>
        <p15:guide id="42" pos="7678">
          <p15:clr>
            <a:srgbClr val="F26B43"/>
          </p15:clr>
        </p15:guide>
        <p15:guide id="43" orient="horz" pos="4320">
          <p15:clr>
            <a:srgbClr val="F26B43"/>
          </p15:clr>
        </p15:guide>
        <p15:guide id="4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1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3"/>
            <a:ext cx="10969943" cy="45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10A873-392A-4A19-8C2B-DD9BE8754574}"/>
              </a:ext>
            </a:extLst>
          </p:cNvPr>
          <p:cNvSpPr/>
          <p:nvPr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1D3E06-3BD4-444D-80CC-06D1EF0FE80E}"/>
              </a:ext>
            </a:extLst>
          </p:cNvPr>
          <p:cNvGrpSpPr/>
          <p:nvPr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B65990C3-6A4D-4AAF-8BC8-286DA7478543}"/>
                </a:ext>
              </a:extLst>
            </p:cNvPr>
            <p:cNvSpPr>
              <a:spLocks/>
            </p:cNvSpPr>
            <p:nvPr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BB1B930-0B72-49D9-807B-10C096968E56}"/>
                </a:ext>
              </a:extLst>
            </p:cNvPr>
            <p:cNvSpPr>
              <a:spLocks/>
            </p:cNvSpPr>
            <p:nvPr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5E1DF962-E59C-4F9C-B967-2BC43B7C3DC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C586DD09-1AA3-4DE6-9C72-75B08B54381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84663C30-A17E-456F-8614-312799660BD1}"/>
                </a:ext>
              </a:extLst>
            </p:cNvPr>
            <p:cNvSpPr>
              <a:spLocks/>
            </p:cNvSpPr>
            <p:nvPr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EB05CCD1-E6FF-4DBF-BA36-72637BFA33F2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5918E981-84A6-4893-B532-8EE3239C18EC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C16E6-5A1F-46F7-8642-A7F025A5B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013" y="73520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86C86-F823-4766-9B10-773EDC51C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735203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BD272-B144-4FC0-9AAB-B4E150875944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0FCD15-94BC-0C4A-AD37-E5794AF793D0}"/>
              </a:ext>
            </a:extLst>
          </p:cNvPr>
          <p:cNvSpPr/>
          <p:nvPr userDrawn="1"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BDBA009-175E-1748-A133-C5778E226A31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6897885-DCAB-594D-B54F-21933791469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7CF2A7A8-7BA2-4940-A8F6-30A5B6707D2F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4FFF6B9B-80C6-AF47-B08B-B81E14F5A20A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F88A8AF4-173E-0149-9DF1-C9C09650BA47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849A50E3-4215-4543-8776-A67451C58E25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0333CFB0-01DB-5746-818C-42130BBDA8C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04DCAA83-9355-514A-9FA5-596D4D72057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698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  <p:sldLayoutId id="2147483968" r:id="rId24"/>
    <p:sldLayoutId id="2147483969" r:id="rId25"/>
    <p:sldLayoutId id="2147483970" r:id="rId26"/>
    <p:sldLayoutId id="2147483971" r:id="rId27"/>
    <p:sldLayoutId id="2147483972" r:id="rId28"/>
    <p:sldLayoutId id="2147483973" r:id="rId29"/>
    <p:sldLayoutId id="2147483974" r:id="rId30"/>
    <p:sldLayoutId id="2147483975" r:id="rId31"/>
    <p:sldLayoutId id="2147483976" r:id="rId32"/>
    <p:sldLayoutId id="2147483977" r:id="rId33"/>
    <p:sldLayoutId id="2147484016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​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1841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44538" indent="-169863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Camphor Std" panose="020B0504030404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69963" indent="-166688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138113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Camphor Std" panose="020B0504030404020204" pitchFamily="34" charset="0"/>
        <a:buChar char="–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860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AutoNum type="arabi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512763" indent="-22860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+mj-lt"/>
        <a:buAutoNum type="alphaLcPeriod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741363" indent="-1666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90000"/>
        <a:buFont typeface="+mj-lt"/>
        <a:buAutoNum type="romanLcPeriod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84163" indent="-284163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AutoNum type="alphaU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  <p15:guide id="3" orient="horz" pos="1872">
          <p15:clr>
            <a:srgbClr val="F26B43"/>
          </p15:clr>
        </p15:guide>
        <p15:guide id="4" orient="horz" pos="1584">
          <p15:clr>
            <a:srgbClr val="F26B43"/>
          </p15:clr>
        </p15:guide>
        <p15:guide id="5" orient="horz" pos="1296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orient="horz" pos="720">
          <p15:clr>
            <a:srgbClr val="F26B43"/>
          </p15:clr>
        </p15:guide>
        <p15:guide id="8" orient="horz" pos="576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orient="horz">
          <p15:clr>
            <a:srgbClr val="F26B43"/>
          </p15:clr>
        </p15:guide>
        <p15:guide id="11" orient="horz" pos="2448">
          <p15:clr>
            <a:srgbClr val="F26B43"/>
          </p15:clr>
        </p15:guide>
        <p15:guide id="12" orient="horz" pos="2736">
          <p15:clr>
            <a:srgbClr val="F26B43"/>
          </p15:clr>
        </p15:guide>
        <p15:guide id="13" orient="horz" pos="3024">
          <p15:clr>
            <a:srgbClr val="F26B43"/>
          </p15:clr>
        </p15:guide>
        <p15:guide id="14" orient="horz" pos="3312">
          <p15:clr>
            <a:srgbClr val="F26B43"/>
          </p15:clr>
        </p15:guide>
        <p15:guide id="15" orient="horz" pos="3600">
          <p15:clr>
            <a:srgbClr val="F26B43"/>
          </p15:clr>
        </p15:guide>
        <p15:guide id="16" orient="horz" pos="3888">
          <p15:clr>
            <a:srgbClr val="F26B43"/>
          </p15:clr>
        </p15:guide>
        <p15:guide id="17" orient="horz" pos="4032">
          <p15:clr>
            <a:srgbClr val="F26B43"/>
          </p15:clr>
        </p15:guide>
        <p15:guide id="18" pos="3551">
          <p15:clr>
            <a:srgbClr val="F26B43"/>
          </p15:clr>
        </p15:guide>
        <p15:guide id="19" pos="3263">
          <p15:clr>
            <a:srgbClr val="F26B43"/>
          </p15:clr>
        </p15:guide>
        <p15:guide id="20" pos="2975">
          <p15:clr>
            <a:srgbClr val="F26B43"/>
          </p15:clr>
        </p15:guide>
        <p15:guide id="21" pos="2687">
          <p15:clr>
            <a:srgbClr val="F26B43"/>
          </p15:clr>
        </p15:guide>
        <p15:guide id="22" pos="2399">
          <p15:clr>
            <a:srgbClr val="F26B43"/>
          </p15:clr>
        </p15:guide>
        <p15:guide id="23" pos="2111">
          <p15:clr>
            <a:srgbClr val="F26B43"/>
          </p15:clr>
        </p15:guide>
        <p15:guide id="24" pos="1823">
          <p15:clr>
            <a:srgbClr val="F26B43"/>
          </p15:clr>
        </p15:guide>
        <p15:guide id="25" pos="1535">
          <p15:clr>
            <a:srgbClr val="F26B43"/>
          </p15:clr>
        </p15:guide>
        <p15:guide id="26" pos="1247">
          <p15:clr>
            <a:srgbClr val="F26B43"/>
          </p15:clr>
        </p15:guide>
        <p15:guide id="27" pos="959">
          <p15:clr>
            <a:srgbClr val="F26B43"/>
          </p15:clr>
        </p15:guide>
        <p15:guide id="28" pos="671">
          <p15:clr>
            <a:srgbClr val="F26B43"/>
          </p15:clr>
        </p15:guide>
        <p15:guide id="29" pos="383">
          <p15:clr>
            <a:srgbClr val="F26B43"/>
          </p15:clr>
        </p15:guide>
        <p15:guide id="30" pos="4127">
          <p15:clr>
            <a:srgbClr val="F26B43"/>
          </p15:clr>
        </p15:guide>
        <p15:guide id="31" pos="4415">
          <p15:clr>
            <a:srgbClr val="F26B43"/>
          </p15:clr>
        </p15:guide>
        <p15:guide id="32" pos="4703">
          <p15:clr>
            <a:srgbClr val="F26B43"/>
          </p15:clr>
        </p15:guide>
        <p15:guide id="33" pos="4991">
          <p15:clr>
            <a:srgbClr val="F26B43"/>
          </p15:clr>
        </p15:guide>
        <p15:guide id="34" pos="5279">
          <p15:clr>
            <a:srgbClr val="F26B43"/>
          </p15:clr>
        </p15:guide>
        <p15:guide id="35" pos="5567">
          <p15:clr>
            <a:srgbClr val="F26B43"/>
          </p15:clr>
        </p15:guide>
        <p15:guide id="36" pos="5855">
          <p15:clr>
            <a:srgbClr val="F26B43"/>
          </p15:clr>
        </p15:guide>
        <p15:guide id="37" pos="6143">
          <p15:clr>
            <a:srgbClr val="F26B43"/>
          </p15:clr>
        </p15:guide>
        <p15:guide id="38" pos="6431">
          <p15:clr>
            <a:srgbClr val="F26B43"/>
          </p15:clr>
        </p15:guide>
        <p15:guide id="39" pos="6719">
          <p15:clr>
            <a:srgbClr val="F26B43"/>
          </p15:clr>
        </p15:guide>
        <p15:guide id="40" pos="7007">
          <p15:clr>
            <a:srgbClr val="F26B43"/>
          </p15:clr>
        </p15:guide>
        <p15:guide id="41" pos="7295">
          <p15:clr>
            <a:srgbClr val="F26B43"/>
          </p15:clr>
        </p15:guide>
        <p15:guide id="42" pos="7678">
          <p15:clr>
            <a:srgbClr val="F26B43"/>
          </p15:clr>
        </p15:guide>
        <p15:guide id="43" orient="horz" pos="4320">
          <p15:clr>
            <a:srgbClr val="F26B43"/>
          </p15:clr>
        </p15:guide>
        <p15:guide id="4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1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3"/>
            <a:ext cx="10969943" cy="45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10A873-392A-4A19-8C2B-DD9BE8754574}"/>
              </a:ext>
            </a:extLst>
          </p:cNvPr>
          <p:cNvSpPr/>
          <p:nvPr userDrawn="1"/>
        </p:nvSpPr>
        <p:spPr bwMode="ltGray">
          <a:xfrm>
            <a:off x="-3443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1D3E06-3BD4-444D-80CC-06D1EF0FE80E}"/>
              </a:ext>
            </a:extLst>
          </p:cNvPr>
          <p:cNvGrpSpPr/>
          <p:nvPr userDrawn="1"/>
        </p:nvGrpSpPr>
        <p:grpSpPr bwMode="black">
          <a:xfrm>
            <a:off x="617878" y="6446044"/>
            <a:ext cx="1099793" cy="173355"/>
            <a:chOff x="-84138" y="5622925"/>
            <a:chExt cx="4330701" cy="682626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B65990C3-6A4D-4AAF-8BC8-286DA7478543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BB1B930-0B72-49D9-807B-10C096968E56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5E1DF962-E59C-4F9C-B967-2BC43B7C3DC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C586DD09-1AA3-4DE6-9C72-75B08B54381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84663C30-A17E-456F-8614-312799660BD1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EB05CCD1-E6FF-4DBF-BA36-72637BFA33F2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5918E981-84A6-4893-B532-8EE3239C18E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aseline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C16E6-5A1F-46F7-8642-A7F025A5B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013" y="73520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86C86-F823-4766-9B10-773EDC51C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735203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295A3-96FB-4E80-91AF-4225D266C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6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4" r:id="rId24"/>
    <p:sldLayoutId id="2147484005" r:id="rId25"/>
    <p:sldLayoutId id="2147484006" r:id="rId26"/>
    <p:sldLayoutId id="2147484007" r:id="rId27"/>
    <p:sldLayoutId id="2147484008" r:id="rId28"/>
    <p:sldLayoutId id="2147484009" r:id="rId29"/>
    <p:sldLayoutId id="2147484010" r:id="rId30"/>
    <p:sldLayoutId id="2147484011" r:id="rId31"/>
    <p:sldLayoutId id="2147484012" r:id="rId3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​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1841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44538" indent="-169863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Camphor Std" panose="020B0504030404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69963" indent="-166688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138113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Camphor Std" panose="020B0504030404020204" pitchFamily="34" charset="0"/>
        <a:buChar char="–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860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AutoNum type="arabi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512763" indent="-22860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+mj-lt"/>
        <a:buAutoNum type="alphaLcPeriod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741363" indent="-1666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90000"/>
        <a:buFont typeface="+mj-lt"/>
        <a:buAutoNum type="romanLcPeriod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84163" indent="-284163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AutoNum type="alphaU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  <p15:guide id="3" orient="horz" pos="1872">
          <p15:clr>
            <a:srgbClr val="F26B43"/>
          </p15:clr>
        </p15:guide>
        <p15:guide id="4" orient="horz" pos="1584">
          <p15:clr>
            <a:srgbClr val="F26B43"/>
          </p15:clr>
        </p15:guide>
        <p15:guide id="5" orient="horz" pos="1296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orient="horz" pos="720">
          <p15:clr>
            <a:srgbClr val="F26B43"/>
          </p15:clr>
        </p15:guide>
        <p15:guide id="8" orient="horz" pos="576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orient="horz">
          <p15:clr>
            <a:srgbClr val="F26B43"/>
          </p15:clr>
        </p15:guide>
        <p15:guide id="11" orient="horz" pos="2448">
          <p15:clr>
            <a:srgbClr val="F26B43"/>
          </p15:clr>
        </p15:guide>
        <p15:guide id="12" orient="horz" pos="2736">
          <p15:clr>
            <a:srgbClr val="F26B43"/>
          </p15:clr>
        </p15:guide>
        <p15:guide id="13" orient="horz" pos="3024">
          <p15:clr>
            <a:srgbClr val="F26B43"/>
          </p15:clr>
        </p15:guide>
        <p15:guide id="14" orient="horz" pos="3312">
          <p15:clr>
            <a:srgbClr val="F26B43"/>
          </p15:clr>
        </p15:guide>
        <p15:guide id="15" orient="horz" pos="3600">
          <p15:clr>
            <a:srgbClr val="F26B43"/>
          </p15:clr>
        </p15:guide>
        <p15:guide id="16" orient="horz" pos="3888">
          <p15:clr>
            <a:srgbClr val="F26B43"/>
          </p15:clr>
        </p15:guide>
        <p15:guide id="17" orient="horz" pos="4032">
          <p15:clr>
            <a:srgbClr val="F26B43"/>
          </p15:clr>
        </p15:guide>
        <p15:guide id="18" pos="3551">
          <p15:clr>
            <a:srgbClr val="F26B43"/>
          </p15:clr>
        </p15:guide>
        <p15:guide id="19" pos="3263">
          <p15:clr>
            <a:srgbClr val="F26B43"/>
          </p15:clr>
        </p15:guide>
        <p15:guide id="20" pos="2975">
          <p15:clr>
            <a:srgbClr val="F26B43"/>
          </p15:clr>
        </p15:guide>
        <p15:guide id="21" pos="2687">
          <p15:clr>
            <a:srgbClr val="F26B43"/>
          </p15:clr>
        </p15:guide>
        <p15:guide id="22" pos="2399">
          <p15:clr>
            <a:srgbClr val="F26B43"/>
          </p15:clr>
        </p15:guide>
        <p15:guide id="23" pos="2111">
          <p15:clr>
            <a:srgbClr val="F26B43"/>
          </p15:clr>
        </p15:guide>
        <p15:guide id="24" pos="1823">
          <p15:clr>
            <a:srgbClr val="F26B43"/>
          </p15:clr>
        </p15:guide>
        <p15:guide id="25" pos="1535">
          <p15:clr>
            <a:srgbClr val="F26B43"/>
          </p15:clr>
        </p15:guide>
        <p15:guide id="26" pos="1247">
          <p15:clr>
            <a:srgbClr val="F26B43"/>
          </p15:clr>
        </p15:guide>
        <p15:guide id="27" pos="959">
          <p15:clr>
            <a:srgbClr val="F26B43"/>
          </p15:clr>
        </p15:guide>
        <p15:guide id="28" pos="671">
          <p15:clr>
            <a:srgbClr val="F26B43"/>
          </p15:clr>
        </p15:guide>
        <p15:guide id="29" pos="383">
          <p15:clr>
            <a:srgbClr val="F26B43"/>
          </p15:clr>
        </p15:guide>
        <p15:guide id="30" pos="4127">
          <p15:clr>
            <a:srgbClr val="F26B43"/>
          </p15:clr>
        </p15:guide>
        <p15:guide id="31" pos="4415">
          <p15:clr>
            <a:srgbClr val="F26B43"/>
          </p15:clr>
        </p15:guide>
        <p15:guide id="32" pos="4703">
          <p15:clr>
            <a:srgbClr val="F26B43"/>
          </p15:clr>
        </p15:guide>
        <p15:guide id="33" pos="4991">
          <p15:clr>
            <a:srgbClr val="F26B43"/>
          </p15:clr>
        </p15:guide>
        <p15:guide id="34" pos="5279">
          <p15:clr>
            <a:srgbClr val="F26B43"/>
          </p15:clr>
        </p15:guide>
        <p15:guide id="35" pos="5567">
          <p15:clr>
            <a:srgbClr val="F26B43"/>
          </p15:clr>
        </p15:guide>
        <p15:guide id="36" pos="5855">
          <p15:clr>
            <a:srgbClr val="F26B43"/>
          </p15:clr>
        </p15:guide>
        <p15:guide id="37" pos="6143">
          <p15:clr>
            <a:srgbClr val="F26B43"/>
          </p15:clr>
        </p15:guide>
        <p15:guide id="38" pos="6431">
          <p15:clr>
            <a:srgbClr val="F26B43"/>
          </p15:clr>
        </p15:guide>
        <p15:guide id="39" pos="6719">
          <p15:clr>
            <a:srgbClr val="F26B43"/>
          </p15:clr>
        </p15:guide>
        <p15:guide id="40" pos="7007">
          <p15:clr>
            <a:srgbClr val="F26B43"/>
          </p15:clr>
        </p15:guide>
        <p15:guide id="41" pos="7295">
          <p15:clr>
            <a:srgbClr val="F26B43"/>
          </p15:clr>
        </p15:guide>
        <p15:guide id="42" pos="7678">
          <p15:clr>
            <a:srgbClr val="F26B43"/>
          </p15:clr>
        </p15:guide>
        <p15:guide id="43" orient="horz" pos="4320">
          <p15:clr>
            <a:srgbClr val="F26B43"/>
          </p15:clr>
        </p15:guide>
        <p15:guide id="4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0021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1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600203"/>
            <a:ext cx="10969943" cy="45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10A873-392A-4A19-8C2B-DD9BE8754574}"/>
              </a:ext>
            </a:extLst>
          </p:cNvPr>
          <p:cNvSpPr/>
          <p:nvPr userDrawn="1"/>
        </p:nvSpPr>
        <p:spPr bwMode="ltGray">
          <a:xfrm>
            <a:off x="-3442" y="6766560"/>
            <a:ext cx="12192265" cy="91440"/>
          </a:xfrm>
          <a:prstGeom prst="rect">
            <a:avLst/>
          </a:prstGeom>
          <a:gradFill flip="none" rotWithShape="1">
            <a:gsLst>
              <a:gs pos="0">
                <a:srgbClr val="AADB1E"/>
              </a:gs>
              <a:gs pos="25000">
                <a:schemeClr val="accent4"/>
              </a:gs>
              <a:gs pos="100000">
                <a:srgbClr val="003D79"/>
              </a:gs>
              <a:gs pos="50000">
                <a:schemeClr val="accent1"/>
              </a:gs>
              <a:gs pos="75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1D3E06-3BD4-444D-80CC-06D1EF0FE80E}"/>
              </a:ext>
            </a:extLst>
          </p:cNvPr>
          <p:cNvGrpSpPr/>
          <p:nvPr userDrawn="1"/>
        </p:nvGrpSpPr>
        <p:grpSpPr bwMode="black">
          <a:xfrm>
            <a:off x="617879" y="6446046"/>
            <a:ext cx="1099793" cy="173355"/>
            <a:chOff x="-84138" y="5622925"/>
            <a:chExt cx="4330701" cy="682626"/>
          </a:xfrm>
          <a:solidFill>
            <a:schemeClr val="tx2"/>
          </a:solidFill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B65990C3-6A4D-4AAF-8BC8-286DA7478543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BB1B930-0B72-49D9-807B-10C096968E56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5E1DF962-E59C-4F9C-B967-2BC43B7C3DC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C586DD09-1AA3-4DE6-9C72-75B08B54381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84663C30-A17E-456F-8614-312799660BD1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EB05CCD1-E6FF-4DBF-BA36-72637BFA33F2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5918E981-84A6-4893-B532-8EE3239C18E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99" baseline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1624D-C6F3-491A-900C-3682A0885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013" y="735738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F5AA3-650D-44AF-B5AD-AF6285F85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735738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BD272-B144-4FC0-9AAB-B4E15087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3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  <p:sldLayoutId id="2147484034" r:id="rId15"/>
    <p:sldLayoutId id="2147484035" r:id="rId16"/>
    <p:sldLayoutId id="2147484036" r:id="rId17"/>
    <p:sldLayoutId id="2147484037" r:id="rId18"/>
    <p:sldLayoutId id="2147484038" r:id="rId19"/>
    <p:sldLayoutId id="2147484039" r:id="rId20"/>
    <p:sldLayoutId id="2147484040" r:id="rId21"/>
    <p:sldLayoutId id="2147484041" r:id="rId22"/>
    <p:sldLayoutId id="2147484042" r:id="rId23"/>
    <p:sldLayoutId id="2147484043" r:id="rId24"/>
    <p:sldLayoutId id="2147484044" r:id="rId25"/>
    <p:sldLayoutId id="2147484045" r:id="rId26"/>
    <p:sldLayoutId id="2147484046" r:id="rId27"/>
    <p:sldLayoutId id="2147484047" r:id="rId28"/>
    <p:sldLayoutId id="2147484048" r:id="rId29"/>
    <p:sldLayoutId id="2147484049" r:id="rId30"/>
    <p:sldLayoutId id="2147484050" r:id="rId31"/>
    <p:sldLayoutId id="2147484051" r:id="rId32"/>
    <p:sldLayoutId id="2147484053" r:id="rId33"/>
    <p:sldLayoutId id="2147484054" r:id="rId34"/>
    <p:sldLayoutId id="2147484056" r:id="rId35"/>
    <p:sldLayoutId id="2147484057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126" rtl="0" eaLnBrk="1" latinLnBrk="0" hangingPunct="1">
        <a:lnSpc>
          <a:spcPct val="100000"/>
        </a:lnSpc>
        <a:spcBef>
          <a:spcPct val="0"/>
        </a:spcBef>
        <a:buNone/>
        <a:defRPr sz="2799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126" rtl="0" eaLnBrk="1" latinLnBrk="0" hangingPunct="1">
        <a:lnSpc>
          <a:spcPct val="100000"/>
        </a:lnSpc>
        <a:spcBef>
          <a:spcPts val="1799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​"/>
        <a:defRPr sz="1999" kern="1200">
          <a:solidFill>
            <a:schemeClr val="tx2"/>
          </a:solidFill>
          <a:latin typeface="+mn-lt"/>
          <a:ea typeface="+mn-ea"/>
          <a:cs typeface="+mn-cs"/>
        </a:defRPr>
      </a:lvl1pPr>
      <a:lvl2pPr marL="457063" indent="-184095" algn="l" defTabSz="914126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799" kern="1200">
          <a:solidFill>
            <a:schemeClr val="tx2"/>
          </a:solidFill>
          <a:latin typeface="+mn-lt"/>
          <a:ea typeface="+mn-ea"/>
          <a:cs typeface="+mn-cs"/>
        </a:defRPr>
      </a:lvl2pPr>
      <a:lvl3pPr marL="744315" indent="-169812" algn="l" defTabSz="914126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Camphor Std" panose="020B0504030404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69672" indent="-166638" algn="l" defTabSz="914126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2657" indent="-138072" algn="l" defTabSz="914126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Camphor Std" panose="020B0504030404020204" pitchFamily="34" charset="0"/>
        <a:buChar char="–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72986" indent="-172986" algn="l" defTabSz="914126" rtl="0" eaLnBrk="1" latinLnBrk="0" hangingPunct="1">
        <a:lnSpc>
          <a:spcPct val="100000"/>
        </a:lnSpc>
        <a:spcBef>
          <a:spcPts val="1799"/>
        </a:spcBef>
        <a:buClr>
          <a:schemeClr val="tx1">
            <a:lumMod val="60000"/>
            <a:lumOff val="40000"/>
          </a:schemeClr>
        </a:buClr>
        <a:buSzPct val="90000"/>
        <a:buFont typeface="+mj-lt"/>
        <a:buAutoNum type="arabicPeriod"/>
        <a:defRPr sz="1999" kern="1200">
          <a:solidFill>
            <a:schemeClr val="tx2"/>
          </a:solidFill>
          <a:latin typeface="+mn-lt"/>
          <a:ea typeface="+mn-ea"/>
          <a:cs typeface="+mn-cs"/>
        </a:defRPr>
      </a:lvl6pPr>
      <a:lvl7pPr marL="515783" indent="-231705" algn="l" defTabSz="914126" rtl="0" eaLnBrk="1" latinLnBrk="0" hangingPunct="1">
        <a:lnSpc>
          <a:spcPct val="100000"/>
        </a:lnSpc>
        <a:spcBef>
          <a:spcPts val="300"/>
        </a:spcBef>
        <a:buClr>
          <a:schemeClr val="tx1">
            <a:lumMod val="60000"/>
            <a:lumOff val="40000"/>
          </a:schemeClr>
        </a:buClr>
        <a:buSzPct val="90000"/>
        <a:buFont typeface="+mj-lt"/>
        <a:buAutoNum type="alphaLcPeriod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741141" indent="-166638" algn="l" defTabSz="914126" rtl="0" eaLnBrk="1" latinLnBrk="0" hangingPunct="1">
        <a:lnSpc>
          <a:spcPct val="100000"/>
        </a:lnSpc>
        <a:spcBef>
          <a:spcPts val="300"/>
        </a:spcBef>
        <a:buClr>
          <a:schemeClr val="tx1">
            <a:lumMod val="60000"/>
            <a:lumOff val="40000"/>
          </a:schemeClr>
        </a:buClr>
        <a:buSzPct val="90000"/>
        <a:buFont typeface="+mj-lt"/>
        <a:buAutoNum type="romanLcPeriod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84078" indent="-284078" algn="l" defTabSz="914126" rtl="0" eaLnBrk="1" latinLnBrk="0" hangingPunct="1">
        <a:lnSpc>
          <a:spcPct val="100000"/>
        </a:lnSpc>
        <a:spcBef>
          <a:spcPts val="1799"/>
        </a:spcBef>
        <a:buClr>
          <a:schemeClr val="tx1">
            <a:lumMod val="60000"/>
            <a:lumOff val="40000"/>
          </a:schemeClr>
        </a:buClr>
        <a:buSzPct val="90000"/>
        <a:buFont typeface="+mj-lt"/>
        <a:buAutoNum type="alphaUcPeriod"/>
        <a:defRPr sz="1999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  <p15:guide id="3" orient="horz" pos="1872">
          <p15:clr>
            <a:srgbClr val="F26B43"/>
          </p15:clr>
        </p15:guide>
        <p15:guide id="4" orient="horz" pos="1584">
          <p15:clr>
            <a:srgbClr val="F26B43"/>
          </p15:clr>
        </p15:guide>
        <p15:guide id="5" orient="horz" pos="1296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orient="horz" pos="720">
          <p15:clr>
            <a:srgbClr val="F26B43"/>
          </p15:clr>
        </p15:guide>
        <p15:guide id="8" orient="horz" pos="576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orient="horz">
          <p15:clr>
            <a:srgbClr val="F26B43"/>
          </p15:clr>
        </p15:guide>
        <p15:guide id="11" orient="horz" pos="2448">
          <p15:clr>
            <a:srgbClr val="F26B43"/>
          </p15:clr>
        </p15:guide>
        <p15:guide id="12" orient="horz" pos="2736">
          <p15:clr>
            <a:srgbClr val="F26B43"/>
          </p15:clr>
        </p15:guide>
        <p15:guide id="13" orient="horz" pos="3024">
          <p15:clr>
            <a:srgbClr val="F26B43"/>
          </p15:clr>
        </p15:guide>
        <p15:guide id="14" orient="horz" pos="3312">
          <p15:clr>
            <a:srgbClr val="F26B43"/>
          </p15:clr>
        </p15:guide>
        <p15:guide id="15" orient="horz" pos="3600">
          <p15:clr>
            <a:srgbClr val="F26B43"/>
          </p15:clr>
        </p15:guide>
        <p15:guide id="16" orient="horz" pos="3888">
          <p15:clr>
            <a:srgbClr val="F26B43"/>
          </p15:clr>
        </p15:guide>
        <p15:guide id="17" orient="horz" pos="4032">
          <p15:clr>
            <a:srgbClr val="F26B43"/>
          </p15:clr>
        </p15:guide>
        <p15:guide id="18" pos="3551">
          <p15:clr>
            <a:srgbClr val="F26B43"/>
          </p15:clr>
        </p15:guide>
        <p15:guide id="19" pos="3263">
          <p15:clr>
            <a:srgbClr val="F26B43"/>
          </p15:clr>
        </p15:guide>
        <p15:guide id="20" pos="2975">
          <p15:clr>
            <a:srgbClr val="F26B43"/>
          </p15:clr>
        </p15:guide>
        <p15:guide id="21" pos="2687">
          <p15:clr>
            <a:srgbClr val="F26B43"/>
          </p15:clr>
        </p15:guide>
        <p15:guide id="22" pos="2399">
          <p15:clr>
            <a:srgbClr val="F26B43"/>
          </p15:clr>
        </p15:guide>
        <p15:guide id="23" pos="2111">
          <p15:clr>
            <a:srgbClr val="F26B43"/>
          </p15:clr>
        </p15:guide>
        <p15:guide id="24" pos="1823">
          <p15:clr>
            <a:srgbClr val="F26B43"/>
          </p15:clr>
        </p15:guide>
        <p15:guide id="25" pos="1535">
          <p15:clr>
            <a:srgbClr val="F26B43"/>
          </p15:clr>
        </p15:guide>
        <p15:guide id="26" pos="1247">
          <p15:clr>
            <a:srgbClr val="F26B43"/>
          </p15:clr>
        </p15:guide>
        <p15:guide id="27" pos="959">
          <p15:clr>
            <a:srgbClr val="F26B43"/>
          </p15:clr>
        </p15:guide>
        <p15:guide id="28" pos="671">
          <p15:clr>
            <a:srgbClr val="F26B43"/>
          </p15:clr>
        </p15:guide>
        <p15:guide id="29" pos="383">
          <p15:clr>
            <a:srgbClr val="F26B43"/>
          </p15:clr>
        </p15:guide>
        <p15:guide id="30" pos="4127">
          <p15:clr>
            <a:srgbClr val="F26B43"/>
          </p15:clr>
        </p15:guide>
        <p15:guide id="31" pos="4415">
          <p15:clr>
            <a:srgbClr val="F26B43"/>
          </p15:clr>
        </p15:guide>
        <p15:guide id="32" pos="4703">
          <p15:clr>
            <a:srgbClr val="F26B43"/>
          </p15:clr>
        </p15:guide>
        <p15:guide id="33" pos="4991">
          <p15:clr>
            <a:srgbClr val="F26B43"/>
          </p15:clr>
        </p15:guide>
        <p15:guide id="34" pos="5279">
          <p15:clr>
            <a:srgbClr val="F26B43"/>
          </p15:clr>
        </p15:guide>
        <p15:guide id="35" pos="5567">
          <p15:clr>
            <a:srgbClr val="F26B43"/>
          </p15:clr>
        </p15:guide>
        <p15:guide id="36" pos="5855">
          <p15:clr>
            <a:srgbClr val="F26B43"/>
          </p15:clr>
        </p15:guide>
        <p15:guide id="37" pos="6143">
          <p15:clr>
            <a:srgbClr val="F26B43"/>
          </p15:clr>
        </p15:guide>
        <p15:guide id="38" pos="6431">
          <p15:clr>
            <a:srgbClr val="F26B43"/>
          </p15:clr>
        </p15:guide>
        <p15:guide id="39" pos="6719">
          <p15:clr>
            <a:srgbClr val="F26B43"/>
          </p15:clr>
        </p15:guide>
        <p15:guide id="40" pos="7007">
          <p15:clr>
            <a:srgbClr val="F26B43"/>
          </p15:clr>
        </p15:guide>
        <p15:guide id="41" pos="7295">
          <p15:clr>
            <a:srgbClr val="F26B43"/>
          </p15:clr>
        </p15:guide>
        <p15:guide id="42" pos="7678">
          <p15:clr>
            <a:srgbClr val="F26B43"/>
          </p15:clr>
        </p15:guide>
        <p15:guide id="43" orient="horz" pos="4320">
          <p15:clr>
            <a:srgbClr val="F26B43"/>
          </p15:clr>
        </p15:guide>
        <p15:guide id="4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8450DCA-9700-4C93-9CAA-A9FF31B0A6A3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-1" y="6766560"/>
            <a:ext cx="12188825" cy="952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1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3"/>
            <a:ext cx="10969943" cy="45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C16E6-5A1F-46F7-8642-A7F025A5B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013" y="73520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86C86-F823-4766-9B10-773EDC51C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735203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295A3-96FB-4E80-91AF-4225D266C57B}" type="slidenum">
              <a:rPr lang="en-US" smtClean="0"/>
              <a:t>‹#›</a:t>
            </a:fld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485A9D7-B248-4F26-9897-A1C7A54FAF89}"/>
              </a:ext>
            </a:extLst>
          </p:cNvPr>
          <p:cNvGrpSpPr/>
          <p:nvPr userDrawn="1"/>
        </p:nvGrpSpPr>
        <p:grpSpPr>
          <a:xfrm>
            <a:off x="608012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3813DC77-8C0C-44B4-AE3B-61F5A80140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4D7DC1A2-819A-4366-8BE9-387CC00090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0373EF47-4DA1-4EF4-AE4F-54BCB38FC2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ABC15050-D5E4-4FBD-806D-1CEC1AF606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953BA047-B60F-46CD-AFCB-49101F4D74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E5E07D7E-E36B-4549-9FB3-3BA1E225948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3352F97F-F3A2-4B3E-9917-55B62713FDC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baseline="0" dirty="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0A2C43B-3928-4C21-81F0-0AA332C8F322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</p:spTree>
    <p:extLst>
      <p:ext uri="{BB962C8B-B14F-4D97-AF65-F5344CB8AC3E}">
        <p14:creationId xmlns:p14="http://schemas.microsoft.com/office/powerpoint/2010/main" val="295960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  <p:sldLayoutId id="2147484073" r:id="rId14"/>
    <p:sldLayoutId id="2147484074" r:id="rId15"/>
    <p:sldLayoutId id="2147484075" r:id="rId16"/>
    <p:sldLayoutId id="2147484076" r:id="rId17"/>
    <p:sldLayoutId id="2147484077" r:id="rId18"/>
    <p:sldLayoutId id="2147484078" r:id="rId19"/>
    <p:sldLayoutId id="2147484079" r:id="rId20"/>
    <p:sldLayoutId id="2147484080" r:id="rId21"/>
    <p:sldLayoutId id="2147484081" r:id="rId22"/>
    <p:sldLayoutId id="2147484082" r:id="rId23"/>
    <p:sldLayoutId id="2147484083" r:id="rId24"/>
    <p:sldLayoutId id="2147484084" r:id="rId25"/>
    <p:sldLayoutId id="2147484085" r:id="rId26"/>
    <p:sldLayoutId id="2147484086" r:id="rId27"/>
    <p:sldLayoutId id="2147484087" r:id="rId28"/>
    <p:sldLayoutId id="2147484088" r:id="rId29"/>
    <p:sldLayoutId id="2147484089" r:id="rId30"/>
    <p:sldLayoutId id="2147484090" r:id="rId31"/>
    <p:sldLayoutId id="2147484091" r:id="rId32"/>
    <p:sldLayoutId id="2147484092" r:id="rId33"/>
    <p:sldLayoutId id="2147484093" r:id="rId34"/>
    <p:sldLayoutId id="2147484094" r:id="rId35"/>
    <p:sldLayoutId id="2147484095" r:id="rId36"/>
    <p:sldLayoutId id="2147484096" r:id="rId37"/>
    <p:sldLayoutId id="2147484097" r:id="rId38"/>
    <p:sldLayoutId id="2147484098" r:id="rId3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​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1841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44538" indent="-169863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Camphor Std" panose="020B0504030404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69963" indent="-166688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138113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Camphor Std" panose="020B0504030404020204" pitchFamily="34" charset="0"/>
        <a:buChar char="–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860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AutoNum type="arabi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512763" indent="-22860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+mj-lt"/>
        <a:buAutoNum type="alphaLcPeriod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741363" indent="-1666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90000"/>
        <a:buFont typeface="+mj-lt"/>
        <a:buAutoNum type="romanLcPeriod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84163" indent="-284163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AutoNum type="alphaU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  <p15:guide id="3" orient="horz" pos="1872">
          <p15:clr>
            <a:srgbClr val="F26B43"/>
          </p15:clr>
        </p15:guide>
        <p15:guide id="4" orient="horz" pos="1584">
          <p15:clr>
            <a:srgbClr val="F26B43"/>
          </p15:clr>
        </p15:guide>
        <p15:guide id="5" orient="horz" pos="1296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orient="horz" pos="720">
          <p15:clr>
            <a:srgbClr val="F26B43"/>
          </p15:clr>
        </p15:guide>
        <p15:guide id="8" orient="horz" pos="576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orient="horz">
          <p15:clr>
            <a:srgbClr val="F26B43"/>
          </p15:clr>
        </p15:guide>
        <p15:guide id="11" orient="horz" pos="2448">
          <p15:clr>
            <a:srgbClr val="F26B43"/>
          </p15:clr>
        </p15:guide>
        <p15:guide id="12" orient="horz" pos="2736">
          <p15:clr>
            <a:srgbClr val="F26B43"/>
          </p15:clr>
        </p15:guide>
        <p15:guide id="13" orient="horz" pos="3024">
          <p15:clr>
            <a:srgbClr val="F26B43"/>
          </p15:clr>
        </p15:guide>
        <p15:guide id="14" orient="horz" pos="3312">
          <p15:clr>
            <a:srgbClr val="F26B43"/>
          </p15:clr>
        </p15:guide>
        <p15:guide id="15" orient="horz" pos="3600">
          <p15:clr>
            <a:srgbClr val="F26B43"/>
          </p15:clr>
        </p15:guide>
        <p15:guide id="16" orient="horz" pos="3888">
          <p15:clr>
            <a:srgbClr val="F26B43"/>
          </p15:clr>
        </p15:guide>
        <p15:guide id="17" orient="horz" pos="4032">
          <p15:clr>
            <a:srgbClr val="F26B43"/>
          </p15:clr>
        </p15:guide>
        <p15:guide id="18" pos="3551">
          <p15:clr>
            <a:srgbClr val="F26B43"/>
          </p15:clr>
        </p15:guide>
        <p15:guide id="19" pos="3263">
          <p15:clr>
            <a:srgbClr val="F26B43"/>
          </p15:clr>
        </p15:guide>
        <p15:guide id="20" pos="2975">
          <p15:clr>
            <a:srgbClr val="F26B43"/>
          </p15:clr>
        </p15:guide>
        <p15:guide id="21" pos="2687">
          <p15:clr>
            <a:srgbClr val="F26B43"/>
          </p15:clr>
        </p15:guide>
        <p15:guide id="22" pos="2399">
          <p15:clr>
            <a:srgbClr val="F26B43"/>
          </p15:clr>
        </p15:guide>
        <p15:guide id="23" pos="2111">
          <p15:clr>
            <a:srgbClr val="F26B43"/>
          </p15:clr>
        </p15:guide>
        <p15:guide id="24" pos="1823">
          <p15:clr>
            <a:srgbClr val="F26B43"/>
          </p15:clr>
        </p15:guide>
        <p15:guide id="25" pos="1535">
          <p15:clr>
            <a:srgbClr val="F26B43"/>
          </p15:clr>
        </p15:guide>
        <p15:guide id="26" pos="1247">
          <p15:clr>
            <a:srgbClr val="F26B43"/>
          </p15:clr>
        </p15:guide>
        <p15:guide id="27" pos="959">
          <p15:clr>
            <a:srgbClr val="F26B43"/>
          </p15:clr>
        </p15:guide>
        <p15:guide id="28" pos="671">
          <p15:clr>
            <a:srgbClr val="F26B43"/>
          </p15:clr>
        </p15:guide>
        <p15:guide id="29" pos="383">
          <p15:clr>
            <a:srgbClr val="F26B43"/>
          </p15:clr>
        </p15:guide>
        <p15:guide id="30" pos="4127">
          <p15:clr>
            <a:srgbClr val="F26B43"/>
          </p15:clr>
        </p15:guide>
        <p15:guide id="31" pos="4415">
          <p15:clr>
            <a:srgbClr val="F26B43"/>
          </p15:clr>
        </p15:guide>
        <p15:guide id="32" pos="4703">
          <p15:clr>
            <a:srgbClr val="F26B43"/>
          </p15:clr>
        </p15:guide>
        <p15:guide id="33" pos="4991">
          <p15:clr>
            <a:srgbClr val="F26B43"/>
          </p15:clr>
        </p15:guide>
        <p15:guide id="34" pos="5279">
          <p15:clr>
            <a:srgbClr val="F26B43"/>
          </p15:clr>
        </p15:guide>
        <p15:guide id="35" pos="5567">
          <p15:clr>
            <a:srgbClr val="F26B43"/>
          </p15:clr>
        </p15:guide>
        <p15:guide id="36" pos="5855">
          <p15:clr>
            <a:srgbClr val="F26B43"/>
          </p15:clr>
        </p15:guide>
        <p15:guide id="37" pos="6143">
          <p15:clr>
            <a:srgbClr val="F26B43"/>
          </p15:clr>
        </p15:guide>
        <p15:guide id="38" pos="6431">
          <p15:clr>
            <a:srgbClr val="F26B43"/>
          </p15:clr>
        </p15:guide>
        <p15:guide id="39" pos="6719">
          <p15:clr>
            <a:srgbClr val="F26B43"/>
          </p15:clr>
        </p15:guide>
        <p15:guide id="40" pos="7007">
          <p15:clr>
            <a:srgbClr val="F26B43"/>
          </p15:clr>
        </p15:guide>
        <p15:guide id="41" pos="7295">
          <p15:clr>
            <a:srgbClr val="F26B43"/>
          </p15:clr>
        </p15:guide>
        <p15:guide id="42" pos="7678">
          <p15:clr>
            <a:srgbClr val="F26B43"/>
          </p15:clr>
        </p15:guide>
        <p15:guide id="43" orient="horz" pos="4320">
          <p15:clr>
            <a:srgbClr val="F26B43"/>
          </p15:clr>
        </p15:guide>
        <p15:guide id="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13" Type="http://schemas.openxmlformats.org/officeDocument/2006/relationships/image" Target="../media/image40.png"/><Relationship Id="rId18" Type="http://schemas.openxmlformats.org/officeDocument/2006/relationships/image" Target="../media/image45.jpeg"/><Relationship Id="rId26" Type="http://schemas.openxmlformats.org/officeDocument/2006/relationships/image" Target="../media/image53.tiff"/><Relationship Id="rId3" Type="http://schemas.openxmlformats.org/officeDocument/2006/relationships/image" Target="../media/image30.png"/><Relationship Id="rId21" Type="http://schemas.openxmlformats.org/officeDocument/2006/relationships/image" Target="../media/image48.tiff"/><Relationship Id="rId7" Type="http://schemas.openxmlformats.org/officeDocument/2006/relationships/image" Target="../media/image34.tiff"/><Relationship Id="rId12" Type="http://schemas.openxmlformats.org/officeDocument/2006/relationships/image" Target="../media/image39.png"/><Relationship Id="rId17" Type="http://schemas.openxmlformats.org/officeDocument/2006/relationships/image" Target="../media/image44.tiff"/><Relationship Id="rId25" Type="http://schemas.openxmlformats.org/officeDocument/2006/relationships/image" Target="../media/image52.tif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29" Type="http://schemas.openxmlformats.org/officeDocument/2006/relationships/image" Target="../media/image56.tiff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3.tiff"/><Relationship Id="rId11" Type="http://schemas.openxmlformats.org/officeDocument/2006/relationships/image" Target="../media/image38.png"/><Relationship Id="rId24" Type="http://schemas.openxmlformats.org/officeDocument/2006/relationships/image" Target="../media/image51.tiff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tiff"/><Relationship Id="rId28" Type="http://schemas.openxmlformats.org/officeDocument/2006/relationships/image" Target="../media/image55.tiff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31" Type="http://schemas.openxmlformats.org/officeDocument/2006/relationships/image" Target="../media/image58.tiff"/><Relationship Id="rId4" Type="http://schemas.openxmlformats.org/officeDocument/2006/relationships/image" Target="../media/image31.tiff"/><Relationship Id="rId9" Type="http://schemas.openxmlformats.org/officeDocument/2006/relationships/image" Target="../media/image36.png"/><Relationship Id="rId14" Type="http://schemas.openxmlformats.org/officeDocument/2006/relationships/image" Target="../media/image41.tiff"/><Relationship Id="rId22" Type="http://schemas.openxmlformats.org/officeDocument/2006/relationships/image" Target="../media/image49.tiff"/><Relationship Id="rId27" Type="http://schemas.openxmlformats.org/officeDocument/2006/relationships/image" Target="../media/image54.tiff"/><Relationship Id="rId30" Type="http://schemas.openxmlformats.org/officeDocument/2006/relationships/image" Target="../media/image57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3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2.png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7.png"/><Relationship Id="rId11" Type="http://schemas.openxmlformats.org/officeDocument/2006/relationships/image" Target="../media/image71.png"/><Relationship Id="rId5" Type="http://schemas.openxmlformats.org/officeDocument/2006/relationships/image" Target="../media/image66.png"/><Relationship Id="rId15" Type="http://schemas.openxmlformats.org/officeDocument/2006/relationships/image" Target="../media/image75.png"/><Relationship Id="rId10" Type="http://schemas.openxmlformats.org/officeDocument/2006/relationships/hyperlink" Target="http://www.gilles.cloud/2018/06/understanding-vmware-cloud-on-aws.html" TargetMode="External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77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pn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26" Type="http://schemas.openxmlformats.org/officeDocument/2006/relationships/image" Target="../media/image112.png"/><Relationship Id="rId3" Type="http://schemas.openxmlformats.org/officeDocument/2006/relationships/image" Target="../media/image89.png"/><Relationship Id="rId21" Type="http://schemas.openxmlformats.org/officeDocument/2006/relationships/image" Target="../media/image107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5" Type="http://schemas.openxmlformats.org/officeDocument/2006/relationships/image" Target="../media/image111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02.png"/><Relationship Id="rId20" Type="http://schemas.openxmlformats.org/officeDocument/2006/relationships/image" Target="../media/image10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24" Type="http://schemas.openxmlformats.org/officeDocument/2006/relationships/image" Target="../media/image110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23" Type="http://schemas.openxmlformats.org/officeDocument/2006/relationships/image" Target="../media/image109.png"/><Relationship Id="rId10" Type="http://schemas.openxmlformats.org/officeDocument/2006/relationships/image" Target="../media/image96.png"/><Relationship Id="rId19" Type="http://schemas.openxmlformats.org/officeDocument/2006/relationships/image" Target="../media/image105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Relationship Id="rId22" Type="http://schemas.openxmlformats.org/officeDocument/2006/relationships/image" Target="../media/image10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3C1E39-47A3-4DE2-94D6-ACF90DA5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VMware Cloud</a:t>
            </a:r>
            <a:r>
              <a:rPr lang="en-US" sz="2000" baseline="90000" dirty="0"/>
              <a:t>TM</a:t>
            </a:r>
            <a:r>
              <a:rPr lang="en-US" dirty="0"/>
              <a:t> on AWS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9F5EA07-8DDC-4D4D-9AB3-BDA3AABD5294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46EAD-4826-A14F-A065-42B23164C5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21591" y="4798767"/>
            <a:ext cx="3657600" cy="355601"/>
          </a:xfrm>
        </p:spPr>
        <p:txBody>
          <a:bodyPr/>
          <a:lstStyle/>
          <a:p>
            <a:r>
              <a:rPr lang="en-US" sz="1800" b="1" dirty="0"/>
              <a:t>Nico Vibert</a:t>
            </a:r>
          </a:p>
          <a:p>
            <a:r>
              <a:rPr lang="en-US" sz="1200" dirty="0"/>
              <a:t>Lead Systems Engineer – VMware Cloud on AWS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6C7AEA0-168A-CF4E-AA6F-D5A848DFCD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36577" y="5162880"/>
            <a:ext cx="4342614" cy="355601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VMware Cloud on AWS</a:t>
            </a:r>
          </a:p>
        </p:txBody>
      </p:sp>
    </p:spTree>
    <p:extLst>
      <p:ext uri="{BB962C8B-B14F-4D97-AF65-F5344CB8AC3E}">
        <p14:creationId xmlns:p14="http://schemas.microsoft.com/office/powerpoint/2010/main" val="116197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174377" y="2133600"/>
            <a:ext cx="10133013" cy="34033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opolis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VMware and AWS partnering to deliver a seamlessly integrated hybrid cloud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0"/>
          </p:nvPr>
        </p:nvSpPr>
        <p:spPr>
          <a:xfrm>
            <a:off x="1291731" y="3383311"/>
            <a:ext cx="4968146" cy="247743"/>
          </a:xfrm>
        </p:spPr>
        <p:txBody>
          <a:bodyPr/>
          <a:lstStyle/>
          <a:p>
            <a:pPr marL="625475" lvl="1" indent="-168275" algn="l">
              <a:buFont typeface="Arial" panose="020B0604020202020204" pitchFamily="34" charset="0"/>
              <a:buChar char="•"/>
            </a:pPr>
            <a:r>
              <a:rPr lang="en-US" sz="1600" dirty="0"/>
              <a:t>Leading compute, storage and network virtualization capabilities</a:t>
            </a:r>
          </a:p>
          <a:p>
            <a:pPr marL="625475" lvl="1" indent="-168275" algn="l">
              <a:buFont typeface="Arial" panose="020B0604020202020204" pitchFamily="34" charset="0"/>
              <a:buChar char="•"/>
            </a:pPr>
            <a:r>
              <a:rPr lang="en-US" sz="1600" dirty="0"/>
              <a:t>Support for a broad range of workloads </a:t>
            </a:r>
          </a:p>
          <a:p>
            <a:pPr marL="625475" lvl="1" indent="-168275" algn="l">
              <a:buFont typeface="Arial" panose="020B0604020202020204" pitchFamily="34" charset="0"/>
              <a:buChar char="•"/>
            </a:pPr>
            <a:r>
              <a:rPr lang="en-US" sz="1600" dirty="0"/>
              <a:t>De-facto standard for the enterprise DC</a:t>
            </a:r>
          </a:p>
          <a:p>
            <a:pPr marL="625475" lvl="1" indent="-168275" algn="l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6823804" y="3379788"/>
            <a:ext cx="4037013" cy="1628775"/>
          </a:xfrm>
        </p:spPr>
        <p:txBody>
          <a:bodyPr/>
          <a:lstStyle/>
          <a:p>
            <a:pPr lvl="1"/>
            <a:r>
              <a:rPr lang="en-US" sz="1600" dirty="0"/>
              <a:t>Flexible consumption economics</a:t>
            </a:r>
          </a:p>
          <a:p>
            <a:pPr lvl="1"/>
            <a:r>
              <a:rPr lang="en-US" sz="1600" dirty="0"/>
              <a:t>Broadest set of cloud services</a:t>
            </a:r>
          </a:p>
          <a:p>
            <a:pPr lvl="1"/>
            <a:r>
              <a:rPr lang="en-US" sz="1600" dirty="0"/>
              <a:t>Global scale and reach</a:t>
            </a:r>
          </a:p>
        </p:txBody>
      </p:sp>
      <p:sp>
        <p:nvSpPr>
          <p:cNvPr id="10" name="Plus Sign 9"/>
          <p:cNvSpPr/>
          <p:nvPr/>
        </p:nvSpPr>
        <p:spPr>
          <a:xfrm>
            <a:off x="6158477" y="2544829"/>
            <a:ext cx="437506" cy="437506"/>
          </a:xfrm>
          <a:prstGeom prst="mathPlus">
            <a:avLst>
              <a:gd name="adj1" fmla="val 1028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etropolis"/>
              <a:ea typeface="+mn-ea"/>
              <a:cs typeface="+mn-cs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711668" y="2591561"/>
            <a:ext cx="2060122" cy="324727"/>
            <a:chOff x="-84138" y="5622925"/>
            <a:chExt cx="4330701" cy="682626"/>
          </a:xfrm>
          <a:solidFill>
            <a:srgbClr val="474747"/>
          </a:solidFill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/>
                <a:ea typeface="+mn-ea"/>
                <a:cs typeface="+mn-cs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889" y="2517790"/>
            <a:ext cx="1045071" cy="62547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26C8D3D-BF00-486B-B42F-B7FB0CB83BE2}"/>
              </a:ext>
            </a:extLst>
          </p:cNvPr>
          <p:cNvCxnSpPr/>
          <p:nvPr/>
        </p:nvCxnSpPr>
        <p:spPr>
          <a:xfrm>
            <a:off x="6377230" y="3143265"/>
            <a:ext cx="0" cy="1828800"/>
          </a:xfrm>
          <a:prstGeom prst="line">
            <a:avLst/>
          </a:prstGeom>
          <a:ln w="3175">
            <a:solidFill>
              <a:schemeClr val="tx1">
                <a:lumMod val="40000"/>
                <a:lumOff val="60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159">
            <a:extLst>
              <a:ext uri="{FF2B5EF4-FFF2-40B4-BE49-F238E27FC236}">
                <a16:creationId xmlns:a16="http://schemas.microsoft.com/office/drawing/2014/main" id="{D29DE9D0-F5B1-4AC7-9D27-8D18B4F19D6F}"/>
              </a:ext>
            </a:extLst>
          </p:cNvPr>
          <p:cNvSpPr txBox="1">
            <a:spLocks/>
          </p:cNvSpPr>
          <p:nvPr/>
        </p:nvSpPr>
        <p:spPr>
          <a:xfrm>
            <a:off x="592866" y="811830"/>
            <a:ext cx="11140345" cy="276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Camphor Std" panose="020B0504030404020204" pitchFamily="34" charset="0"/>
              <a:buNone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+mj-lt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+mj-lt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Jointly engineered solution delivers the best of VMware and AWS for customers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31522F-F770-964C-8884-709AC9650D4C}"/>
              </a:ext>
            </a:extLst>
          </p:cNvPr>
          <p:cNvSpPr txBox="1"/>
          <p:nvPr/>
        </p:nvSpPr>
        <p:spPr>
          <a:xfrm>
            <a:off x="4174274" y="4864150"/>
            <a:ext cx="4968138" cy="130805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</a:rPr>
              <a:t> Oct 2016 – Pat &amp; Andy announce partnership</a:t>
            </a:r>
          </a:p>
          <a:p>
            <a:pPr algn="l"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</a:rPr>
              <a:t> Aug 2017 – Initial availability of VMware Cloud on AWS</a:t>
            </a:r>
          </a:p>
          <a:p>
            <a:pPr algn="l"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</a:rPr>
              <a:t> Aug 2018 – AWS RDS on vSphere announced</a:t>
            </a:r>
          </a:p>
          <a:p>
            <a:pPr algn="l"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</a:rPr>
              <a:t> Nov 2019 – VMware Cloud on AWS Outposts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	&amp; VMware Cloud Foundation on EC2 Outposts</a:t>
            </a:r>
          </a:p>
        </p:txBody>
      </p:sp>
    </p:spTree>
    <p:extLst>
      <p:ext uri="{BB962C8B-B14F-4D97-AF65-F5344CB8AC3E}">
        <p14:creationId xmlns:p14="http://schemas.microsoft.com/office/powerpoint/2010/main" val="2698896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C1719A0-52F5-43F4-8EA4-DF9C321B7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VMware Cloud on AWS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0DA47A-EAEA-485E-8648-D027663B58D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1"/>
            <a:r>
              <a:rPr lang="en-US" dirty="0"/>
              <a:t>Rich VMware SDDC delivered as a cloud service on AWS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6456646-3849-4E07-AEDB-179A06B345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1"/>
            <a:r>
              <a:rPr lang="en-US" dirty="0"/>
              <a:t>Consistency and familiarity of VMware technologies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6FC9ADD-4E2A-40F4-A233-C0D2F76409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lvl="1"/>
            <a:r>
              <a:rPr lang="en-US" dirty="0"/>
              <a:t>Easy workload portability and hybrid capabilities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76B58-FE3B-4AD5-82E3-7362337DBC1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lvl="1"/>
            <a:r>
              <a:rPr lang="en-US" dirty="0"/>
              <a:t>Direct access to the power of native AWS services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B3CD5-D607-49F3-AF66-8BE518FA2B8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lvl="1"/>
            <a:r>
              <a:rPr lang="en-US" dirty="0"/>
              <a:t>Existing and new apps with Containers </a:t>
            </a:r>
            <a:br>
              <a:rPr lang="en-US" dirty="0"/>
            </a:br>
            <a:r>
              <a:rPr lang="en-US" dirty="0"/>
              <a:t>and VMs</a:t>
            </a:r>
          </a:p>
        </p:txBody>
      </p:sp>
      <p:sp>
        <p:nvSpPr>
          <p:cNvPr id="37" name="Freeform 29">
            <a:extLst>
              <a:ext uri="{FF2B5EF4-FFF2-40B4-BE49-F238E27FC236}">
                <a16:creationId xmlns:a16="http://schemas.microsoft.com/office/drawing/2014/main" id="{8408E49E-908A-2541-87D4-43B2CC0D86F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75775" y="2664877"/>
            <a:ext cx="1098949" cy="582860"/>
          </a:xfrm>
          <a:custGeom>
            <a:avLst/>
            <a:gdLst>
              <a:gd name="T0" fmla="*/ 35 w 385"/>
              <a:gd name="T1" fmla="*/ 119 h 204"/>
              <a:gd name="T2" fmla="*/ 37 w 385"/>
              <a:gd name="T3" fmla="*/ 49 h 204"/>
              <a:gd name="T4" fmla="*/ 78 w 385"/>
              <a:gd name="T5" fmla="*/ 24 h 204"/>
              <a:gd name="T6" fmla="*/ 130 w 385"/>
              <a:gd name="T7" fmla="*/ 0 h 204"/>
              <a:gd name="T8" fmla="*/ 162 w 385"/>
              <a:gd name="T9" fmla="*/ 53 h 204"/>
              <a:gd name="T10" fmla="*/ 130 w 385"/>
              <a:gd name="T11" fmla="*/ 16 h 204"/>
              <a:gd name="T12" fmla="*/ 99 w 385"/>
              <a:gd name="T13" fmla="*/ 38 h 204"/>
              <a:gd name="T14" fmla="*/ 88 w 385"/>
              <a:gd name="T15" fmla="*/ 42 h 204"/>
              <a:gd name="T16" fmla="*/ 51 w 385"/>
              <a:gd name="T17" fmla="*/ 60 h 204"/>
              <a:gd name="T18" fmla="*/ 41 w 385"/>
              <a:gd name="T19" fmla="*/ 66 h 204"/>
              <a:gd name="T20" fmla="*/ 36 w 385"/>
              <a:gd name="T21" fmla="*/ 65 h 204"/>
              <a:gd name="T22" fmla="*/ 36 w 385"/>
              <a:gd name="T23" fmla="*/ 103 h 204"/>
              <a:gd name="T24" fmla="*/ 50 w 385"/>
              <a:gd name="T25" fmla="*/ 98 h 204"/>
              <a:gd name="T26" fmla="*/ 57 w 385"/>
              <a:gd name="T27" fmla="*/ 105 h 204"/>
              <a:gd name="T28" fmla="*/ 361 w 385"/>
              <a:gd name="T29" fmla="*/ 67 h 204"/>
              <a:gd name="T30" fmla="*/ 282 w 385"/>
              <a:gd name="T31" fmla="*/ 53 h 204"/>
              <a:gd name="T32" fmla="*/ 267 w 385"/>
              <a:gd name="T33" fmla="*/ 52 h 204"/>
              <a:gd name="T34" fmla="*/ 282 w 385"/>
              <a:gd name="T35" fmla="*/ 70 h 204"/>
              <a:gd name="T36" fmla="*/ 293 w 385"/>
              <a:gd name="T37" fmla="*/ 66 h 204"/>
              <a:gd name="T38" fmla="*/ 319 w 385"/>
              <a:gd name="T39" fmla="*/ 47 h 204"/>
              <a:gd name="T40" fmla="*/ 347 w 385"/>
              <a:gd name="T41" fmla="*/ 81 h 204"/>
              <a:gd name="T42" fmla="*/ 369 w 385"/>
              <a:gd name="T43" fmla="*/ 103 h 204"/>
              <a:gd name="T44" fmla="*/ 351 w 385"/>
              <a:gd name="T45" fmla="*/ 123 h 204"/>
              <a:gd name="T46" fmla="*/ 338 w 385"/>
              <a:gd name="T47" fmla="*/ 117 h 204"/>
              <a:gd name="T48" fmla="*/ 319 w 385"/>
              <a:gd name="T49" fmla="*/ 133 h 204"/>
              <a:gd name="T50" fmla="*/ 317 w 385"/>
              <a:gd name="T51" fmla="*/ 149 h 204"/>
              <a:gd name="T52" fmla="*/ 351 w 385"/>
              <a:gd name="T53" fmla="*/ 139 h 204"/>
              <a:gd name="T54" fmla="*/ 385 w 385"/>
              <a:gd name="T55" fmla="*/ 103 h 204"/>
              <a:gd name="T56" fmla="*/ 313 w 385"/>
              <a:gd name="T57" fmla="*/ 138 h 204"/>
              <a:gd name="T58" fmla="*/ 265 w 385"/>
              <a:gd name="T59" fmla="*/ 189 h 204"/>
              <a:gd name="T60" fmla="*/ 212 w 385"/>
              <a:gd name="T61" fmla="*/ 204 h 204"/>
              <a:gd name="T62" fmla="*/ 179 w 385"/>
              <a:gd name="T63" fmla="*/ 192 h 204"/>
              <a:gd name="T64" fmla="*/ 104 w 385"/>
              <a:gd name="T65" fmla="*/ 185 h 204"/>
              <a:gd name="T66" fmla="*/ 43 w 385"/>
              <a:gd name="T67" fmla="*/ 142 h 204"/>
              <a:gd name="T68" fmla="*/ 93 w 385"/>
              <a:gd name="T69" fmla="*/ 99 h 204"/>
              <a:gd name="T70" fmla="*/ 160 w 385"/>
              <a:gd name="T71" fmla="*/ 65 h 204"/>
              <a:gd name="T72" fmla="*/ 277 w 385"/>
              <a:gd name="T73" fmla="*/ 86 h 204"/>
              <a:gd name="T74" fmla="*/ 297 w 385"/>
              <a:gd name="T75" fmla="*/ 137 h 204"/>
              <a:gd name="T76" fmla="*/ 262 w 385"/>
              <a:gd name="T77" fmla="*/ 100 h 204"/>
              <a:gd name="T78" fmla="*/ 216 w 385"/>
              <a:gd name="T79" fmla="*/ 47 h 204"/>
              <a:gd name="T80" fmla="*/ 215 w 385"/>
              <a:gd name="T81" fmla="*/ 47 h 204"/>
              <a:gd name="T82" fmla="*/ 168 w 385"/>
              <a:gd name="T83" fmla="*/ 87 h 204"/>
              <a:gd name="T84" fmla="*/ 145 w 385"/>
              <a:gd name="T85" fmla="*/ 79 h 204"/>
              <a:gd name="T86" fmla="*/ 104 w 385"/>
              <a:gd name="T87" fmla="*/ 118 h 204"/>
              <a:gd name="T88" fmla="*/ 89 w 385"/>
              <a:gd name="T89" fmla="*/ 114 h 204"/>
              <a:gd name="T90" fmla="*/ 59 w 385"/>
              <a:gd name="T91" fmla="*/ 142 h 204"/>
              <a:gd name="T92" fmla="*/ 102 w 385"/>
              <a:gd name="T93" fmla="*/ 168 h 204"/>
              <a:gd name="T94" fmla="*/ 111 w 385"/>
              <a:gd name="T95" fmla="*/ 170 h 204"/>
              <a:gd name="T96" fmla="*/ 176 w 385"/>
              <a:gd name="T97" fmla="*/ 176 h 204"/>
              <a:gd name="T98" fmla="*/ 187 w 385"/>
              <a:gd name="T99" fmla="*/ 177 h 204"/>
              <a:gd name="T100" fmla="*/ 241 w 385"/>
              <a:gd name="T101" fmla="*/ 172 h 204"/>
              <a:gd name="T102" fmla="*/ 252 w 385"/>
              <a:gd name="T103" fmla="*/ 169 h 204"/>
              <a:gd name="T104" fmla="*/ 285 w 385"/>
              <a:gd name="T105" fmla="*/ 165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85" h="204">
                <a:moveTo>
                  <a:pt x="44" y="118"/>
                </a:moveTo>
                <a:cubicBezTo>
                  <a:pt x="42" y="119"/>
                  <a:pt x="39" y="119"/>
                  <a:pt x="35" y="119"/>
                </a:cubicBezTo>
                <a:cubicBezTo>
                  <a:pt x="16" y="119"/>
                  <a:pt x="0" y="103"/>
                  <a:pt x="1" y="83"/>
                </a:cubicBezTo>
                <a:cubicBezTo>
                  <a:pt x="1" y="64"/>
                  <a:pt x="18" y="49"/>
                  <a:pt x="37" y="49"/>
                </a:cubicBezTo>
                <a:cubicBezTo>
                  <a:pt x="37" y="49"/>
                  <a:pt x="38" y="49"/>
                  <a:pt x="38" y="49"/>
                </a:cubicBezTo>
                <a:cubicBezTo>
                  <a:pt x="45" y="34"/>
                  <a:pt x="60" y="23"/>
                  <a:pt x="78" y="24"/>
                </a:cubicBezTo>
                <a:cubicBezTo>
                  <a:pt x="81" y="24"/>
                  <a:pt x="85" y="24"/>
                  <a:pt x="88" y="25"/>
                </a:cubicBezTo>
                <a:cubicBezTo>
                  <a:pt x="97" y="9"/>
                  <a:pt x="113" y="0"/>
                  <a:pt x="130" y="0"/>
                </a:cubicBezTo>
                <a:cubicBezTo>
                  <a:pt x="152" y="1"/>
                  <a:pt x="171" y="17"/>
                  <a:pt x="176" y="39"/>
                </a:cubicBezTo>
                <a:cubicBezTo>
                  <a:pt x="171" y="43"/>
                  <a:pt x="166" y="48"/>
                  <a:pt x="162" y="53"/>
                </a:cubicBezTo>
                <a:cubicBezTo>
                  <a:pt x="161" y="48"/>
                  <a:pt x="161" y="48"/>
                  <a:pt x="161" y="48"/>
                </a:cubicBezTo>
                <a:cubicBezTo>
                  <a:pt x="160" y="30"/>
                  <a:pt x="146" y="17"/>
                  <a:pt x="130" y="16"/>
                </a:cubicBezTo>
                <a:cubicBezTo>
                  <a:pt x="129" y="16"/>
                  <a:pt x="129" y="16"/>
                  <a:pt x="129" y="16"/>
                </a:cubicBezTo>
                <a:cubicBezTo>
                  <a:pt x="116" y="16"/>
                  <a:pt x="104" y="25"/>
                  <a:pt x="99" y="38"/>
                </a:cubicBezTo>
                <a:cubicBezTo>
                  <a:pt x="96" y="46"/>
                  <a:pt x="96" y="46"/>
                  <a:pt x="96" y="46"/>
                </a:cubicBezTo>
                <a:cubicBezTo>
                  <a:pt x="88" y="42"/>
                  <a:pt x="88" y="42"/>
                  <a:pt x="88" y="42"/>
                </a:cubicBezTo>
                <a:cubicBezTo>
                  <a:pt x="85" y="41"/>
                  <a:pt x="82" y="40"/>
                  <a:pt x="78" y="40"/>
                </a:cubicBezTo>
                <a:cubicBezTo>
                  <a:pt x="65" y="39"/>
                  <a:pt x="54" y="48"/>
                  <a:pt x="51" y="60"/>
                </a:cubicBezTo>
                <a:cubicBezTo>
                  <a:pt x="50" y="68"/>
                  <a:pt x="50" y="68"/>
                  <a:pt x="50" y="68"/>
                </a:cubicBezTo>
                <a:cubicBezTo>
                  <a:pt x="41" y="66"/>
                  <a:pt x="41" y="66"/>
                  <a:pt x="41" y="66"/>
                </a:cubicBezTo>
                <a:cubicBezTo>
                  <a:pt x="40" y="66"/>
                  <a:pt x="38" y="65"/>
                  <a:pt x="37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26" y="65"/>
                  <a:pt x="17" y="74"/>
                  <a:pt x="17" y="84"/>
                </a:cubicBezTo>
                <a:cubicBezTo>
                  <a:pt x="17" y="94"/>
                  <a:pt x="25" y="103"/>
                  <a:pt x="36" y="103"/>
                </a:cubicBezTo>
                <a:cubicBezTo>
                  <a:pt x="39" y="103"/>
                  <a:pt x="42" y="102"/>
                  <a:pt x="45" y="101"/>
                </a:cubicBezTo>
                <a:cubicBezTo>
                  <a:pt x="50" y="98"/>
                  <a:pt x="50" y="98"/>
                  <a:pt x="50" y="98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5" y="103"/>
                  <a:pt x="56" y="104"/>
                  <a:pt x="57" y="105"/>
                </a:cubicBezTo>
                <a:cubicBezTo>
                  <a:pt x="52" y="108"/>
                  <a:pt x="48" y="113"/>
                  <a:pt x="44" y="118"/>
                </a:cubicBezTo>
                <a:close/>
                <a:moveTo>
                  <a:pt x="361" y="67"/>
                </a:moveTo>
                <a:cubicBezTo>
                  <a:pt x="357" y="47"/>
                  <a:pt x="340" y="32"/>
                  <a:pt x="320" y="31"/>
                </a:cubicBezTo>
                <a:cubicBezTo>
                  <a:pt x="304" y="31"/>
                  <a:pt x="290" y="39"/>
                  <a:pt x="282" y="53"/>
                </a:cubicBezTo>
                <a:cubicBezTo>
                  <a:pt x="279" y="52"/>
                  <a:pt x="276" y="52"/>
                  <a:pt x="274" y="52"/>
                </a:cubicBezTo>
                <a:cubicBezTo>
                  <a:pt x="271" y="52"/>
                  <a:pt x="269" y="52"/>
                  <a:pt x="267" y="52"/>
                </a:cubicBezTo>
                <a:cubicBezTo>
                  <a:pt x="271" y="57"/>
                  <a:pt x="274" y="63"/>
                  <a:pt x="276" y="68"/>
                </a:cubicBezTo>
                <a:cubicBezTo>
                  <a:pt x="278" y="69"/>
                  <a:pt x="280" y="69"/>
                  <a:pt x="282" y="70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3" y="66"/>
                  <a:pt x="293" y="66"/>
                  <a:pt x="293" y="66"/>
                </a:cubicBezTo>
                <a:cubicBezTo>
                  <a:pt x="298" y="54"/>
                  <a:pt x="308" y="47"/>
                  <a:pt x="319" y="47"/>
                </a:cubicBezTo>
                <a:cubicBezTo>
                  <a:pt x="319" y="47"/>
                  <a:pt x="319" y="47"/>
                  <a:pt x="319" y="47"/>
                </a:cubicBezTo>
                <a:cubicBezTo>
                  <a:pt x="333" y="48"/>
                  <a:pt x="345" y="59"/>
                  <a:pt x="346" y="75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53" y="82"/>
                  <a:pt x="353" y="82"/>
                  <a:pt x="353" y="82"/>
                </a:cubicBezTo>
                <a:cubicBezTo>
                  <a:pt x="362" y="83"/>
                  <a:pt x="369" y="92"/>
                  <a:pt x="369" y="103"/>
                </a:cubicBezTo>
                <a:cubicBezTo>
                  <a:pt x="369" y="109"/>
                  <a:pt x="366" y="115"/>
                  <a:pt x="362" y="119"/>
                </a:cubicBezTo>
                <a:cubicBezTo>
                  <a:pt x="360" y="121"/>
                  <a:pt x="356" y="123"/>
                  <a:pt x="351" y="123"/>
                </a:cubicBezTo>
                <a:cubicBezTo>
                  <a:pt x="349" y="123"/>
                  <a:pt x="347" y="122"/>
                  <a:pt x="344" y="121"/>
                </a:cubicBezTo>
                <a:cubicBezTo>
                  <a:pt x="338" y="117"/>
                  <a:pt x="338" y="117"/>
                  <a:pt x="338" y="117"/>
                </a:cubicBezTo>
                <a:cubicBezTo>
                  <a:pt x="333" y="124"/>
                  <a:pt x="333" y="124"/>
                  <a:pt x="333" y="124"/>
                </a:cubicBezTo>
                <a:cubicBezTo>
                  <a:pt x="330" y="129"/>
                  <a:pt x="325" y="132"/>
                  <a:pt x="319" y="133"/>
                </a:cubicBezTo>
                <a:cubicBezTo>
                  <a:pt x="319" y="134"/>
                  <a:pt x="319" y="135"/>
                  <a:pt x="319" y="136"/>
                </a:cubicBezTo>
                <a:cubicBezTo>
                  <a:pt x="319" y="140"/>
                  <a:pt x="318" y="145"/>
                  <a:pt x="317" y="149"/>
                </a:cubicBezTo>
                <a:cubicBezTo>
                  <a:pt x="327" y="149"/>
                  <a:pt x="336" y="145"/>
                  <a:pt x="343" y="138"/>
                </a:cubicBezTo>
                <a:cubicBezTo>
                  <a:pt x="345" y="139"/>
                  <a:pt x="348" y="139"/>
                  <a:pt x="351" y="139"/>
                </a:cubicBezTo>
                <a:cubicBezTo>
                  <a:pt x="359" y="139"/>
                  <a:pt x="367" y="136"/>
                  <a:pt x="373" y="130"/>
                </a:cubicBezTo>
                <a:cubicBezTo>
                  <a:pt x="380" y="123"/>
                  <a:pt x="385" y="114"/>
                  <a:pt x="385" y="103"/>
                </a:cubicBezTo>
                <a:cubicBezTo>
                  <a:pt x="385" y="86"/>
                  <a:pt x="375" y="72"/>
                  <a:pt x="361" y="67"/>
                </a:cubicBezTo>
                <a:close/>
                <a:moveTo>
                  <a:pt x="313" y="138"/>
                </a:moveTo>
                <a:cubicBezTo>
                  <a:pt x="312" y="153"/>
                  <a:pt x="306" y="167"/>
                  <a:pt x="296" y="176"/>
                </a:cubicBezTo>
                <a:cubicBezTo>
                  <a:pt x="288" y="185"/>
                  <a:pt x="276" y="189"/>
                  <a:pt x="265" y="189"/>
                </a:cubicBezTo>
                <a:cubicBezTo>
                  <a:pt x="260" y="189"/>
                  <a:pt x="255" y="188"/>
                  <a:pt x="251" y="186"/>
                </a:cubicBezTo>
                <a:cubicBezTo>
                  <a:pt x="241" y="197"/>
                  <a:pt x="227" y="204"/>
                  <a:pt x="212" y="204"/>
                </a:cubicBezTo>
                <a:cubicBezTo>
                  <a:pt x="212" y="204"/>
                  <a:pt x="211" y="204"/>
                  <a:pt x="211" y="204"/>
                </a:cubicBezTo>
                <a:cubicBezTo>
                  <a:pt x="199" y="204"/>
                  <a:pt x="188" y="200"/>
                  <a:pt x="179" y="192"/>
                </a:cubicBezTo>
                <a:cubicBezTo>
                  <a:pt x="170" y="197"/>
                  <a:pt x="158" y="200"/>
                  <a:pt x="145" y="200"/>
                </a:cubicBezTo>
                <a:cubicBezTo>
                  <a:pt x="129" y="199"/>
                  <a:pt x="114" y="194"/>
                  <a:pt x="104" y="185"/>
                </a:cubicBezTo>
                <a:cubicBezTo>
                  <a:pt x="98" y="187"/>
                  <a:pt x="93" y="188"/>
                  <a:pt x="87" y="188"/>
                </a:cubicBezTo>
                <a:cubicBezTo>
                  <a:pt x="62" y="187"/>
                  <a:pt x="42" y="166"/>
                  <a:pt x="43" y="142"/>
                </a:cubicBezTo>
                <a:cubicBezTo>
                  <a:pt x="44" y="117"/>
                  <a:pt x="64" y="98"/>
                  <a:pt x="89" y="98"/>
                </a:cubicBezTo>
                <a:cubicBezTo>
                  <a:pt x="90" y="98"/>
                  <a:pt x="92" y="98"/>
                  <a:pt x="93" y="99"/>
                </a:cubicBezTo>
                <a:cubicBezTo>
                  <a:pt x="101" y="77"/>
                  <a:pt x="122" y="63"/>
                  <a:pt x="145" y="63"/>
                </a:cubicBezTo>
                <a:cubicBezTo>
                  <a:pt x="150" y="63"/>
                  <a:pt x="155" y="64"/>
                  <a:pt x="160" y="65"/>
                </a:cubicBezTo>
                <a:cubicBezTo>
                  <a:pt x="171" y="44"/>
                  <a:pt x="193" y="31"/>
                  <a:pt x="216" y="31"/>
                </a:cubicBezTo>
                <a:cubicBezTo>
                  <a:pt x="246" y="32"/>
                  <a:pt x="271" y="55"/>
                  <a:pt x="277" y="86"/>
                </a:cubicBezTo>
                <a:cubicBezTo>
                  <a:pt x="298" y="91"/>
                  <a:pt x="313" y="113"/>
                  <a:pt x="313" y="138"/>
                </a:cubicBezTo>
                <a:close/>
                <a:moveTo>
                  <a:pt x="297" y="137"/>
                </a:moveTo>
                <a:cubicBezTo>
                  <a:pt x="297" y="118"/>
                  <a:pt x="285" y="102"/>
                  <a:pt x="269" y="101"/>
                </a:cubicBezTo>
                <a:cubicBezTo>
                  <a:pt x="262" y="100"/>
                  <a:pt x="262" y="100"/>
                  <a:pt x="262" y="100"/>
                </a:cubicBezTo>
                <a:cubicBezTo>
                  <a:pt x="262" y="93"/>
                  <a:pt x="262" y="93"/>
                  <a:pt x="262" y="93"/>
                </a:cubicBezTo>
                <a:cubicBezTo>
                  <a:pt x="259" y="68"/>
                  <a:pt x="240" y="48"/>
                  <a:pt x="216" y="47"/>
                </a:cubicBezTo>
                <a:cubicBezTo>
                  <a:pt x="216" y="47"/>
                  <a:pt x="216" y="47"/>
                  <a:pt x="216" y="47"/>
                </a:cubicBezTo>
                <a:cubicBezTo>
                  <a:pt x="216" y="47"/>
                  <a:pt x="215" y="47"/>
                  <a:pt x="215" y="47"/>
                </a:cubicBezTo>
                <a:cubicBezTo>
                  <a:pt x="196" y="47"/>
                  <a:pt x="179" y="59"/>
                  <a:pt x="172" y="79"/>
                </a:cubicBezTo>
                <a:cubicBezTo>
                  <a:pt x="168" y="87"/>
                  <a:pt x="168" y="87"/>
                  <a:pt x="168" y="87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56" y="81"/>
                  <a:pt x="151" y="79"/>
                  <a:pt x="145" y="79"/>
                </a:cubicBezTo>
                <a:cubicBezTo>
                  <a:pt x="126" y="79"/>
                  <a:pt x="110" y="91"/>
                  <a:pt x="106" y="109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4" y="115"/>
                  <a:pt x="92" y="114"/>
                  <a:pt x="89" y="114"/>
                </a:cubicBezTo>
                <a:cubicBezTo>
                  <a:pt x="89" y="114"/>
                  <a:pt x="88" y="114"/>
                  <a:pt x="88" y="114"/>
                </a:cubicBezTo>
                <a:cubicBezTo>
                  <a:pt x="72" y="114"/>
                  <a:pt x="59" y="127"/>
                  <a:pt x="59" y="142"/>
                </a:cubicBezTo>
                <a:cubicBezTo>
                  <a:pt x="59" y="158"/>
                  <a:pt x="71" y="171"/>
                  <a:pt x="88" y="172"/>
                </a:cubicBezTo>
                <a:cubicBezTo>
                  <a:pt x="93" y="172"/>
                  <a:pt x="97" y="171"/>
                  <a:pt x="102" y="168"/>
                </a:cubicBezTo>
                <a:cubicBezTo>
                  <a:pt x="107" y="166"/>
                  <a:pt x="107" y="166"/>
                  <a:pt x="107" y="166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9" y="178"/>
                  <a:pt x="132" y="183"/>
                  <a:pt x="146" y="184"/>
                </a:cubicBezTo>
                <a:cubicBezTo>
                  <a:pt x="157" y="184"/>
                  <a:pt x="168" y="181"/>
                  <a:pt x="176" y="176"/>
                </a:cubicBezTo>
                <a:cubicBezTo>
                  <a:pt x="182" y="172"/>
                  <a:pt x="182" y="172"/>
                  <a:pt x="182" y="172"/>
                </a:cubicBezTo>
                <a:cubicBezTo>
                  <a:pt x="187" y="177"/>
                  <a:pt x="187" y="177"/>
                  <a:pt x="187" y="177"/>
                </a:cubicBezTo>
                <a:cubicBezTo>
                  <a:pt x="193" y="184"/>
                  <a:pt x="202" y="188"/>
                  <a:pt x="211" y="188"/>
                </a:cubicBezTo>
                <a:cubicBezTo>
                  <a:pt x="223" y="189"/>
                  <a:pt x="235" y="182"/>
                  <a:pt x="241" y="172"/>
                </a:cubicBezTo>
                <a:cubicBezTo>
                  <a:pt x="246" y="165"/>
                  <a:pt x="246" y="165"/>
                  <a:pt x="246" y="165"/>
                </a:cubicBezTo>
                <a:cubicBezTo>
                  <a:pt x="252" y="169"/>
                  <a:pt x="252" y="169"/>
                  <a:pt x="252" y="169"/>
                </a:cubicBezTo>
                <a:cubicBezTo>
                  <a:pt x="256" y="171"/>
                  <a:pt x="261" y="173"/>
                  <a:pt x="265" y="173"/>
                </a:cubicBezTo>
                <a:cubicBezTo>
                  <a:pt x="273" y="173"/>
                  <a:pt x="280" y="170"/>
                  <a:pt x="285" y="165"/>
                </a:cubicBezTo>
                <a:cubicBezTo>
                  <a:pt x="292" y="158"/>
                  <a:pt x="297" y="148"/>
                  <a:pt x="297" y="1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" name="Freeform 26">
            <a:extLst>
              <a:ext uri="{FF2B5EF4-FFF2-40B4-BE49-F238E27FC236}">
                <a16:creationId xmlns:a16="http://schemas.microsoft.com/office/drawing/2014/main" id="{9F6AB5B9-63FB-564E-9A68-927EFC631A5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248505" y="2468039"/>
            <a:ext cx="1119815" cy="976535"/>
          </a:xfrm>
          <a:custGeom>
            <a:avLst/>
            <a:gdLst>
              <a:gd name="T0" fmla="*/ 392 w 392"/>
              <a:gd name="T1" fmla="*/ 235 h 342"/>
              <a:gd name="T2" fmla="*/ 376 w 392"/>
              <a:gd name="T3" fmla="*/ 251 h 342"/>
              <a:gd name="T4" fmla="*/ 307 w 392"/>
              <a:gd name="T5" fmla="*/ 260 h 342"/>
              <a:gd name="T6" fmla="*/ 346 w 392"/>
              <a:gd name="T7" fmla="*/ 260 h 342"/>
              <a:gd name="T8" fmla="*/ 346 w 392"/>
              <a:gd name="T9" fmla="*/ 260 h 342"/>
              <a:gd name="T10" fmla="*/ 369 w 392"/>
              <a:gd name="T11" fmla="*/ 318 h 342"/>
              <a:gd name="T12" fmla="*/ 22 w 392"/>
              <a:gd name="T13" fmla="*/ 318 h 342"/>
              <a:gd name="T14" fmla="*/ 46 w 392"/>
              <a:gd name="T15" fmla="*/ 260 h 342"/>
              <a:gd name="T16" fmla="*/ 85 w 392"/>
              <a:gd name="T17" fmla="*/ 260 h 342"/>
              <a:gd name="T18" fmla="*/ 85 w 392"/>
              <a:gd name="T19" fmla="*/ 260 h 342"/>
              <a:gd name="T20" fmla="*/ 229 w 392"/>
              <a:gd name="T21" fmla="*/ 289 h 342"/>
              <a:gd name="T22" fmla="*/ 196 w 392"/>
              <a:gd name="T23" fmla="*/ 306 h 342"/>
              <a:gd name="T24" fmla="*/ 0 w 392"/>
              <a:gd name="T25" fmla="*/ 231 h 342"/>
              <a:gd name="T26" fmla="*/ 16 w 392"/>
              <a:gd name="T27" fmla="*/ 215 h 342"/>
              <a:gd name="T28" fmla="*/ 16 w 392"/>
              <a:gd name="T29" fmla="*/ 215 h 342"/>
              <a:gd name="T30" fmla="*/ 323 w 392"/>
              <a:gd name="T31" fmla="*/ 207 h 342"/>
              <a:gd name="T32" fmla="*/ 330 w 392"/>
              <a:gd name="T33" fmla="*/ 207 h 342"/>
              <a:gd name="T34" fmla="*/ 353 w 392"/>
              <a:gd name="T35" fmla="*/ 148 h 342"/>
              <a:gd name="T36" fmla="*/ 38 w 392"/>
              <a:gd name="T37" fmla="*/ 148 h 342"/>
              <a:gd name="T38" fmla="*/ 38 w 392"/>
              <a:gd name="T39" fmla="*/ 148 h 342"/>
              <a:gd name="T40" fmla="*/ 62 w 392"/>
              <a:gd name="T41" fmla="*/ 207 h 342"/>
              <a:gd name="T42" fmla="*/ 69 w 392"/>
              <a:gd name="T43" fmla="*/ 207 h 342"/>
              <a:gd name="T44" fmla="*/ 163 w 392"/>
              <a:gd name="T45" fmla="*/ 177 h 342"/>
              <a:gd name="T46" fmla="*/ 196 w 392"/>
              <a:gd name="T47" fmla="*/ 161 h 342"/>
              <a:gd name="T48" fmla="*/ 196 w 392"/>
              <a:gd name="T49" fmla="*/ 161 h 342"/>
              <a:gd name="T50" fmla="*/ 119 w 392"/>
              <a:gd name="T51" fmla="*/ 0 h 342"/>
              <a:gd name="T52" fmla="*/ 103 w 392"/>
              <a:gd name="T53" fmla="*/ 16 h 342"/>
              <a:gd name="T54" fmla="*/ 43 w 392"/>
              <a:gd name="T55" fmla="*/ 69 h 342"/>
              <a:gd name="T56" fmla="*/ 46 w 392"/>
              <a:gd name="T57" fmla="*/ 48 h 342"/>
              <a:gd name="T58" fmla="*/ 28 w 392"/>
              <a:gd name="T59" fmla="*/ 49 h 342"/>
              <a:gd name="T60" fmla="*/ 40 w 392"/>
              <a:gd name="T61" fmla="*/ 72 h 342"/>
              <a:gd name="T62" fmla="*/ 59 w 392"/>
              <a:gd name="T63" fmla="*/ 72 h 342"/>
              <a:gd name="T64" fmla="*/ 72 w 392"/>
              <a:gd name="T65" fmla="*/ 57 h 342"/>
              <a:gd name="T66" fmla="*/ 78 w 392"/>
              <a:gd name="T67" fmla="*/ 57 h 342"/>
              <a:gd name="T68" fmla="*/ 91 w 392"/>
              <a:gd name="T69" fmla="*/ 72 h 342"/>
              <a:gd name="T70" fmla="*/ 77 w 392"/>
              <a:gd name="T71" fmla="*/ 50 h 342"/>
              <a:gd name="T72" fmla="*/ 59 w 392"/>
              <a:gd name="T73" fmla="*/ 46 h 342"/>
              <a:gd name="T74" fmla="*/ 273 w 392"/>
              <a:gd name="T75" fmla="*/ 0 h 342"/>
              <a:gd name="T76" fmla="*/ 374 w 392"/>
              <a:gd name="T77" fmla="*/ 102 h 342"/>
              <a:gd name="T78" fmla="*/ 311 w 392"/>
              <a:gd name="T79" fmla="*/ 72 h 342"/>
              <a:gd name="T80" fmla="*/ 320 w 392"/>
              <a:gd name="T81" fmla="*/ 46 h 342"/>
              <a:gd name="T82" fmla="*/ 302 w 392"/>
              <a:gd name="T83" fmla="*/ 46 h 342"/>
              <a:gd name="T84" fmla="*/ 311 w 392"/>
              <a:gd name="T85" fmla="*/ 72 h 342"/>
              <a:gd name="T86" fmla="*/ 328 w 392"/>
              <a:gd name="T87" fmla="*/ 69 h 342"/>
              <a:gd name="T88" fmla="*/ 339 w 392"/>
              <a:gd name="T89" fmla="*/ 51 h 342"/>
              <a:gd name="T90" fmla="*/ 349 w 392"/>
              <a:gd name="T91" fmla="*/ 69 h 342"/>
              <a:gd name="T92" fmla="*/ 359 w 392"/>
              <a:gd name="T93" fmla="*/ 69 h 342"/>
              <a:gd name="T94" fmla="*/ 356 w 392"/>
              <a:gd name="T95" fmla="*/ 46 h 342"/>
              <a:gd name="T96" fmla="*/ 333 w 392"/>
              <a:gd name="T97" fmla="*/ 49 h 342"/>
              <a:gd name="T98" fmla="*/ 137 w 392"/>
              <a:gd name="T99" fmla="*/ 118 h 342"/>
              <a:gd name="T100" fmla="*/ 153 w 392"/>
              <a:gd name="T101" fmla="*/ 102 h 342"/>
              <a:gd name="T102" fmla="*/ 153 w 392"/>
              <a:gd name="T103" fmla="*/ 102 h 342"/>
              <a:gd name="T104" fmla="*/ 187 w 392"/>
              <a:gd name="T105" fmla="*/ 49 h 342"/>
              <a:gd name="T106" fmla="*/ 169 w 392"/>
              <a:gd name="T107" fmla="*/ 48 h 342"/>
              <a:gd name="T108" fmla="*/ 172 w 392"/>
              <a:gd name="T109" fmla="*/ 69 h 342"/>
              <a:gd name="T110" fmla="*/ 192 w 392"/>
              <a:gd name="T111" fmla="*/ 49 h 342"/>
              <a:gd name="T112" fmla="*/ 198 w 392"/>
              <a:gd name="T113" fmla="*/ 57 h 342"/>
              <a:gd name="T114" fmla="*/ 211 w 392"/>
              <a:gd name="T115" fmla="*/ 72 h 342"/>
              <a:gd name="T116" fmla="*/ 224 w 392"/>
              <a:gd name="T117" fmla="*/ 57 h 342"/>
              <a:gd name="T118" fmla="*/ 229 w 392"/>
              <a:gd name="T119" fmla="*/ 55 h 342"/>
              <a:gd name="T120" fmla="*/ 198 w 392"/>
              <a:gd name="T121" fmla="*/ 5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2" h="342">
                <a:moveTo>
                  <a:pt x="392" y="342"/>
                </a:moveTo>
                <a:cubicBezTo>
                  <a:pt x="0" y="342"/>
                  <a:pt x="0" y="342"/>
                  <a:pt x="0" y="342"/>
                </a:cubicBezTo>
                <a:cubicBezTo>
                  <a:pt x="0" y="235"/>
                  <a:pt x="0" y="235"/>
                  <a:pt x="0" y="235"/>
                </a:cubicBezTo>
                <a:cubicBezTo>
                  <a:pt x="392" y="235"/>
                  <a:pt x="392" y="235"/>
                  <a:pt x="392" y="235"/>
                </a:cubicBezTo>
                <a:lnTo>
                  <a:pt x="392" y="342"/>
                </a:lnTo>
                <a:close/>
                <a:moveTo>
                  <a:pt x="16" y="326"/>
                </a:moveTo>
                <a:cubicBezTo>
                  <a:pt x="376" y="326"/>
                  <a:pt x="376" y="326"/>
                  <a:pt x="376" y="326"/>
                </a:cubicBezTo>
                <a:cubicBezTo>
                  <a:pt x="376" y="251"/>
                  <a:pt x="376" y="251"/>
                  <a:pt x="376" y="251"/>
                </a:cubicBezTo>
                <a:cubicBezTo>
                  <a:pt x="16" y="251"/>
                  <a:pt x="16" y="251"/>
                  <a:pt x="16" y="251"/>
                </a:cubicBezTo>
                <a:lnTo>
                  <a:pt x="16" y="326"/>
                </a:lnTo>
                <a:close/>
                <a:moveTo>
                  <a:pt x="323" y="260"/>
                </a:moveTo>
                <a:cubicBezTo>
                  <a:pt x="307" y="260"/>
                  <a:pt x="307" y="260"/>
                  <a:pt x="307" y="260"/>
                </a:cubicBezTo>
                <a:cubicBezTo>
                  <a:pt x="307" y="318"/>
                  <a:pt x="307" y="318"/>
                  <a:pt x="307" y="318"/>
                </a:cubicBezTo>
                <a:cubicBezTo>
                  <a:pt x="323" y="318"/>
                  <a:pt x="323" y="318"/>
                  <a:pt x="323" y="318"/>
                </a:cubicBezTo>
                <a:lnTo>
                  <a:pt x="323" y="260"/>
                </a:lnTo>
                <a:close/>
                <a:moveTo>
                  <a:pt x="346" y="260"/>
                </a:moveTo>
                <a:cubicBezTo>
                  <a:pt x="330" y="260"/>
                  <a:pt x="330" y="260"/>
                  <a:pt x="330" y="260"/>
                </a:cubicBezTo>
                <a:cubicBezTo>
                  <a:pt x="330" y="318"/>
                  <a:pt x="330" y="318"/>
                  <a:pt x="330" y="318"/>
                </a:cubicBezTo>
                <a:cubicBezTo>
                  <a:pt x="346" y="318"/>
                  <a:pt x="346" y="318"/>
                  <a:pt x="346" y="318"/>
                </a:cubicBezTo>
                <a:lnTo>
                  <a:pt x="346" y="260"/>
                </a:lnTo>
                <a:close/>
                <a:moveTo>
                  <a:pt x="369" y="260"/>
                </a:moveTo>
                <a:cubicBezTo>
                  <a:pt x="353" y="260"/>
                  <a:pt x="353" y="260"/>
                  <a:pt x="353" y="260"/>
                </a:cubicBezTo>
                <a:cubicBezTo>
                  <a:pt x="353" y="318"/>
                  <a:pt x="353" y="318"/>
                  <a:pt x="353" y="318"/>
                </a:cubicBezTo>
                <a:cubicBezTo>
                  <a:pt x="369" y="318"/>
                  <a:pt x="369" y="318"/>
                  <a:pt x="369" y="318"/>
                </a:cubicBezTo>
                <a:lnTo>
                  <a:pt x="369" y="260"/>
                </a:lnTo>
                <a:close/>
                <a:moveTo>
                  <a:pt x="38" y="260"/>
                </a:moveTo>
                <a:cubicBezTo>
                  <a:pt x="22" y="260"/>
                  <a:pt x="22" y="260"/>
                  <a:pt x="22" y="260"/>
                </a:cubicBezTo>
                <a:cubicBezTo>
                  <a:pt x="22" y="318"/>
                  <a:pt x="22" y="318"/>
                  <a:pt x="22" y="318"/>
                </a:cubicBezTo>
                <a:cubicBezTo>
                  <a:pt x="38" y="318"/>
                  <a:pt x="38" y="318"/>
                  <a:pt x="38" y="318"/>
                </a:cubicBezTo>
                <a:lnTo>
                  <a:pt x="38" y="260"/>
                </a:lnTo>
                <a:close/>
                <a:moveTo>
                  <a:pt x="62" y="260"/>
                </a:moveTo>
                <a:cubicBezTo>
                  <a:pt x="46" y="260"/>
                  <a:pt x="46" y="260"/>
                  <a:pt x="46" y="260"/>
                </a:cubicBezTo>
                <a:cubicBezTo>
                  <a:pt x="46" y="318"/>
                  <a:pt x="46" y="318"/>
                  <a:pt x="46" y="318"/>
                </a:cubicBezTo>
                <a:cubicBezTo>
                  <a:pt x="62" y="318"/>
                  <a:pt x="62" y="318"/>
                  <a:pt x="62" y="318"/>
                </a:cubicBezTo>
                <a:lnTo>
                  <a:pt x="62" y="260"/>
                </a:lnTo>
                <a:close/>
                <a:moveTo>
                  <a:pt x="85" y="260"/>
                </a:moveTo>
                <a:cubicBezTo>
                  <a:pt x="69" y="260"/>
                  <a:pt x="69" y="260"/>
                  <a:pt x="69" y="260"/>
                </a:cubicBezTo>
                <a:cubicBezTo>
                  <a:pt x="69" y="318"/>
                  <a:pt x="69" y="318"/>
                  <a:pt x="69" y="318"/>
                </a:cubicBezTo>
                <a:cubicBezTo>
                  <a:pt x="85" y="318"/>
                  <a:pt x="85" y="318"/>
                  <a:pt x="85" y="318"/>
                </a:cubicBezTo>
                <a:lnTo>
                  <a:pt x="85" y="260"/>
                </a:lnTo>
                <a:close/>
                <a:moveTo>
                  <a:pt x="196" y="322"/>
                </a:moveTo>
                <a:cubicBezTo>
                  <a:pt x="178" y="322"/>
                  <a:pt x="163" y="307"/>
                  <a:pt x="163" y="289"/>
                </a:cubicBezTo>
                <a:cubicBezTo>
                  <a:pt x="163" y="271"/>
                  <a:pt x="178" y="256"/>
                  <a:pt x="196" y="256"/>
                </a:cubicBezTo>
                <a:cubicBezTo>
                  <a:pt x="214" y="256"/>
                  <a:pt x="229" y="271"/>
                  <a:pt x="229" y="289"/>
                </a:cubicBezTo>
                <a:cubicBezTo>
                  <a:pt x="229" y="307"/>
                  <a:pt x="214" y="322"/>
                  <a:pt x="196" y="322"/>
                </a:cubicBezTo>
                <a:close/>
                <a:moveTo>
                  <a:pt x="196" y="272"/>
                </a:moveTo>
                <a:cubicBezTo>
                  <a:pt x="187" y="272"/>
                  <a:pt x="179" y="279"/>
                  <a:pt x="179" y="289"/>
                </a:cubicBezTo>
                <a:cubicBezTo>
                  <a:pt x="179" y="298"/>
                  <a:pt x="187" y="306"/>
                  <a:pt x="196" y="306"/>
                </a:cubicBezTo>
                <a:cubicBezTo>
                  <a:pt x="205" y="306"/>
                  <a:pt x="213" y="298"/>
                  <a:pt x="213" y="289"/>
                </a:cubicBezTo>
                <a:cubicBezTo>
                  <a:pt x="213" y="279"/>
                  <a:pt x="205" y="272"/>
                  <a:pt x="196" y="272"/>
                </a:cubicBezTo>
                <a:close/>
                <a:moveTo>
                  <a:pt x="392" y="231"/>
                </a:moveTo>
                <a:cubicBezTo>
                  <a:pt x="0" y="231"/>
                  <a:pt x="0" y="231"/>
                  <a:pt x="0" y="231"/>
                </a:cubicBezTo>
                <a:cubicBezTo>
                  <a:pt x="0" y="124"/>
                  <a:pt x="0" y="124"/>
                  <a:pt x="0" y="124"/>
                </a:cubicBezTo>
                <a:cubicBezTo>
                  <a:pt x="392" y="124"/>
                  <a:pt x="392" y="124"/>
                  <a:pt x="392" y="124"/>
                </a:cubicBezTo>
                <a:lnTo>
                  <a:pt x="392" y="231"/>
                </a:lnTo>
                <a:close/>
                <a:moveTo>
                  <a:pt x="16" y="215"/>
                </a:moveTo>
                <a:cubicBezTo>
                  <a:pt x="376" y="215"/>
                  <a:pt x="376" y="215"/>
                  <a:pt x="376" y="215"/>
                </a:cubicBezTo>
                <a:cubicBezTo>
                  <a:pt x="376" y="140"/>
                  <a:pt x="376" y="140"/>
                  <a:pt x="376" y="140"/>
                </a:cubicBezTo>
                <a:cubicBezTo>
                  <a:pt x="16" y="140"/>
                  <a:pt x="16" y="140"/>
                  <a:pt x="16" y="140"/>
                </a:cubicBezTo>
                <a:lnTo>
                  <a:pt x="16" y="215"/>
                </a:lnTo>
                <a:close/>
                <a:moveTo>
                  <a:pt x="323" y="148"/>
                </a:moveTo>
                <a:cubicBezTo>
                  <a:pt x="307" y="148"/>
                  <a:pt x="307" y="148"/>
                  <a:pt x="307" y="148"/>
                </a:cubicBezTo>
                <a:cubicBezTo>
                  <a:pt x="307" y="207"/>
                  <a:pt x="307" y="207"/>
                  <a:pt x="307" y="207"/>
                </a:cubicBezTo>
                <a:cubicBezTo>
                  <a:pt x="323" y="207"/>
                  <a:pt x="323" y="207"/>
                  <a:pt x="323" y="207"/>
                </a:cubicBezTo>
                <a:lnTo>
                  <a:pt x="323" y="148"/>
                </a:lnTo>
                <a:close/>
                <a:moveTo>
                  <a:pt x="346" y="148"/>
                </a:moveTo>
                <a:cubicBezTo>
                  <a:pt x="330" y="148"/>
                  <a:pt x="330" y="148"/>
                  <a:pt x="330" y="148"/>
                </a:cubicBezTo>
                <a:cubicBezTo>
                  <a:pt x="330" y="207"/>
                  <a:pt x="330" y="207"/>
                  <a:pt x="330" y="207"/>
                </a:cubicBezTo>
                <a:cubicBezTo>
                  <a:pt x="346" y="207"/>
                  <a:pt x="346" y="207"/>
                  <a:pt x="346" y="207"/>
                </a:cubicBezTo>
                <a:lnTo>
                  <a:pt x="346" y="148"/>
                </a:lnTo>
                <a:close/>
                <a:moveTo>
                  <a:pt x="369" y="148"/>
                </a:moveTo>
                <a:cubicBezTo>
                  <a:pt x="353" y="148"/>
                  <a:pt x="353" y="148"/>
                  <a:pt x="353" y="148"/>
                </a:cubicBezTo>
                <a:cubicBezTo>
                  <a:pt x="353" y="207"/>
                  <a:pt x="353" y="207"/>
                  <a:pt x="353" y="207"/>
                </a:cubicBezTo>
                <a:cubicBezTo>
                  <a:pt x="369" y="207"/>
                  <a:pt x="369" y="207"/>
                  <a:pt x="369" y="207"/>
                </a:cubicBezTo>
                <a:lnTo>
                  <a:pt x="369" y="148"/>
                </a:lnTo>
                <a:close/>
                <a:moveTo>
                  <a:pt x="38" y="148"/>
                </a:moveTo>
                <a:cubicBezTo>
                  <a:pt x="22" y="148"/>
                  <a:pt x="22" y="148"/>
                  <a:pt x="22" y="148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38" y="207"/>
                  <a:pt x="38" y="207"/>
                  <a:pt x="38" y="207"/>
                </a:cubicBezTo>
                <a:lnTo>
                  <a:pt x="38" y="148"/>
                </a:lnTo>
                <a:close/>
                <a:moveTo>
                  <a:pt x="62" y="148"/>
                </a:moveTo>
                <a:cubicBezTo>
                  <a:pt x="46" y="148"/>
                  <a:pt x="46" y="148"/>
                  <a:pt x="46" y="148"/>
                </a:cubicBezTo>
                <a:cubicBezTo>
                  <a:pt x="46" y="207"/>
                  <a:pt x="46" y="207"/>
                  <a:pt x="46" y="207"/>
                </a:cubicBezTo>
                <a:cubicBezTo>
                  <a:pt x="62" y="207"/>
                  <a:pt x="62" y="207"/>
                  <a:pt x="62" y="207"/>
                </a:cubicBezTo>
                <a:lnTo>
                  <a:pt x="62" y="148"/>
                </a:lnTo>
                <a:close/>
                <a:moveTo>
                  <a:pt x="85" y="148"/>
                </a:moveTo>
                <a:cubicBezTo>
                  <a:pt x="69" y="148"/>
                  <a:pt x="69" y="148"/>
                  <a:pt x="69" y="148"/>
                </a:cubicBezTo>
                <a:cubicBezTo>
                  <a:pt x="69" y="207"/>
                  <a:pt x="69" y="207"/>
                  <a:pt x="69" y="207"/>
                </a:cubicBezTo>
                <a:cubicBezTo>
                  <a:pt x="85" y="207"/>
                  <a:pt x="85" y="207"/>
                  <a:pt x="85" y="207"/>
                </a:cubicBezTo>
                <a:lnTo>
                  <a:pt x="85" y="148"/>
                </a:lnTo>
                <a:close/>
                <a:moveTo>
                  <a:pt x="196" y="210"/>
                </a:moveTo>
                <a:cubicBezTo>
                  <a:pt x="178" y="210"/>
                  <a:pt x="163" y="196"/>
                  <a:pt x="163" y="177"/>
                </a:cubicBezTo>
                <a:cubicBezTo>
                  <a:pt x="163" y="159"/>
                  <a:pt x="178" y="145"/>
                  <a:pt x="196" y="145"/>
                </a:cubicBezTo>
                <a:cubicBezTo>
                  <a:pt x="214" y="145"/>
                  <a:pt x="229" y="159"/>
                  <a:pt x="229" y="177"/>
                </a:cubicBezTo>
                <a:cubicBezTo>
                  <a:pt x="229" y="196"/>
                  <a:pt x="214" y="210"/>
                  <a:pt x="196" y="210"/>
                </a:cubicBezTo>
                <a:close/>
                <a:moveTo>
                  <a:pt x="196" y="161"/>
                </a:moveTo>
                <a:cubicBezTo>
                  <a:pt x="187" y="161"/>
                  <a:pt x="179" y="168"/>
                  <a:pt x="179" y="177"/>
                </a:cubicBezTo>
                <a:cubicBezTo>
                  <a:pt x="179" y="187"/>
                  <a:pt x="187" y="194"/>
                  <a:pt x="196" y="194"/>
                </a:cubicBezTo>
                <a:cubicBezTo>
                  <a:pt x="205" y="194"/>
                  <a:pt x="213" y="187"/>
                  <a:pt x="213" y="177"/>
                </a:cubicBezTo>
                <a:cubicBezTo>
                  <a:pt x="213" y="168"/>
                  <a:pt x="205" y="161"/>
                  <a:pt x="196" y="161"/>
                </a:cubicBezTo>
                <a:close/>
                <a:moveTo>
                  <a:pt x="119" y="118"/>
                </a:moveTo>
                <a:cubicBezTo>
                  <a:pt x="1" y="118"/>
                  <a:pt x="1" y="118"/>
                  <a:pt x="1" y="118"/>
                </a:cubicBezTo>
                <a:cubicBezTo>
                  <a:pt x="1" y="0"/>
                  <a:pt x="1" y="0"/>
                  <a:pt x="1" y="0"/>
                </a:cubicBezTo>
                <a:cubicBezTo>
                  <a:pt x="119" y="0"/>
                  <a:pt x="119" y="0"/>
                  <a:pt x="119" y="0"/>
                </a:cubicBezTo>
                <a:lnTo>
                  <a:pt x="119" y="118"/>
                </a:lnTo>
                <a:close/>
                <a:moveTo>
                  <a:pt x="17" y="102"/>
                </a:moveTo>
                <a:cubicBezTo>
                  <a:pt x="103" y="102"/>
                  <a:pt x="103" y="102"/>
                  <a:pt x="103" y="102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7" y="16"/>
                  <a:pt x="17" y="16"/>
                  <a:pt x="17" y="16"/>
                </a:cubicBezTo>
                <a:lnTo>
                  <a:pt x="17" y="102"/>
                </a:lnTo>
                <a:close/>
                <a:moveTo>
                  <a:pt x="40" y="72"/>
                </a:moveTo>
                <a:cubicBezTo>
                  <a:pt x="41" y="72"/>
                  <a:pt x="43" y="71"/>
                  <a:pt x="43" y="69"/>
                </a:cubicBezTo>
                <a:cubicBezTo>
                  <a:pt x="43" y="69"/>
                  <a:pt x="43" y="69"/>
                  <a:pt x="51" y="50"/>
                </a:cubicBezTo>
                <a:cubicBezTo>
                  <a:pt x="51" y="50"/>
                  <a:pt x="52" y="49"/>
                  <a:pt x="52" y="49"/>
                </a:cubicBezTo>
                <a:cubicBezTo>
                  <a:pt x="52" y="47"/>
                  <a:pt x="50" y="46"/>
                  <a:pt x="49" y="46"/>
                </a:cubicBezTo>
                <a:cubicBezTo>
                  <a:pt x="47" y="46"/>
                  <a:pt x="47" y="47"/>
                  <a:pt x="46" y="48"/>
                </a:cubicBezTo>
                <a:cubicBezTo>
                  <a:pt x="46" y="48"/>
                  <a:pt x="46" y="48"/>
                  <a:pt x="40" y="65"/>
                </a:cubicBezTo>
                <a:cubicBezTo>
                  <a:pt x="40" y="65"/>
                  <a:pt x="40" y="65"/>
                  <a:pt x="33" y="48"/>
                </a:cubicBezTo>
                <a:cubicBezTo>
                  <a:pt x="33" y="47"/>
                  <a:pt x="32" y="46"/>
                  <a:pt x="31" y="46"/>
                </a:cubicBezTo>
                <a:cubicBezTo>
                  <a:pt x="29" y="46"/>
                  <a:pt x="28" y="47"/>
                  <a:pt x="28" y="49"/>
                </a:cubicBezTo>
                <a:cubicBezTo>
                  <a:pt x="28" y="49"/>
                  <a:pt x="28" y="50"/>
                  <a:pt x="28" y="50"/>
                </a:cubicBezTo>
                <a:cubicBezTo>
                  <a:pt x="28" y="50"/>
                  <a:pt x="28" y="50"/>
                  <a:pt x="36" y="69"/>
                </a:cubicBezTo>
                <a:cubicBezTo>
                  <a:pt x="37" y="71"/>
                  <a:pt x="38" y="72"/>
                  <a:pt x="40" y="72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6" y="49"/>
                </a:moveTo>
                <a:cubicBezTo>
                  <a:pt x="56" y="49"/>
                  <a:pt x="56" y="49"/>
                  <a:pt x="56" y="49"/>
                </a:cubicBezTo>
                <a:cubicBezTo>
                  <a:pt x="56" y="69"/>
                  <a:pt x="56" y="69"/>
                  <a:pt x="56" y="69"/>
                </a:cubicBezTo>
                <a:cubicBezTo>
                  <a:pt x="56" y="70"/>
                  <a:pt x="58" y="72"/>
                  <a:pt x="59" y="72"/>
                </a:cubicBezTo>
                <a:cubicBezTo>
                  <a:pt x="61" y="72"/>
                  <a:pt x="62" y="70"/>
                  <a:pt x="62" y="69"/>
                </a:cubicBezTo>
                <a:cubicBezTo>
                  <a:pt x="62" y="69"/>
                  <a:pt x="62" y="69"/>
                  <a:pt x="62" y="57"/>
                </a:cubicBezTo>
                <a:cubicBezTo>
                  <a:pt x="62" y="54"/>
                  <a:pt x="64" y="51"/>
                  <a:pt x="67" y="51"/>
                </a:cubicBezTo>
                <a:cubicBezTo>
                  <a:pt x="70" y="51"/>
                  <a:pt x="72" y="53"/>
                  <a:pt x="72" y="57"/>
                </a:cubicBezTo>
                <a:cubicBezTo>
                  <a:pt x="72" y="57"/>
                  <a:pt x="72" y="57"/>
                  <a:pt x="72" y="69"/>
                </a:cubicBezTo>
                <a:cubicBezTo>
                  <a:pt x="72" y="70"/>
                  <a:pt x="73" y="72"/>
                  <a:pt x="75" y="72"/>
                </a:cubicBezTo>
                <a:cubicBezTo>
                  <a:pt x="77" y="72"/>
                  <a:pt x="78" y="70"/>
                  <a:pt x="78" y="69"/>
                </a:cubicBezTo>
                <a:cubicBezTo>
                  <a:pt x="78" y="69"/>
                  <a:pt x="78" y="69"/>
                  <a:pt x="78" y="57"/>
                </a:cubicBezTo>
                <a:cubicBezTo>
                  <a:pt x="78" y="53"/>
                  <a:pt x="80" y="51"/>
                  <a:pt x="83" y="51"/>
                </a:cubicBezTo>
                <a:cubicBezTo>
                  <a:pt x="86" y="51"/>
                  <a:pt x="88" y="53"/>
                  <a:pt x="88" y="57"/>
                </a:cubicBezTo>
                <a:cubicBezTo>
                  <a:pt x="88" y="57"/>
                  <a:pt x="88" y="57"/>
                  <a:pt x="88" y="69"/>
                </a:cubicBezTo>
                <a:cubicBezTo>
                  <a:pt x="88" y="70"/>
                  <a:pt x="89" y="72"/>
                  <a:pt x="91" y="72"/>
                </a:cubicBezTo>
                <a:cubicBezTo>
                  <a:pt x="93" y="72"/>
                  <a:pt x="94" y="70"/>
                  <a:pt x="94" y="69"/>
                </a:cubicBezTo>
                <a:cubicBezTo>
                  <a:pt x="94" y="69"/>
                  <a:pt x="94" y="69"/>
                  <a:pt x="94" y="55"/>
                </a:cubicBezTo>
                <a:cubicBezTo>
                  <a:pt x="94" y="49"/>
                  <a:pt x="91" y="46"/>
                  <a:pt x="85" y="46"/>
                </a:cubicBezTo>
                <a:cubicBezTo>
                  <a:pt x="81" y="46"/>
                  <a:pt x="79" y="48"/>
                  <a:pt x="77" y="50"/>
                </a:cubicBezTo>
                <a:cubicBezTo>
                  <a:pt x="76" y="48"/>
                  <a:pt x="73" y="46"/>
                  <a:pt x="69" y="46"/>
                </a:cubicBezTo>
                <a:cubicBezTo>
                  <a:pt x="66" y="46"/>
                  <a:pt x="64" y="48"/>
                  <a:pt x="62" y="50"/>
                </a:cubicBezTo>
                <a:cubicBezTo>
                  <a:pt x="62" y="50"/>
                  <a:pt x="62" y="50"/>
                  <a:pt x="62" y="49"/>
                </a:cubicBezTo>
                <a:cubicBezTo>
                  <a:pt x="62" y="48"/>
                  <a:pt x="61" y="46"/>
                  <a:pt x="59" y="46"/>
                </a:cubicBezTo>
                <a:cubicBezTo>
                  <a:pt x="57" y="46"/>
                  <a:pt x="56" y="48"/>
                  <a:pt x="56" y="49"/>
                </a:cubicBezTo>
                <a:close/>
                <a:moveTo>
                  <a:pt x="390" y="118"/>
                </a:moveTo>
                <a:cubicBezTo>
                  <a:pt x="273" y="118"/>
                  <a:pt x="273" y="118"/>
                  <a:pt x="273" y="118"/>
                </a:cubicBezTo>
                <a:cubicBezTo>
                  <a:pt x="273" y="0"/>
                  <a:pt x="273" y="0"/>
                  <a:pt x="273" y="0"/>
                </a:cubicBezTo>
                <a:cubicBezTo>
                  <a:pt x="390" y="0"/>
                  <a:pt x="390" y="0"/>
                  <a:pt x="390" y="0"/>
                </a:cubicBezTo>
                <a:lnTo>
                  <a:pt x="390" y="118"/>
                </a:lnTo>
                <a:close/>
                <a:moveTo>
                  <a:pt x="289" y="102"/>
                </a:moveTo>
                <a:cubicBezTo>
                  <a:pt x="374" y="102"/>
                  <a:pt x="374" y="102"/>
                  <a:pt x="374" y="102"/>
                </a:cubicBezTo>
                <a:cubicBezTo>
                  <a:pt x="374" y="16"/>
                  <a:pt x="374" y="16"/>
                  <a:pt x="374" y="16"/>
                </a:cubicBezTo>
                <a:cubicBezTo>
                  <a:pt x="289" y="16"/>
                  <a:pt x="289" y="16"/>
                  <a:pt x="289" y="16"/>
                </a:cubicBezTo>
                <a:lnTo>
                  <a:pt x="289" y="102"/>
                </a:lnTo>
                <a:close/>
                <a:moveTo>
                  <a:pt x="311" y="72"/>
                </a:moveTo>
                <a:cubicBezTo>
                  <a:pt x="313" y="72"/>
                  <a:pt x="314" y="71"/>
                  <a:pt x="314" y="69"/>
                </a:cubicBezTo>
                <a:cubicBezTo>
                  <a:pt x="314" y="69"/>
                  <a:pt x="314" y="69"/>
                  <a:pt x="323" y="50"/>
                </a:cubicBezTo>
                <a:cubicBezTo>
                  <a:pt x="323" y="50"/>
                  <a:pt x="323" y="49"/>
                  <a:pt x="323" y="49"/>
                </a:cubicBezTo>
                <a:cubicBezTo>
                  <a:pt x="323" y="47"/>
                  <a:pt x="322" y="46"/>
                  <a:pt x="320" y="46"/>
                </a:cubicBezTo>
                <a:cubicBezTo>
                  <a:pt x="319" y="46"/>
                  <a:pt x="318" y="47"/>
                  <a:pt x="318" y="48"/>
                </a:cubicBezTo>
                <a:cubicBezTo>
                  <a:pt x="318" y="48"/>
                  <a:pt x="318" y="48"/>
                  <a:pt x="311" y="65"/>
                </a:cubicBezTo>
                <a:cubicBezTo>
                  <a:pt x="311" y="65"/>
                  <a:pt x="311" y="65"/>
                  <a:pt x="305" y="48"/>
                </a:cubicBezTo>
                <a:cubicBezTo>
                  <a:pt x="304" y="47"/>
                  <a:pt x="304" y="46"/>
                  <a:pt x="302" y="46"/>
                </a:cubicBezTo>
                <a:cubicBezTo>
                  <a:pt x="300" y="46"/>
                  <a:pt x="299" y="47"/>
                  <a:pt x="299" y="49"/>
                </a:cubicBezTo>
                <a:cubicBezTo>
                  <a:pt x="299" y="49"/>
                  <a:pt x="299" y="50"/>
                  <a:pt x="300" y="50"/>
                </a:cubicBezTo>
                <a:cubicBezTo>
                  <a:pt x="300" y="50"/>
                  <a:pt x="300" y="50"/>
                  <a:pt x="308" y="69"/>
                </a:cubicBezTo>
                <a:cubicBezTo>
                  <a:pt x="308" y="71"/>
                  <a:pt x="309" y="72"/>
                  <a:pt x="311" y="72"/>
                </a:cubicBezTo>
                <a:cubicBezTo>
                  <a:pt x="311" y="72"/>
                  <a:pt x="311" y="72"/>
                  <a:pt x="311" y="72"/>
                </a:cubicBezTo>
                <a:close/>
                <a:moveTo>
                  <a:pt x="328" y="49"/>
                </a:moveTo>
                <a:cubicBezTo>
                  <a:pt x="328" y="49"/>
                  <a:pt x="328" y="49"/>
                  <a:pt x="328" y="49"/>
                </a:cubicBezTo>
                <a:cubicBezTo>
                  <a:pt x="328" y="69"/>
                  <a:pt x="328" y="69"/>
                  <a:pt x="328" y="69"/>
                </a:cubicBezTo>
                <a:cubicBezTo>
                  <a:pt x="328" y="70"/>
                  <a:pt x="329" y="72"/>
                  <a:pt x="330" y="72"/>
                </a:cubicBezTo>
                <a:cubicBezTo>
                  <a:pt x="332" y="72"/>
                  <a:pt x="333" y="70"/>
                  <a:pt x="333" y="69"/>
                </a:cubicBezTo>
                <a:cubicBezTo>
                  <a:pt x="333" y="69"/>
                  <a:pt x="333" y="69"/>
                  <a:pt x="333" y="57"/>
                </a:cubicBezTo>
                <a:cubicBezTo>
                  <a:pt x="333" y="54"/>
                  <a:pt x="335" y="51"/>
                  <a:pt x="339" y="51"/>
                </a:cubicBezTo>
                <a:cubicBezTo>
                  <a:pt x="342" y="51"/>
                  <a:pt x="344" y="53"/>
                  <a:pt x="344" y="57"/>
                </a:cubicBezTo>
                <a:cubicBezTo>
                  <a:pt x="344" y="57"/>
                  <a:pt x="344" y="57"/>
                  <a:pt x="344" y="69"/>
                </a:cubicBezTo>
                <a:cubicBezTo>
                  <a:pt x="344" y="70"/>
                  <a:pt x="345" y="72"/>
                  <a:pt x="346" y="72"/>
                </a:cubicBezTo>
                <a:cubicBezTo>
                  <a:pt x="348" y="72"/>
                  <a:pt x="349" y="70"/>
                  <a:pt x="349" y="69"/>
                </a:cubicBezTo>
                <a:cubicBezTo>
                  <a:pt x="349" y="69"/>
                  <a:pt x="349" y="69"/>
                  <a:pt x="349" y="57"/>
                </a:cubicBezTo>
                <a:cubicBezTo>
                  <a:pt x="349" y="53"/>
                  <a:pt x="351" y="51"/>
                  <a:pt x="354" y="51"/>
                </a:cubicBezTo>
                <a:cubicBezTo>
                  <a:pt x="358" y="51"/>
                  <a:pt x="359" y="53"/>
                  <a:pt x="359" y="57"/>
                </a:cubicBezTo>
                <a:cubicBezTo>
                  <a:pt x="359" y="57"/>
                  <a:pt x="359" y="57"/>
                  <a:pt x="359" y="69"/>
                </a:cubicBezTo>
                <a:cubicBezTo>
                  <a:pt x="359" y="70"/>
                  <a:pt x="361" y="72"/>
                  <a:pt x="362" y="72"/>
                </a:cubicBezTo>
                <a:cubicBezTo>
                  <a:pt x="364" y="72"/>
                  <a:pt x="365" y="70"/>
                  <a:pt x="365" y="69"/>
                </a:cubicBezTo>
                <a:cubicBezTo>
                  <a:pt x="365" y="69"/>
                  <a:pt x="365" y="69"/>
                  <a:pt x="365" y="55"/>
                </a:cubicBezTo>
                <a:cubicBezTo>
                  <a:pt x="365" y="49"/>
                  <a:pt x="362" y="46"/>
                  <a:pt x="356" y="46"/>
                </a:cubicBezTo>
                <a:cubicBezTo>
                  <a:pt x="353" y="46"/>
                  <a:pt x="350" y="48"/>
                  <a:pt x="348" y="50"/>
                </a:cubicBezTo>
                <a:cubicBezTo>
                  <a:pt x="347" y="48"/>
                  <a:pt x="344" y="46"/>
                  <a:pt x="341" y="46"/>
                </a:cubicBezTo>
                <a:cubicBezTo>
                  <a:pt x="337" y="46"/>
                  <a:pt x="335" y="48"/>
                  <a:pt x="333" y="50"/>
                </a:cubicBezTo>
                <a:cubicBezTo>
                  <a:pt x="333" y="50"/>
                  <a:pt x="333" y="50"/>
                  <a:pt x="333" y="49"/>
                </a:cubicBezTo>
                <a:cubicBezTo>
                  <a:pt x="333" y="48"/>
                  <a:pt x="332" y="46"/>
                  <a:pt x="330" y="46"/>
                </a:cubicBezTo>
                <a:cubicBezTo>
                  <a:pt x="329" y="46"/>
                  <a:pt x="328" y="48"/>
                  <a:pt x="328" y="49"/>
                </a:cubicBezTo>
                <a:close/>
                <a:moveTo>
                  <a:pt x="255" y="118"/>
                </a:moveTo>
                <a:cubicBezTo>
                  <a:pt x="137" y="118"/>
                  <a:pt x="137" y="118"/>
                  <a:pt x="137" y="118"/>
                </a:cubicBezTo>
                <a:cubicBezTo>
                  <a:pt x="137" y="0"/>
                  <a:pt x="137" y="0"/>
                  <a:pt x="137" y="0"/>
                </a:cubicBezTo>
                <a:cubicBezTo>
                  <a:pt x="255" y="0"/>
                  <a:pt x="255" y="0"/>
                  <a:pt x="255" y="0"/>
                </a:cubicBezTo>
                <a:lnTo>
                  <a:pt x="255" y="118"/>
                </a:lnTo>
                <a:close/>
                <a:moveTo>
                  <a:pt x="153" y="102"/>
                </a:moveTo>
                <a:cubicBezTo>
                  <a:pt x="239" y="102"/>
                  <a:pt x="239" y="102"/>
                  <a:pt x="239" y="102"/>
                </a:cubicBezTo>
                <a:cubicBezTo>
                  <a:pt x="239" y="16"/>
                  <a:pt x="239" y="16"/>
                  <a:pt x="239" y="16"/>
                </a:cubicBezTo>
                <a:cubicBezTo>
                  <a:pt x="153" y="16"/>
                  <a:pt x="153" y="16"/>
                  <a:pt x="153" y="16"/>
                </a:cubicBezTo>
                <a:lnTo>
                  <a:pt x="153" y="102"/>
                </a:lnTo>
                <a:close/>
                <a:moveTo>
                  <a:pt x="176" y="72"/>
                </a:moveTo>
                <a:cubicBezTo>
                  <a:pt x="177" y="72"/>
                  <a:pt x="178" y="71"/>
                  <a:pt x="179" y="69"/>
                </a:cubicBezTo>
                <a:cubicBezTo>
                  <a:pt x="179" y="69"/>
                  <a:pt x="179" y="69"/>
                  <a:pt x="187" y="50"/>
                </a:cubicBezTo>
                <a:cubicBezTo>
                  <a:pt x="187" y="50"/>
                  <a:pt x="187" y="49"/>
                  <a:pt x="187" y="49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3" y="46"/>
                  <a:pt x="182" y="47"/>
                  <a:pt x="182" y="48"/>
                </a:cubicBezTo>
                <a:cubicBezTo>
                  <a:pt x="182" y="48"/>
                  <a:pt x="182" y="48"/>
                  <a:pt x="176" y="65"/>
                </a:cubicBezTo>
                <a:cubicBezTo>
                  <a:pt x="176" y="65"/>
                  <a:pt x="176" y="65"/>
                  <a:pt x="169" y="48"/>
                </a:cubicBezTo>
                <a:cubicBezTo>
                  <a:pt x="169" y="47"/>
                  <a:pt x="168" y="46"/>
                  <a:pt x="166" y="46"/>
                </a:cubicBezTo>
                <a:cubicBezTo>
                  <a:pt x="165" y="46"/>
                  <a:pt x="163" y="47"/>
                  <a:pt x="163" y="49"/>
                </a:cubicBezTo>
                <a:cubicBezTo>
                  <a:pt x="163" y="49"/>
                  <a:pt x="164" y="50"/>
                  <a:pt x="164" y="50"/>
                </a:cubicBezTo>
                <a:cubicBezTo>
                  <a:pt x="164" y="50"/>
                  <a:pt x="164" y="50"/>
                  <a:pt x="172" y="69"/>
                </a:cubicBezTo>
                <a:cubicBezTo>
                  <a:pt x="173" y="71"/>
                  <a:pt x="174" y="72"/>
                  <a:pt x="175" y="72"/>
                </a:cubicBezTo>
                <a:cubicBezTo>
                  <a:pt x="175" y="72"/>
                  <a:pt x="175" y="72"/>
                  <a:pt x="176" y="72"/>
                </a:cubicBezTo>
                <a:close/>
                <a:moveTo>
                  <a:pt x="192" y="49"/>
                </a:moveTo>
                <a:cubicBezTo>
                  <a:pt x="192" y="49"/>
                  <a:pt x="192" y="49"/>
                  <a:pt x="192" y="49"/>
                </a:cubicBezTo>
                <a:cubicBezTo>
                  <a:pt x="192" y="69"/>
                  <a:pt x="192" y="69"/>
                  <a:pt x="192" y="69"/>
                </a:cubicBezTo>
                <a:cubicBezTo>
                  <a:pt x="192" y="70"/>
                  <a:pt x="193" y="72"/>
                  <a:pt x="195" y="72"/>
                </a:cubicBezTo>
                <a:cubicBezTo>
                  <a:pt x="196" y="72"/>
                  <a:pt x="198" y="70"/>
                  <a:pt x="198" y="69"/>
                </a:cubicBezTo>
                <a:cubicBezTo>
                  <a:pt x="198" y="69"/>
                  <a:pt x="198" y="69"/>
                  <a:pt x="198" y="57"/>
                </a:cubicBezTo>
                <a:cubicBezTo>
                  <a:pt x="198" y="54"/>
                  <a:pt x="200" y="51"/>
                  <a:pt x="203" y="51"/>
                </a:cubicBezTo>
                <a:cubicBezTo>
                  <a:pt x="206" y="51"/>
                  <a:pt x="208" y="53"/>
                  <a:pt x="208" y="57"/>
                </a:cubicBezTo>
                <a:cubicBezTo>
                  <a:pt x="208" y="57"/>
                  <a:pt x="208" y="57"/>
                  <a:pt x="208" y="69"/>
                </a:cubicBezTo>
                <a:cubicBezTo>
                  <a:pt x="208" y="70"/>
                  <a:pt x="209" y="72"/>
                  <a:pt x="211" y="72"/>
                </a:cubicBezTo>
                <a:cubicBezTo>
                  <a:pt x="212" y="72"/>
                  <a:pt x="214" y="70"/>
                  <a:pt x="214" y="69"/>
                </a:cubicBezTo>
                <a:cubicBezTo>
                  <a:pt x="214" y="69"/>
                  <a:pt x="214" y="69"/>
                  <a:pt x="214" y="57"/>
                </a:cubicBezTo>
                <a:cubicBezTo>
                  <a:pt x="214" y="53"/>
                  <a:pt x="216" y="51"/>
                  <a:pt x="219" y="51"/>
                </a:cubicBezTo>
                <a:cubicBezTo>
                  <a:pt x="222" y="51"/>
                  <a:pt x="224" y="53"/>
                  <a:pt x="224" y="57"/>
                </a:cubicBezTo>
                <a:cubicBezTo>
                  <a:pt x="224" y="57"/>
                  <a:pt x="224" y="57"/>
                  <a:pt x="224" y="69"/>
                </a:cubicBezTo>
                <a:cubicBezTo>
                  <a:pt x="224" y="70"/>
                  <a:pt x="225" y="72"/>
                  <a:pt x="227" y="72"/>
                </a:cubicBezTo>
                <a:cubicBezTo>
                  <a:pt x="228" y="72"/>
                  <a:pt x="229" y="70"/>
                  <a:pt x="229" y="69"/>
                </a:cubicBezTo>
                <a:cubicBezTo>
                  <a:pt x="229" y="69"/>
                  <a:pt x="229" y="69"/>
                  <a:pt x="229" y="55"/>
                </a:cubicBezTo>
                <a:cubicBezTo>
                  <a:pt x="229" y="49"/>
                  <a:pt x="226" y="46"/>
                  <a:pt x="221" y="46"/>
                </a:cubicBezTo>
                <a:cubicBezTo>
                  <a:pt x="217" y="46"/>
                  <a:pt x="214" y="48"/>
                  <a:pt x="212" y="50"/>
                </a:cubicBezTo>
                <a:cubicBezTo>
                  <a:pt x="211" y="48"/>
                  <a:pt x="209" y="46"/>
                  <a:pt x="205" y="46"/>
                </a:cubicBezTo>
                <a:cubicBezTo>
                  <a:pt x="201" y="46"/>
                  <a:pt x="199" y="48"/>
                  <a:pt x="198" y="50"/>
                </a:cubicBezTo>
                <a:cubicBezTo>
                  <a:pt x="198" y="50"/>
                  <a:pt x="198" y="50"/>
                  <a:pt x="198" y="49"/>
                </a:cubicBezTo>
                <a:cubicBezTo>
                  <a:pt x="198" y="48"/>
                  <a:pt x="196" y="46"/>
                  <a:pt x="195" y="46"/>
                </a:cubicBezTo>
                <a:cubicBezTo>
                  <a:pt x="193" y="46"/>
                  <a:pt x="192" y="48"/>
                  <a:pt x="192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3EC06AE-D972-C748-BC35-0F18D967145D}"/>
              </a:ext>
            </a:extLst>
          </p:cNvPr>
          <p:cNvGrpSpPr/>
          <p:nvPr/>
        </p:nvGrpSpPr>
        <p:grpSpPr>
          <a:xfrm>
            <a:off x="7868227" y="2440416"/>
            <a:ext cx="1032348" cy="1031778"/>
            <a:chOff x="57151" y="3603618"/>
            <a:chExt cx="2881313" cy="2879721"/>
          </a:xfrm>
          <a:solidFill>
            <a:schemeClr val="bg1"/>
          </a:solidFill>
        </p:grpSpPr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33FF72C8-B30C-084A-8B74-43650C9C0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1" y="3603618"/>
              <a:ext cx="2881313" cy="2879721"/>
            </a:xfrm>
            <a:custGeom>
              <a:avLst/>
              <a:gdLst>
                <a:gd name="T0" fmla="*/ 613 w 8002"/>
                <a:gd name="T1" fmla="*/ 0 h 7998"/>
                <a:gd name="T2" fmla="*/ 432 w 8002"/>
                <a:gd name="T3" fmla="*/ 24 h 7998"/>
                <a:gd name="T4" fmla="*/ 271 w 8002"/>
                <a:gd name="T5" fmla="*/ 101 h 7998"/>
                <a:gd name="T6" fmla="*/ 142 w 8002"/>
                <a:gd name="T7" fmla="*/ 221 h 7998"/>
                <a:gd name="T8" fmla="*/ 49 w 8002"/>
                <a:gd name="T9" fmla="*/ 373 h 7998"/>
                <a:gd name="T10" fmla="*/ 3 w 8002"/>
                <a:gd name="T11" fmla="*/ 548 h 7998"/>
                <a:gd name="T12" fmla="*/ 0 w 8002"/>
                <a:gd name="T13" fmla="*/ 7387 h 7998"/>
                <a:gd name="T14" fmla="*/ 28 w 8002"/>
                <a:gd name="T15" fmla="*/ 7568 h 7998"/>
                <a:gd name="T16" fmla="*/ 105 w 8002"/>
                <a:gd name="T17" fmla="*/ 7729 h 7998"/>
                <a:gd name="T18" fmla="*/ 222 w 8002"/>
                <a:gd name="T19" fmla="*/ 7858 h 7998"/>
                <a:gd name="T20" fmla="*/ 373 w 8002"/>
                <a:gd name="T21" fmla="*/ 7947 h 7998"/>
                <a:gd name="T22" fmla="*/ 549 w 8002"/>
                <a:gd name="T23" fmla="*/ 7994 h 7998"/>
                <a:gd name="T24" fmla="*/ 7391 w 8002"/>
                <a:gd name="T25" fmla="*/ 7997 h 7998"/>
                <a:gd name="T26" fmla="*/ 7569 w 8002"/>
                <a:gd name="T27" fmla="*/ 7969 h 7998"/>
                <a:gd name="T28" fmla="*/ 7729 w 8002"/>
                <a:gd name="T29" fmla="*/ 7892 h 7998"/>
                <a:gd name="T30" fmla="*/ 7859 w 8002"/>
                <a:gd name="T31" fmla="*/ 7775 h 7998"/>
                <a:gd name="T32" fmla="*/ 7952 w 8002"/>
                <a:gd name="T33" fmla="*/ 7624 h 7998"/>
                <a:gd name="T34" fmla="*/ 7998 w 8002"/>
                <a:gd name="T35" fmla="*/ 7448 h 7998"/>
                <a:gd name="T36" fmla="*/ 8001 w 8002"/>
                <a:gd name="T37" fmla="*/ 609 h 7998"/>
                <a:gd name="T38" fmla="*/ 7973 w 8002"/>
                <a:gd name="T39" fmla="*/ 428 h 7998"/>
                <a:gd name="T40" fmla="*/ 7896 w 8002"/>
                <a:gd name="T41" fmla="*/ 268 h 7998"/>
                <a:gd name="T42" fmla="*/ 7779 w 8002"/>
                <a:gd name="T43" fmla="*/ 138 h 7998"/>
                <a:gd name="T44" fmla="*/ 7628 w 8002"/>
                <a:gd name="T45" fmla="*/ 46 h 7998"/>
                <a:gd name="T46" fmla="*/ 7452 w 8002"/>
                <a:gd name="T47" fmla="*/ 3 h 7998"/>
                <a:gd name="T48" fmla="*/ 7668 w 8002"/>
                <a:gd name="T49" fmla="*/ 7387 h 7998"/>
                <a:gd name="T50" fmla="*/ 7656 w 8002"/>
                <a:gd name="T51" fmla="*/ 7470 h 7998"/>
                <a:gd name="T52" fmla="*/ 7619 w 8002"/>
                <a:gd name="T53" fmla="*/ 7541 h 7998"/>
                <a:gd name="T54" fmla="*/ 7566 w 8002"/>
                <a:gd name="T55" fmla="*/ 7599 h 7998"/>
                <a:gd name="T56" fmla="*/ 7499 w 8002"/>
                <a:gd name="T57" fmla="*/ 7642 h 7998"/>
                <a:gd name="T58" fmla="*/ 7419 w 8002"/>
                <a:gd name="T59" fmla="*/ 7661 h 7998"/>
                <a:gd name="T60" fmla="*/ 613 w 8002"/>
                <a:gd name="T61" fmla="*/ 7664 h 7998"/>
                <a:gd name="T62" fmla="*/ 530 w 8002"/>
                <a:gd name="T63" fmla="*/ 7652 h 7998"/>
                <a:gd name="T64" fmla="*/ 456 w 8002"/>
                <a:gd name="T65" fmla="*/ 7615 h 7998"/>
                <a:gd name="T66" fmla="*/ 398 w 8002"/>
                <a:gd name="T67" fmla="*/ 7562 h 7998"/>
                <a:gd name="T68" fmla="*/ 357 w 8002"/>
                <a:gd name="T69" fmla="*/ 7495 h 7998"/>
                <a:gd name="T70" fmla="*/ 336 w 8002"/>
                <a:gd name="T71" fmla="*/ 7414 h 7998"/>
                <a:gd name="T72" fmla="*/ 333 w 8002"/>
                <a:gd name="T73" fmla="*/ 609 h 7998"/>
                <a:gd name="T74" fmla="*/ 348 w 8002"/>
                <a:gd name="T75" fmla="*/ 527 h 7998"/>
                <a:gd name="T76" fmla="*/ 382 w 8002"/>
                <a:gd name="T77" fmla="*/ 453 h 7998"/>
                <a:gd name="T78" fmla="*/ 435 w 8002"/>
                <a:gd name="T79" fmla="*/ 394 h 7998"/>
                <a:gd name="T80" fmla="*/ 506 w 8002"/>
                <a:gd name="T81" fmla="*/ 354 h 7998"/>
                <a:gd name="T82" fmla="*/ 582 w 8002"/>
                <a:gd name="T83" fmla="*/ 333 h 7998"/>
                <a:gd name="T84" fmla="*/ 7391 w 8002"/>
                <a:gd name="T85" fmla="*/ 333 h 7998"/>
                <a:gd name="T86" fmla="*/ 7471 w 8002"/>
                <a:gd name="T87" fmla="*/ 345 h 7998"/>
                <a:gd name="T88" fmla="*/ 7545 w 8002"/>
                <a:gd name="T89" fmla="*/ 379 h 7998"/>
                <a:gd name="T90" fmla="*/ 7603 w 8002"/>
                <a:gd name="T91" fmla="*/ 434 h 7998"/>
                <a:gd name="T92" fmla="*/ 7646 w 8002"/>
                <a:gd name="T93" fmla="*/ 502 h 7998"/>
                <a:gd name="T94" fmla="*/ 7665 w 8002"/>
                <a:gd name="T95" fmla="*/ 581 h 7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02" h="7998">
                  <a:moveTo>
                    <a:pt x="7391" y="0"/>
                  </a:moveTo>
                  <a:lnTo>
                    <a:pt x="613" y="0"/>
                  </a:lnTo>
                  <a:lnTo>
                    <a:pt x="613" y="0"/>
                  </a:lnTo>
                  <a:lnTo>
                    <a:pt x="549" y="3"/>
                  </a:lnTo>
                  <a:lnTo>
                    <a:pt x="490" y="12"/>
                  </a:lnTo>
                  <a:lnTo>
                    <a:pt x="432" y="24"/>
                  </a:lnTo>
                  <a:lnTo>
                    <a:pt x="373" y="46"/>
                  </a:lnTo>
                  <a:lnTo>
                    <a:pt x="320" y="74"/>
                  </a:lnTo>
                  <a:lnTo>
                    <a:pt x="271" y="101"/>
                  </a:lnTo>
                  <a:lnTo>
                    <a:pt x="222" y="138"/>
                  </a:lnTo>
                  <a:lnTo>
                    <a:pt x="179" y="178"/>
                  </a:lnTo>
                  <a:lnTo>
                    <a:pt x="142" y="221"/>
                  </a:lnTo>
                  <a:lnTo>
                    <a:pt x="105" y="268"/>
                  </a:lnTo>
                  <a:lnTo>
                    <a:pt x="74" y="317"/>
                  </a:lnTo>
                  <a:lnTo>
                    <a:pt x="49" y="373"/>
                  </a:lnTo>
                  <a:lnTo>
                    <a:pt x="28" y="428"/>
                  </a:lnTo>
                  <a:lnTo>
                    <a:pt x="12" y="487"/>
                  </a:lnTo>
                  <a:lnTo>
                    <a:pt x="3" y="548"/>
                  </a:lnTo>
                  <a:lnTo>
                    <a:pt x="0" y="609"/>
                  </a:lnTo>
                  <a:lnTo>
                    <a:pt x="0" y="7387"/>
                  </a:lnTo>
                  <a:lnTo>
                    <a:pt x="0" y="7387"/>
                  </a:lnTo>
                  <a:lnTo>
                    <a:pt x="3" y="7448"/>
                  </a:lnTo>
                  <a:lnTo>
                    <a:pt x="12" y="7510"/>
                  </a:lnTo>
                  <a:lnTo>
                    <a:pt x="28" y="7568"/>
                  </a:lnTo>
                  <a:lnTo>
                    <a:pt x="49" y="7624"/>
                  </a:lnTo>
                  <a:lnTo>
                    <a:pt x="74" y="7676"/>
                  </a:lnTo>
                  <a:lnTo>
                    <a:pt x="105" y="7729"/>
                  </a:lnTo>
                  <a:lnTo>
                    <a:pt x="142" y="7775"/>
                  </a:lnTo>
                  <a:lnTo>
                    <a:pt x="179" y="7818"/>
                  </a:lnTo>
                  <a:lnTo>
                    <a:pt x="222" y="7858"/>
                  </a:lnTo>
                  <a:lnTo>
                    <a:pt x="271" y="7892"/>
                  </a:lnTo>
                  <a:lnTo>
                    <a:pt x="320" y="7923"/>
                  </a:lnTo>
                  <a:lnTo>
                    <a:pt x="373" y="7947"/>
                  </a:lnTo>
                  <a:lnTo>
                    <a:pt x="432" y="7969"/>
                  </a:lnTo>
                  <a:lnTo>
                    <a:pt x="490" y="7985"/>
                  </a:lnTo>
                  <a:lnTo>
                    <a:pt x="549" y="7994"/>
                  </a:lnTo>
                  <a:lnTo>
                    <a:pt x="613" y="7997"/>
                  </a:lnTo>
                  <a:lnTo>
                    <a:pt x="7391" y="7997"/>
                  </a:lnTo>
                  <a:lnTo>
                    <a:pt x="7391" y="7997"/>
                  </a:lnTo>
                  <a:lnTo>
                    <a:pt x="7452" y="7994"/>
                  </a:lnTo>
                  <a:lnTo>
                    <a:pt x="7511" y="7985"/>
                  </a:lnTo>
                  <a:lnTo>
                    <a:pt x="7569" y="7969"/>
                  </a:lnTo>
                  <a:lnTo>
                    <a:pt x="7628" y="7947"/>
                  </a:lnTo>
                  <a:lnTo>
                    <a:pt x="7680" y="7923"/>
                  </a:lnTo>
                  <a:lnTo>
                    <a:pt x="7729" y="7892"/>
                  </a:lnTo>
                  <a:lnTo>
                    <a:pt x="7779" y="7858"/>
                  </a:lnTo>
                  <a:lnTo>
                    <a:pt x="7822" y="7818"/>
                  </a:lnTo>
                  <a:lnTo>
                    <a:pt x="7859" y="7775"/>
                  </a:lnTo>
                  <a:lnTo>
                    <a:pt x="7896" y="7729"/>
                  </a:lnTo>
                  <a:lnTo>
                    <a:pt x="7927" y="7676"/>
                  </a:lnTo>
                  <a:lnTo>
                    <a:pt x="7952" y="7624"/>
                  </a:lnTo>
                  <a:lnTo>
                    <a:pt x="7973" y="7568"/>
                  </a:lnTo>
                  <a:lnTo>
                    <a:pt x="7988" y="7510"/>
                  </a:lnTo>
                  <a:lnTo>
                    <a:pt x="7998" y="7448"/>
                  </a:lnTo>
                  <a:lnTo>
                    <a:pt x="8001" y="7387"/>
                  </a:lnTo>
                  <a:lnTo>
                    <a:pt x="8001" y="609"/>
                  </a:lnTo>
                  <a:lnTo>
                    <a:pt x="8001" y="609"/>
                  </a:lnTo>
                  <a:lnTo>
                    <a:pt x="7998" y="548"/>
                  </a:lnTo>
                  <a:lnTo>
                    <a:pt x="7988" y="487"/>
                  </a:lnTo>
                  <a:lnTo>
                    <a:pt x="7973" y="428"/>
                  </a:lnTo>
                  <a:lnTo>
                    <a:pt x="7952" y="373"/>
                  </a:lnTo>
                  <a:lnTo>
                    <a:pt x="7927" y="317"/>
                  </a:lnTo>
                  <a:lnTo>
                    <a:pt x="7896" y="268"/>
                  </a:lnTo>
                  <a:lnTo>
                    <a:pt x="7859" y="221"/>
                  </a:lnTo>
                  <a:lnTo>
                    <a:pt x="7822" y="178"/>
                  </a:lnTo>
                  <a:lnTo>
                    <a:pt x="7779" y="138"/>
                  </a:lnTo>
                  <a:lnTo>
                    <a:pt x="7729" y="101"/>
                  </a:lnTo>
                  <a:lnTo>
                    <a:pt x="7680" y="74"/>
                  </a:lnTo>
                  <a:lnTo>
                    <a:pt x="7628" y="46"/>
                  </a:lnTo>
                  <a:lnTo>
                    <a:pt x="7569" y="24"/>
                  </a:lnTo>
                  <a:lnTo>
                    <a:pt x="7511" y="12"/>
                  </a:lnTo>
                  <a:lnTo>
                    <a:pt x="7452" y="3"/>
                  </a:lnTo>
                  <a:lnTo>
                    <a:pt x="7391" y="0"/>
                  </a:lnTo>
                  <a:close/>
                  <a:moveTo>
                    <a:pt x="7668" y="7387"/>
                  </a:moveTo>
                  <a:lnTo>
                    <a:pt x="7668" y="7387"/>
                  </a:lnTo>
                  <a:lnTo>
                    <a:pt x="7665" y="7414"/>
                  </a:lnTo>
                  <a:lnTo>
                    <a:pt x="7662" y="7442"/>
                  </a:lnTo>
                  <a:lnTo>
                    <a:pt x="7656" y="7470"/>
                  </a:lnTo>
                  <a:lnTo>
                    <a:pt x="7646" y="7495"/>
                  </a:lnTo>
                  <a:lnTo>
                    <a:pt x="7634" y="7519"/>
                  </a:lnTo>
                  <a:lnTo>
                    <a:pt x="7619" y="7541"/>
                  </a:lnTo>
                  <a:lnTo>
                    <a:pt x="7603" y="7562"/>
                  </a:lnTo>
                  <a:lnTo>
                    <a:pt x="7585" y="7581"/>
                  </a:lnTo>
                  <a:lnTo>
                    <a:pt x="7566" y="7599"/>
                  </a:lnTo>
                  <a:lnTo>
                    <a:pt x="7545" y="7615"/>
                  </a:lnTo>
                  <a:lnTo>
                    <a:pt x="7520" y="7630"/>
                  </a:lnTo>
                  <a:lnTo>
                    <a:pt x="7499" y="7642"/>
                  </a:lnTo>
                  <a:lnTo>
                    <a:pt x="7471" y="7652"/>
                  </a:lnTo>
                  <a:lnTo>
                    <a:pt x="7446" y="7658"/>
                  </a:lnTo>
                  <a:lnTo>
                    <a:pt x="7419" y="7661"/>
                  </a:lnTo>
                  <a:lnTo>
                    <a:pt x="7391" y="7664"/>
                  </a:lnTo>
                  <a:lnTo>
                    <a:pt x="613" y="7664"/>
                  </a:lnTo>
                  <a:lnTo>
                    <a:pt x="613" y="7664"/>
                  </a:lnTo>
                  <a:lnTo>
                    <a:pt x="582" y="7661"/>
                  </a:lnTo>
                  <a:lnTo>
                    <a:pt x="555" y="7658"/>
                  </a:lnTo>
                  <a:lnTo>
                    <a:pt x="530" y="7652"/>
                  </a:lnTo>
                  <a:lnTo>
                    <a:pt x="506" y="7642"/>
                  </a:lnTo>
                  <a:lnTo>
                    <a:pt x="481" y="7630"/>
                  </a:lnTo>
                  <a:lnTo>
                    <a:pt x="456" y="7615"/>
                  </a:lnTo>
                  <a:lnTo>
                    <a:pt x="435" y="7599"/>
                  </a:lnTo>
                  <a:lnTo>
                    <a:pt x="416" y="7581"/>
                  </a:lnTo>
                  <a:lnTo>
                    <a:pt x="398" y="7562"/>
                  </a:lnTo>
                  <a:lnTo>
                    <a:pt x="382" y="7541"/>
                  </a:lnTo>
                  <a:lnTo>
                    <a:pt x="367" y="7519"/>
                  </a:lnTo>
                  <a:lnTo>
                    <a:pt x="357" y="7495"/>
                  </a:lnTo>
                  <a:lnTo>
                    <a:pt x="348" y="7470"/>
                  </a:lnTo>
                  <a:lnTo>
                    <a:pt x="339" y="7442"/>
                  </a:lnTo>
                  <a:lnTo>
                    <a:pt x="336" y="7414"/>
                  </a:lnTo>
                  <a:lnTo>
                    <a:pt x="333" y="7387"/>
                  </a:lnTo>
                  <a:lnTo>
                    <a:pt x="333" y="609"/>
                  </a:lnTo>
                  <a:lnTo>
                    <a:pt x="333" y="609"/>
                  </a:lnTo>
                  <a:lnTo>
                    <a:pt x="336" y="581"/>
                  </a:lnTo>
                  <a:lnTo>
                    <a:pt x="339" y="554"/>
                  </a:lnTo>
                  <a:lnTo>
                    <a:pt x="348" y="527"/>
                  </a:lnTo>
                  <a:lnTo>
                    <a:pt x="357" y="502"/>
                  </a:lnTo>
                  <a:lnTo>
                    <a:pt x="367" y="478"/>
                  </a:lnTo>
                  <a:lnTo>
                    <a:pt x="382" y="453"/>
                  </a:lnTo>
                  <a:lnTo>
                    <a:pt x="398" y="434"/>
                  </a:lnTo>
                  <a:lnTo>
                    <a:pt x="416" y="413"/>
                  </a:lnTo>
                  <a:lnTo>
                    <a:pt x="435" y="394"/>
                  </a:lnTo>
                  <a:lnTo>
                    <a:pt x="456" y="379"/>
                  </a:lnTo>
                  <a:lnTo>
                    <a:pt x="481" y="366"/>
                  </a:lnTo>
                  <a:lnTo>
                    <a:pt x="506" y="354"/>
                  </a:lnTo>
                  <a:lnTo>
                    <a:pt x="530" y="345"/>
                  </a:lnTo>
                  <a:lnTo>
                    <a:pt x="555" y="339"/>
                  </a:lnTo>
                  <a:lnTo>
                    <a:pt x="582" y="333"/>
                  </a:lnTo>
                  <a:lnTo>
                    <a:pt x="613" y="333"/>
                  </a:lnTo>
                  <a:lnTo>
                    <a:pt x="7391" y="333"/>
                  </a:lnTo>
                  <a:lnTo>
                    <a:pt x="7391" y="333"/>
                  </a:lnTo>
                  <a:lnTo>
                    <a:pt x="7419" y="333"/>
                  </a:lnTo>
                  <a:lnTo>
                    <a:pt x="7446" y="339"/>
                  </a:lnTo>
                  <a:lnTo>
                    <a:pt x="7471" y="345"/>
                  </a:lnTo>
                  <a:lnTo>
                    <a:pt x="7499" y="354"/>
                  </a:lnTo>
                  <a:lnTo>
                    <a:pt x="7520" y="366"/>
                  </a:lnTo>
                  <a:lnTo>
                    <a:pt x="7545" y="379"/>
                  </a:lnTo>
                  <a:lnTo>
                    <a:pt x="7566" y="394"/>
                  </a:lnTo>
                  <a:lnTo>
                    <a:pt x="7585" y="413"/>
                  </a:lnTo>
                  <a:lnTo>
                    <a:pt x="7603" y="434"/>
                  </a:lnTo>
                  <a:lnTo>
                    <a:pt x="7619" y="453"/>
                  </a:lnTo>
                  <a:lnTo>
                    <a:pt x="7634" y="478"/>
                  </a:lnTo>
                  <a:lnTo>
                    <a:pt x="7646" y="502"/>
                  </a:lnTo>
                  <a:lnTo>
                    <a:pt x="7656" y="527"/>
                  </a:lnTo>
                  <a:lnTo>
                    <a:pt x="7662" y="554"/>
                  </a:lnTo>
                  <a:lnTo>
                    <a:pt x="7665" y="581"/>
                  </a:lnTo>
                  <a:lnTo>
                    <a:pt x="7668" y="609"/>
                  </a:lnTo>
                  <a:lnTo>
                    <a:pt x="7668" y="738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618E5DD5-140F-9F4B-A0C0-93A65466F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750" y="3944930"/>
              <a:ext cx="611188" cy="611185"/>
            </a:xfrm>
            <a:custGeom>
              <a:avLst/>
              <a:gdLst>
                <a:gd name="T0" fmla="*/ 1566 w 1697"/>
                <a:gd name="T1" fmla="*/ 0 h 1696"/>
                <a:gd name="T2" fmla="*/ 130 w 1697"/>
                <a:gd name="T3" fmla="*/ 0 h 1696"/>
                <a:gd name="T4" fmla="*/ 130 w 1697"/>
                <a:gd name="T5" fmla="*/ 0 h 1696"/>
                <a:gd name="T6" fmla="*/ 102 w 1697"/>
                <a:gd name="T7" fmla="*/ 3 h 1696"/>
                <a:gd name="T8" fmla="*/ 77 w 1697"/>
                <a:gd name="T9" fmla="*/ 9 h 1696"/>
                <a:gd name="T10" fmla="*/ 56 w 1697"/>
                <a:gd name="T11" fmla="*/ 22 h 1696"/>
                <a:gd name="T12" fmla="*/ 37 w 1697"/>
                <a:gd name="T13" fmla="*/ 37 h 1696"/>
                <a:gd name="T14" fmla="*/ 22 w 1697"/>
                <a:gd name="T15" fmla="*/ 59 h 1696"/>
                <a:gd name="T16" fmla="*/ 10 w 1697"/>
                <a:gd name="T17" fmla="*/ 80 h 1696"/>
                <a:gd name="T18" fmla="*/ 0 w 1697"/>
                <a:gd name="T19" fmla="*/ 105 h 1696"/>
                <a:gd name="T20" fmla="*/ 0 w 1697"/>
                <a:gd name="T21" fmla="*/ 130 h 1696"/>
                <a:gd name="T22" fmla="*/ 0 w 1697"/>
                <a:gd name="T23" fmla="*/ 1566 h 1696"/>
                <a:gd name="T24" fmla="*/ 0 w 1697"/>
                <a:gd name="T25" fmla="*/ 1566 h 1696"/>
                <a:gd name="T26" fmla="*/ 0 w 1697"/>
                <a:gd name="T27" fmla="*/ 1594 h 1696"/>
                <a:gd name="T28" fmla="*/ 10 w 1697"/>
                <a:gd name="T29" fmla="*/ 1618 h 1696"/>
                <a:gd name="T30" fmla="*/ 22 w 1697"/>
                <a:gd name="T31" fmla="*/ 1640 h 1696"/>
                <a:gd name="T32" fmla="*/ 37 w 1697"/>
                <a:gd name="T33" fmla="*/ 1658 h 1696"/>
                <a:gd name="T34" fmla="*/ 56 w 1697"/>
                <a:gd name="T35" fmla="*/ 1674 h 1696"/>
                <a:gd name="T36" fmla="*/ 77 w 1697"/>
                <a:gd name="T37" fmla="*/ 1686 h 1696"/>
                <a:gd name="T38" fmla="*/ 102 w 1697"/>
                <a:gd name="T39" fmla="*/ 1692 h 1696"/>
                <a:gd name="T40" fmla="*/ 130 w 1697"/>
                <a:gd name="T41" fmla="*/ 1695 h 1696"/>
                <a:gd name="T42" fmla="*/ 1566 w 1697"/>
                <a:gd name="T43" fmla="*/ 1695 h 1696"/>
                <a:gd name="T44" fmla="*/ 1566 w 1697"/>
                <a:gd name="T45" fmla="*/ 1695 h 1696"/>
                <a:gd name="T46" fmla="*/ 1591 w 1697"/>
                <a:gd name="T47" fmla="*/ 1692 h 1696"/>
                <a:gd name="T48" fmla="*/ 1615 w 1697"/>
                <a:gd name="T49" fmla="*/ 1686 h 1696"/>
                <a:gd name="T50" fmla="*/ 1637 w 1697"/>
                <a:gd name="T51" fmla="*/ 1674 h 1696"/>
                <a:gd name="T52" fmla="*/ 1659 w 1697"/>
                <a:gd name="T53" fmla="*/ 1658 h 1696"/>
                <a:gd name="T54" fmla="*/ 1674 w 1697"/>
                <a:gd name="T55" fmla="*/ 1640 h 1696"/>
                <a:gd name="T56" fmla="*/ 1686 w 1697"/>
                <a:gd name="T57" fmla="*/ 1618 h 1696"/>
                <a:gd name="T58" fmla="*/ 1692 w 1697"/>
                <a:gd name="T59" fmla="*/ 1594 h 1696"/>
                <a:gd name="T60" fmla="*/ 1696 w 1697"/>
                <a:gd name="T61" fmla="*/ 1566 h 1696"/>
                <a:gd name="T62" fmla="*/ 1696 w 1697"/>
                <a:gd name="T63" fmla="*/ 130 h 1696"/>
                <a:gd name="T64" fmla="*/ 1696 w 1697"/>
                <a:gd name="T65" fmla="*/ 130 h 1696"/>
                <a:gd name="T66" fmla="*/ 1692 w 1697"/>
                <a:gd name="T67" fmla="*/ 105 h 1696"/>
                <a:gd name="T68" fmla="*/ 1686 w 1697"/>
                <a:gd name="T69" fmla="*/ 80 h 1696"/>
                <a:gd name="T70" fmla="*/ 1674 w 1697"/>
                <a:gd name="T71" fmla="*/ 59 h 1696"/>
                <a:gd name="T72" fmla="*/ 1659 w 1697"/>
                <a:gd name="T73" fmla="*/ 37 h 1696"/>
                <a:gd name="T74" fmla="*/ 1637 w 1697"/>
                <a:gd name="T75" fmla="*/ 22 h 1696"/>
                <a:gd name="T76" fmla="*/ 1615 w 1697"/>
                <a:gd name="T77" fmla="*/ 9 h 1696"/>
                <a:gd name="T78" fmla="*/ 1591 w 1697"/>
                <a:gd name="T79" fmla="*/ 3 h 1696"/>
                <a:gd name="T80" fmla="*/ 1566 w 1697"/>
                <a:gd name="T81" fmla="*/ 0 h 1696"/>
                <a:gd name="T82" fmla="*/ 682 w 1697"/>
                <a:gd name="T83" fmla="*/ 1362 h 1696"/>
                <a:gd name="T84" fmla="*/ 333 w 1697"/>
                <a:gd name="T85" fmla="*/ 1362 h 1696"/>
                <a:gd name="T86" fmla="*/ 333 w 1697"/>
                <a:gd name="T87" fmla="*/ 1014 h 1696"/>
                <a:gd name="T88" fmla="*/ 682 w 1697"/>
                <a:gd name="T89" fmla="*/ 1014 h 1696"/>
                <a:gd name="T90" fmla="*/ 682 w 1697"/>
                <a:gd name="T91" fmla="*/ 1362 h 1696"/>
                <a:gd name="T92" fmla="*/ 682 w 1697"/>
                <a:gd name="T93" fmla="*/ 681 h 1696"/>
                <a:gd name="T94" fmla="*/ 333 w 1697"/>
                <a:gd name="T95" fmla="*/ 681 h 1696"/>
                <a:gd name="T96" fmla="*/ 333 w 1697"/>
                <a:gd name="T97" fmla="*/ 333 h 1696"/>
                <a:gd name="T98" fmla="*/ 682 w 1697"/>
                <a:gd name="T99" fmla="*/ 333 h 1696"/>
                <a:gd name="T100" fmla="*/ 682 w 1697"/>
                <a:gd name="T101" fmla="*/ 681 h 1696"/>
                <a:gd name="T102" fmla="*/ 1363 w 1697"/>
                <a:gd name="T103" fmla="*/ 1362 h 1696"/>
                <a:gd name="T104" fmla="*/ 1014 w 1697"/>
                <a:gd name="T105" fmla="*/ 1362 h 1696"/>
                <a:gd name="T106" fmla="*/ 1014 w 1697"/>
                <a:gd name="T107" fmla="*/ 1014 h 1696"/>
                <a:gd name="T108" fmla="*/ 1363 w 1697"/>
                <a:gd name="T109" fmla="*/ 1014 h 1696"/>
                <a:gd name="T110" fmla="*/ 1363 w 1697"/>
                <a:gd name="T111" fmla="*/ 1362 h 1696"/>
                <a:gd name="T112" fmla="*/ 1363 w 1697"/>
                <a:gd name="T113" fmla="*/ 681 h 1696"/>
                <a:gd name="T114" fmla="*/ 1014 w 1697"/>
                <a:gd name="T115" fmla="*/ 681 h 1696"/>
                <a:gd name="T116" fmla="*/ 1014 w 1697"/>
                <a:gd name="T117" fmla="*/ 333 h 1696"/>
                <a:gd name="T118" fmla="*/ 1363 w 1697"/>
                <a:gd name="T119" fmla="*/ 333 h 1696"/>
                <a:gd name="T120" fmla="*/ 1363 w 1697"/>
                <a:gd name="T121" fmla="*/ 681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97" h="1696">
                  <a:moveTo>
                    <a:pt x="1566" y="0"/>
                  </a:moveTo>
                  <a:lnTo>
                    <a:pt x="130" y="0"/>
                  </a:lnTo>
                  <a:lnTo>
                    <a:pt x="130" y="0"/>
                  </a:lnTo>
                  <a:lnTo>
                    <a:pt x="102" y="3"/>
                  </a:lnTo>
                  <a:lnTo>
                    <a:pt x="77" y="9"/>
                  </a:lnTo>
                  <a:lnTo>
                    <a:pt x="56" y="22"/>
                  </a:lnTo>
                  <a:lnTo>
                    <a:pt x="37" y="37"/>
                  </a:lnTo>
                  <a:lnTo>
                    <a:pt x="22" y="59"/>
                  </a:lnTo>
                  <a:lnTo>
                    <a:pt x="10" y="80"/>
                  </a:lnTo>
                  <a:lnTo>
                    <a:pt x="0" y="105"/>
                  </a:lnTo>
                  <a:lnTo>
                    <a:pt x="0" y="130"/>
                  </a:lnTo>
                  <a:lnTo>
                    <a:pt x="0" y="1566"/>
                  </a:lnTo>
                  <a:lnTo>
                    <a:pt x="0" y="1566"/>
                  </a:lnTo>
                  <a:lnTo>
                    <a:pt x="0" y="1594"/>
                  </a:lnTo>
                  <a:lnTo>
                    <a:pt x="10" y="1618"/>
                  </a:lnTo>
                  <a:lnTo>
                    <a:pt x="22" y="1640"/>
                  </a:lnTo>
                  <a:lnTo>
                    <a:pt x="37" y="1658"/>
                  </a:lnTo>
                  <a:lnTo>
                    <a:pt x="56" y="1674"/>
                  </a:lnTo>
                  <a:lnTo>
                    <a:pt x="77" y="1686"/>
                  </a:lnTo>
                  <a:lnTo>
                    <a:pt x="102" y="1692"/>
                  </a:lnTo>
                  <a:lnTo>
                    <a:pt x="130" y="1695"/>
                  </a:lnTo>
                  <a:lnTo>
                    <a:pt x="1566" y="1695"/>
                  </a:lnTo>
                  <a:lnTo>
                    <a:pt x="1566" y="1695"/>
                  </a:lnTo>
                  <a:lnTo>
                    <a:pt x="1591" y="1692"/>
                  </a:lnTo>
                  <a:lnTo>
                    <a:pt x="1615" y="1686"/>
                  </a:lnTo>
                  <a:lnTo>
                    <a:pt x="1637" y="1674"/>
                  </a:lnTo>
                  <a:lnTo>
                    <a:pt x="1659" y="1658"/>
                  </a:lnTo>
                  <a:lnTo>
                    <a:pt x="1674" y="1640"/>
                  </a:lnTo>
                  <a:lnTo>
                    <a:pt x="1686" y="1618"/>
                  </a:lnTo>
                  <a:lnTo>
                    <a:pt x="1692" y="1594"/>
                  </a:lnTo>
                  <a:lnTo>
                    <a:pt x="1696" y="1566"/>
                  </a:lnTo>
                  <a:lnTo>
                    <a:pt x="1696" y="130"/>
                  </a:lnTo>
                  <a:lnTo>
                    <a:pt x="1696" y="130"/>
                  </a:lnTo>
                  <a:lnTo>
                    <a:pt x="1692" y="105"/>
                  </a:lnTo>
                  <a:lnTo>
                    <a:pt x="1686" y="80"/>
                  </a:lnTo>
                  <a:lnTo>
                    <a:pt x="1674" y="59"/>
                  </a:lnTo>
                  <a:lnTo>
                    <a:pt x="1659" y="37"/>
                  </a:lnTo>
                  <a:lnTo>
                    <a:pt x="1637" y="22"/>
                  </a:lnTo>
                  <a:lnTo>
                    <a:pt x="1615" y="9"/>
                  </a:lnTo>
                  <a:lnTo>
                    <a:pt x="1591" y="3"/>
                  </a:lnTo>
                  <a:lnTo>
                    <a:pt x="1566" y="0"/>
                  </a:lnTo>
                  <a:close/>
                  <a:moveTo>
                    <a:pt x="682" y="1362"/>
                  </a:moveTo>
                  <a:lnTo>
                    <a:pt x="333" y="1362"/>
                  </a:lnTo>
                  <a:lnTo>
                    <a:pt x="333" y="1014"/>
                  </a:lnTo>
                  <a:lnTo>
                    <a:pt x="682" y="1014"/>
                  </a:lnTo>
                  <a:lnTo>
                    <a:pt x="682" y="1362"/>
                  </a:lnTo>
                  <a:close/>
                  <a:moveTo>
                    <a:pt x="682" y="681"/>
                  </a:moveTo>
                  <a:lnTo>
                    <a:pt x="333" y="681"/>
                  </a:lnTo>
                  <a:lnTo>
                    <a:pt x="333" y="333"/>
                  </a:lnTo>
                  <a:lnTo>
                    <a:pt x="682" y="333"/>
                  </a:lnTo>
                  <a:lnTo>
                    <a:pt x="682" y="681"/>
                  </a:lnTo>
                  <a:close/>
                  <a:moveTo>
                    <a:pt x="1363" y="1362"/>
                  </a:moveTo>
                  <a:lnTo>
                    <a:pt x="1014" y="1362"/>
                  </a:lnTo>
                  <a:lnTo>
                    <a:pt x="1014" y="1014"/>
                  </a:lnTo>
                  <a:lnTo>
                    <a:pt x="1363" y="1014"/>
                  </a:lnTo>
                  <a:lnTo>
                    <a:pt x="1363" y="1362"/>
                  </a:lnTo>
                  <a:close/>
                  <a:moveTo>
                    <a:pt x="1363" y="681"/>
                  </a:moveTo>
                  <a:lnTo>
                    <a:pt x="1014" y="681"/>
                  </a:lnTo>
                  <a:lnTo>
                    <a:pt x="1014" y="333"/>
                  </a:lnTo>
                  <a:lnTo>
                    <a:pt x="1363" y="333"/>
                  </a:lnTo>
                  <a:lnTo>
                    <a:pt x="1363" y="6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EC4C9129-D48A-384D-86FF-E03C9EBE4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2851" y="4737091"/>
              <a:ext cx="611188" cy="611188"/>
            </a:xfrm>
            <a:custGeom>
              <a:avLst/>
              <a:gdLst>
                <a:gd name="T0" fmla="*/ 1565 w 1696"/>
                <a:gd name="T1" fmla="*/ 0 h 1696"/>
                <a:gd name="T2" fmla="*/ 129 w 1696"/>
                <a:gd name="T3" fmla="*/ 0 h 1696"/>
                <a:gd name="T4" fmla="*/ 129 w 1696"/>
                <a:gd name="T5" fmla="*/ 0 h 1696"/>
                <a:gd name="T6" fmla="*/ 101 w 1696"/>
                <a:gd name="T7" fmla="*/ 3 h 1696"/>
                <a:gd name="T8" fmla="*/ 76 w 1696"/>
                <a:gd name="T9" fmla="*/ 9 h 1696"/>
                <a:gd name="T10" fmla="*/ 55 w 1696"/>
                <a:gd name="T11" fmla="*/ 21 h 1696"/>
                <a:gd name="T12" fmla="*/ 37 w 1696"/>
                <a:gd name="T13" fmla="*/ 37 h 1696"/>
                <a:gd name="T14" fmla="*/ 21 w 1696"/>
                <a:gd name="T15" fmla="*/ 58 h 1696"/>
                <a:gd name="T16" fmla="*/ 9 w 1696"/>
                <a:gd name="T17" fmla="*/ 80 h 1696"/>
                <a:gd name="T18" fmla="*/ 0 w 1696"/>
                <a:gd name="T19" fmla="*/ 105 h 1696"/>
                <a:gd name="T20" fmla="*/ 0 w 1696"/>
                <a:gd name="T21" fmla="*/ 129 h 1696"/>
                <a:gd name="T22" fmla="*/ 0 w 1696"/>
                <a:gd name="T23" fmla="*/ 1565 h 1696"/>
                <a:gd name="T24" fmla="*/ 0 w 1696"/>
                <a:gd name="T25" fmla="*/ 1565 h 1696"/>
                <a:gd name="T26" fmla="*/ 0 w 1696"/>
                <a:gd name="T27" fmla="*/ 1593 h 1696"/>
                <a:gd name="T28" fmla="*/ 9 w 1696"/>
                <a:gd name="T29" fmla="*/ 1618 h 1696"/>
                <a:gd name="T30" fmla="*/ 21 w 1696"/>
                <a:gd name="T31" fmla="*/ 1640 h 1696"/>
                <a:gd name="T32" fmla="*/ 37 w 1696"/>
                <a:gd name="T33" fmla="*/ 1658 h 1696"/>
                <a:gd name="T34" fmla="*/ 55 w 1696"/>
                <a:gd name="T35" fmla="*/ 1673 h 1696"/>
                <a:gd name="T36" fmla="*/ 76 w 1696"/>
                <a:gd name="T37" fmla="*/ 1686 h 1696"/>
                <a:gd name="T38" fmla="*/ 101 w 1696"/>
                <a:gd name="T39" fmla="*/ 1695 h 1696"/>
                <a:gd name="T40" fmla="*/ 129 w 1696"/>
                <a:gd name="T41" fmla="*/ 1695 h 1696"/>
                <a:gd name="T42" fmla="*/ 1565 w 1696"/>
                <a:gd name="T43" fmla="*/ 1695 h 1696"/>
                <a:gd name="T44" fmla="*/ 1565 w 1696"/>
                <a:gd name="T45" fmla="*/ 1695 h 1696"/>
                <a:gd name="T46" fmla="*/ 1590 w 1696"/>
                <a:gd name="T47" fmla="*/ 1695 h 1696"/>
                <a:gd name="T48" fmla="*/ 1615 w 1696"/>
                <a:gd name="T49" fmla="*/ 1686 h 1696"/>
                <a:gd name="T50" fmla="*/ 1636 w 1696"/>
                <a:gd name="T51" fmla="*/ 1673 h 1696"/>
                <a:gd name="T52" fmla="*/ 1658 w 1696"/>
                <a:gd name="T53" fmla="*/ 1658 h 1696"/>
                <a:gd name="T54" fmla="*/ 1673 w 1696"/>
                <a:gd name="T55" fmla="*/ 1640 h 1696"/>
                <a:gd name="T56" fmla="*/ 1685 w 1696"/>
                <a:gd name="T57" fmla="*/ 1618 h 1696"/>
                <a:gd name="T58" fmla="*/ 1691 w 1696"/>
                <a:gd name="T59" fmla="*/ 1593 h 1696"/>
                <a:gd name="T60" fmla="*/ 1695 w 1696"/>
                <a:gd name="T61" fmla="*/ 1565 h 1696"/>
                <a:gd name="T62" fmla="*/ 1695 w 1696"/>
                <a:gd name="T63" fmla="*/ 129 h 1696"/>
                <a:gd name="T64" fmla="*/ 1695 w 1696"/>
                <a:gd name="T65" fmla="*/ 129 h 1696"/>
                <a:gd name="T66" fmla="*/ 1691 w 1696"/>
                <a:gd name="T67" fmla="*/ 105 h 1696"/>
                <a:gd name="T68" fmla="*/ 1685 w 1696"/>
                <a:gd name="T69" fmla="*/ 80 h 1696"/>
                <a:gd name="T70" fmla="*/ 1673 w 1696"/>
                <a:gd name="T71" fmla="*/ 58 h 1696"/>
                <a:gd name="T72" fmla="*/ 1658 w 1696"/>
                <a:gd name="T73" fmla="*/ 37 h 1696"/>
                <a:gd name="T74" fmla="*/ 1636 w 1696"/>
                <a:gd name="T75" fmla="*/ 21 h 1696"/>
                <a:gd name="T76" fmla="*/ 1615 w 1696"/>
                <a:gd name="T77" fmla="*/ 9 h 1696"/>
                <a:gd name="T78" fmla="*/ 1590 w 1696"/>
                <a:gd name="T79" fmla="*/ 3 h 1696"/>
                <a:gd name="T80" fmla="*/ 1565 w 1696"/>
                <a:gd name="T81" fmla="*/ 0 h 1696"/>
                <a:gd name="T82" fmla="*/ 332 w 1696"/>
                <a:gd name="T83" fmla="*/ 332 h 1696"/>
                <a:gd name="T84" fmla="*/ 1164 w 1696"/>
                <a:gd name="T85" fmla="*/ 332 h 1696"/>
                <a:gd name="T86" fmla="*/ 332 w 1696"/>
                <a:gd name="T87" fmla="*/ 1125 h 1696"/>
                <a:gd name="T88" fmla="*/ 332 w 1696"/>
                <a:gd name="T89" fmla="*/ 332 h 1696"/>
                <a:gd name="T90" fmla="*/ 1362 w 1696"/>
                <a:gd name="T91" fmla="*/ 1362 h 1696"/>
                <a:gd name="T92" fmla="*/ 563 w 1696"/>
                <a:gd name="T93" fmla="*/ 1362 h 1696"/>
                <a:gd name="T94" fmla="*/ 1362 w 1696"/>
                <a:gd name="T95" fmla="*/ 607 h 1696"/>
                <a:gd name="T96" fmla="*/ 1362 w 1696"/>
                <a:gd name="T97" fmla="*/ 1362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96" h="1696">
                  <a:moveTo>
                    <a:pt x="1565" y="0"/>
                  </a:moveTo>
                  <a:lnTo>
                    <a:pt x="129" y="0"/>
                  </a:lnTo>
                  <a:lnTo>
                    <a:pt x="129" y="0"/>
                  </a:lnTo>
                  <a:lnTo>
                    <a:pt x="101" y="3"/>
                  </a:lnTo>
                  <a:lnTo>
                    <a:pt x="76" y="9"/>
                  </a:lnTo>
                  <a:lnTo>
                    <a:pt x="55" y="21"/>
                  </a:lnTo>
                  <a:lnTo>
                    <a:pt x="37" y="37"/>
                  </a:lnTo>
                  <a:lnTo>
                    <a:pt x="21" y="58"/>
                  </a:lnTo>
                  <a:lnTo>
                    <a:pt x="9" y="80"/>
                  </a:lnTo>
                  <a:lnTo>
                    <a:pt x="0" y="105"/>
                  </a:lnTo>
                  <a:lnTo>
                    <a:pt x="0" y="129"/>
                  </a:lnTo>
                  <a:lnTo>
                    <a:pt x="0" y="1565"/>
                  </a:lnTo>
                  <a:lnTo>
                    <a:pt x="0" y="1565"/>
                  </a:lnTo>
                  <a:lnTo>
                    <a:pt x="0" y="1593"/>
                  </a:lnTo>
                  <a:lnTo>
                    <a:pt x="9" y="1618"/>
                  </a:lnTo>
                  <a:lnTo>
                    <a:pt x="21" y="1640"/>
                  </a:lnTo>
                  <a:lnTo>
                    <a:pt x="37" y="1658"/>
                  </a:lnTo>
                  <a:lnTo>
                    <a:pt x="55" y="1673"/>
                  </a:lnTo>
                  <a:lnTo>
                    <a:pt x="76" y="1686"/>
                  </a:lnTo>
                  <a:lnTo>
                    <a:pt x="101" y="1695"/>
                  </a:lnTo>
                  <a:lnTo>
                    <a:pt x="129" y="1695"/>
                  </a:lnTo>
                  <a:lnTo>
                    <a:pt x="1565" y="1695"/>
                  </a:lnTo>
                  <a:lnTo>
                    <a:pt x="1565" y="1695"/>
                  </a:lnTo>
                  <a:lnTo>
                    <a:pt x="1590" y="1695"/>
                  </a:lnTo>
                  <a:lnTo>
                    <a:pt x="1615" y="1686"/>
                  </a:lnTo>
                  <a:lnTo>
                    <a:pt x="1636" y="1673"/>
                  </a:lnTo>
                  <a:lnTo>
                    <a:pt x="1658" y="1658"/>
                  </a:lnTo>
                  <a:lnTo>
                    <a:pt x="1673" y="1640"/>
                  </a:lnTo>
                  <a:lnTo>
                    <a:pt x="1685" y="1618"/>
                  </a:lnTo>
                  <a:lnTo>
                    <a:pt x="1691" y="1593"/>
                  </a:lnTo>
                  <a:lnTo>
                    <a:pt x="1695" y="1565"/>
                  </a:lnTo>
                  <a:lnTo>
                    <a:pt x="1695" y="129"/>
                  </a:lnTo>
                  <a:lnTo>
                    <a:pt x="1695" y="129"/>
                  </a:lnTo>
                  <a:lnTo>
                    <a:pt x="1691" y="105"/>
                  </a:lnTo>
                  <a:lnTo>
                    <a:pt x="1685" y="80"/>
                  </a:lnTo>
                  <a:lnTo>
                    <a:pt x="1673" y="58"/>
                  </a:lnTo>
                  <a:lnTo>
                    <a:pt x="1658" y="37"/>
                  </a:lnTo>
                  <a:lnTo>
                    <a:pt x="1636" y="21"/>
                  </a:lnTo>
                  <a:lnTo>
                    <a:pt x="1615" y="9"/>
                  </a:lnTo>
                  <a:lnTo>
                    <a:pt x="1590" y="3"/>
                  </a:lnTo>
                  <a:lnTo>
                    <a:pt x="1565" y="0"/>
                  </a:lnTo>
                  <a:close/>
                  <a:moveTo>
                    <a:pt x="332" y="332"/>
                  </a:moveTo>
                  <a:lnTo>
                    <a:pt x="1164" y="332"/>
                  </a:lnTo>
                  <a:lnTo>
                    <a:pt x="332" y="1125"/>
                  </a:lnTo>
                  <a:lnTo>
                    <a:pt x="332" y="332"/>
                  </a:lnTo>
                  <a:close/>
                  <a:moveTo>
                    <a:pt x="1362" y="1362"/>
                  </a:moveTo>
                  <a:lnTo>
                    <a:pt x="563" y="1362"/>
                  </a:lnTo>
                  <a:lnTo>
                    <a:pt x="1362" y="607"/>
                  </a:lnTo>
                  <a:lnTo>
                    <a:pt x="1362" y="136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941CFCE7-9C4C-5F4E-88CF-4336F12AF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2851" y="5527666"/>
              <a:ext cx="611188" cy="612773"/>
            </a:xfrm>
            <a:custGeom>
              <a:avLst/>
              <a:gdLst>
                <a:gd name="T0" fmla="*/ 1565 w 1696"/>
                <a:gd name="T1" fmla="*/ 0 h 1700"/>
                <a:gd name="T2" fmla="*/ 129 w 1696"/>
                <a:gd name="T3" fmla="*/ 0 h 1700"/>
                <a:gd name="T4" fmla="*/ 129 w 1696"/>
                <a:gd name="T5" fmla="*/ 0 h 1700"/>
                <a:gd name="T6" fmla="*/ 101 w 1696"/>
                <a:gd name="T7" fmla="*/ 3 h 1700"/>
                <a:gd name="T8" fmla="*/ 76 w 1696"/>
                <a:gd name="T9" fmla="*/ 13 h 1700"/>
                <a:gd name="T10" fmla="*/ 55 w 1696"/>
                <a:gd name="T11" fmla="*/ 22 h 1700"/>
                <a:gd name="T12" fmla="*/ 37 w 1696"/>
                <a:gd name="T13" fmla="*/ 40 h 1700"/>
                <a:gd name="T14" fmla="*/ 21 w 1696"/>
                <a:gd name="T15" fmla="*/ 59 h 1700"/>
                <a:gd name="T16" fmla="*/ 9 w 1696"/>
                <a:gd name="T17" fmla="*/ 81 h 1700"/>
                <a:gd name="T18" fmla="*/ 0 w 1696"/>
                <a:gd name="T19" fmla="*/ 105 h 1700"/>
                <a:gd name="T20" fmla="*/ 0 w 1696"/>
                <a:gd name="T21" fmla="*/ 130 h 1700"/>
                <a:gd name="T22" fmla="*/ 0 w 1696"/>
                <a:gd name="T23" fmla="*/ 1569 h 1700"/>
                <a:gd name="T24" fmla="*/ 0 w 1696"/>
                <a:gd name="T25" fmla="*/ 1569 h 1700"/>
                <a:gd name="T26" fmla="*/ 0 w 1696"/>
                <a:gd name="T27" fmla="*/ 1594 h 1700"/>
                <a:gd name="T28" fmla="*/ 9 w 1696"/>
                <a:gd name="T29" fmla="*/ 1618 h 1700"/>
                <a:gd name="T30" fmla="*/ 21 w 1696"/>
                <a:gd name="T31" fmla="*/ 1640 h 1700"/>
                <a:gd name="T32" fmla="*/ 37 w 1696"/>
                <a:gd name="T33" fmla="*/ 1658 h 1700"/>
                <a:gd name="T34" fmla="*/ 55 w 1696"/>
                <a:gd name="T35" fmla="*/ 1674 h 1700"/>
                <a:gd name="T36" fmla="*/ 76 w 1696"/>
                <a:gd name="T37" fmla="*/ 1686 h 1700"/>
                <a:gd name="T38" fmla="*/ 101 w 1696"/>
                <a:gd name="T39" fmla="*/ 1695 h 1700"/>
                <a:gd name="T40" fmla="*/ 129 w 1696"/>
                <a:gd name="T41" fmla="*/ 1699 h 1700"/>
                <a:gd name="T42" fmla="*/ 1565 w 1696"/>
                <a:gd name="T43" fmla="*/ 1699 h 1700"/>
                <a:gd name="T44" fmla="*/ 1565 w 1696"/>
                <a:gd name="T45" fmla="*/ 1699 h 1700"/>
                <a:gd name="T46" fmla="*/ 1590 w 1696"/>
                <a:gd name="T47" fmla="*/ 1695 h 1700"/>
                <a:gd name="T48" fmla="*/ 1615 w 1696"/>
                <a:gd name="T49" fmla="*/ 1686 h 1700"/>
                <a:gd name="T50" fmla="*/ 1636 w 1696"/>
                <a:gd name="T51" fmla="*/ 1674 h 1700"/>
                <a:gd name="T52" fmla="*/ 1658 w 1696"/>
                <a:gd name="T53" fmla="*/ 1658 h 1700"/>
                <a:gd name="T54" fmla="*/ 1673 w 1696"/>
                <a:gd name="T55" fmla="*/ 1640 h 1700"/>
                <a:gd name="T56" fmla="*/ 1685 w 1696"/>
                <a:gd name="T57" fmla="*/ 1618 h 1700"/>
                <a:gd name="T58" fmla="*/ 1691 w 1696"/>
                <a:gd name="T59" fmla="*/ 1594 h 1700"/>
                <a:gd name="T60" fmla="*/ 1695 w 1696"/>
                <a:gd name="T61" fmla="*/ 1569 h 1700"/>
                <a:gd name="T62" fmla="*/ 1695 w 1696"/>
                <a:gd name="T63" fmla="*/ 130 h 1700"/>
                <a:gd name="T64" fmla="*/ 1695 w 1696"/>
                <a:gd name="T65" fmla="*/ 130 h 1700"/>
                <a:gd name="T66" fmla="*/ 1691 w 1696"/>
                <a:gd name="T67" fmla="*/ 105 h 1700"/>
                <a:gd name="T68" fmla="*/ 1685 w 1696"/>
                <a:gd name="T69" fmla="*/ 81 h 1700"/>
                <a:gd name="T70" fmla="*/ 1673 w 1696"/>
                <a:gd name="T71" fmla="*/ 59 h 1700"/>
                <a:gd name="T72" fmla="*/ 1658 w 1696"/>
                <a:gd name="T73" fmla="*/ 40 h 1700"/>
                <a:gd name="T74" fmla="*/ 1636 w 1696"/>
                <a:gd name="T75" fmla="*/ 22 h 1700"/>
                <a:gd name="T76" fmla="*/ 1615 w 1696"/>
                <a:gd name="T77" fmla="*/ 13 h 1700"/>
                <a:gd name="T78" fmla="*/ 1590 w 1696"/>
                <a:gd name="T79" fmla="*/ 3 h 1700"/>
                <a:gd name="T80" fmla="*/ 1565 w 1696"/>
                <a:gd name="T81" fmla="*/ 0 h 1700"/>
                <a:gd name="T82" fmla="*/ 1362 w 1696"/>
                <a:gd name="T83" fmla="*/ 1362 h 1700"/>
                <a:gd name="T84" fmla="*/ 332 w 1696"/>
                <a:gd name="T85" fmla="*/ 1362 h 1700"/>
                <a:gd name="T86" fmla="*/ 332 w 1696"/>
                <a:gd name="T87" fmla="*/ 333 h 1700"/>
                <a:gd name="T88" fmla="*/ 1362 w 1696"/>
                <a:gd name="T89" fmla="*/ 333 h 1700"/>
                <a:gd name="T90" fmla="*/ 1362 w 1696"/>
                <a:gd name="T91" fmla="*/ 1362 h 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96" h="1700">
                  <a:moveTo>
                    <a:pt x="1565" y="0"/>
                  </a:moveTo>
                  <a:lnTo>
                    <a:pt x="129" y="0"/>
                  </a:lnTo>
                  <a:lnTo>
                    <a:pt x="129" y="0"/>
                  </a:lnTo>
                  <a:lnTo>
                    <a:pt x="101" y="3"/>
                  </a:lnTo>
                  <a:lnTo>
                    <a:pt x="76" y="13"/>
                  </a:lnTo>
                  <a:lnTo>
                    <a:pt x="55" y="22"/>
                  </a:lnTo>
                  <a:lnTo>
                    <a:pt x="37" y="40"/>
                  </a:lnTo>
                  <a:lnTo>
                    <a:pt x="21" y="59"/>
                  </a:lnTo>
                  <a:lnTo>
                    <a:pt x="9" y="81"/>
                  </a:lnTo>
                  <a:lnTo>
                    <a:pt x="0" y="105"/>
                  </a:lnTo>
                  <a:lnTo>
                    <a:pt x="0" y="130"/>
                  </a:lnTo>
                  <a:lnTo>
                    <a:pt x="0" y="1569"/>
                  </a:lnTo>
                  <a:lnTo>
                    <a:pt x="0" y="1569"/>
                  </a:lnTo>
                  <a:lnTo>
                    <a:pt x="0" y="1594"/>
                  </a:lnTo>
                  <a:lnTo>
                    <a:pt x="9" y="1618"/>
                  </a:lnTo>
                  <a:lnTo>
                    <a:pt x="21" y="1640"/>
                  </a:lnTo>
                  <a:lnTo>
                    <a:pt x="37" y="1658"/>
                  </a:lnTo>
                  <a:lnTo>
                    <a:pt x="55" y="1674"/>
                  </a:lnTo>
                  <a:lnTo>
                    <a:pt x="76" y="1686"/>
                  </a:lnTo>
                  <a:lnTo>
                    <a:pt x="101" y="1695"/>
                  </a:lnTo>
                  <a:lnTo>
                    <a:pt x="129" y="1699"/>
                  </a:lnTo>
                  <a:lnTo>
                    <a:pt x="1565" y="1699"/>
                  </a:lnTo>
                  <a:lnTo>
                    <a:pt x="1565" y="1699"/>
                  </a:lnTo>
                  <a:lnTo>
                    <a:pt x="1590" y="1695"/>
                  </a:lnTo>
                  <a:lnTo>
                    <a:pt x="1615" y="1686"/>
                  </a:lnTo>
                  <a:lnTo>
                    <a:pt x="1636" y="1674"/>
                  </a:lnTo>
                  <a:lnTo>
                    <a:pt x="1658" y="1658"/>
                  </a:lnTo>
                  <a:lnTo>
                    <a:pt x="1673" y="1640"/>
                  </a:lnTo>
                  <a:lnTo>
                    <a:pt x="1685" y="1618"/>
                  </a:lnTo>
                  <a:lnTo>
                    <a:pt x="1691" y="1594"/>
                  </a:lnTo>
                  <a:lnTo>
                    <a:pt x="1695" y="1569"/>
                  </a:lnTo>
                  <a:lnTo>
                    <a:pt x="1695" y="130"/>
                  </a:lnTo>
                  <a:lnTo>
                    <a:pt x="1695" y="130"/>
                  </a:lnTo>
                  <a:lnTo>
                    <a:pt x="1691" y="105"/>
                  </a:lnTo>
                  <a:lnTo>
                    <a:pt x="1685" y="81"/>
                  </a:lnTo>
                  <a:lnTo>
                    <a:pt x="1673" y="59"/>
                  </a:lnTo>
                  <a:lnTo>
                    <a:pt x="1658" y="40"/>
                  </a:lnTo>
                  <a:lnTo>
                    <a:pt x="1636" y="22"/>
                  </a:lnTo>
                  <a:lnTo>
                    <a:pt x="1615" y="13"/>
                  </a:lnTo>
                  <a:lnTo>
                    <a:pt x="1590" y="3"/>
                  </a:lnTo>
                  <a:lnTo>
                    <a:pt x="1565" y="0"/>
                  </a:lnTo>
                  <a:close/>
                  <a:moveTo>
                    <a:pt x="1362" y="1362"/>
                  </a:moveTo>
                  <a:lnTo>
                    <a:pt x="332" y="1362"/>
                  </a:lnTo>
                  <a:lnTo>
                    <a:pt x="332" y="333"/>
                  </a:lnTo>
                  <a:lnTo>
                    <a:pt x="1362" y="333"/>
                  </a:lnTo>
                  <a:lnTo>
                    <a:pt x="1362" y="136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524CAA5C-4F38-EE4E-B950-82E48F8333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4938" y="5721341"/>
              <a:ext cx="225426" cy="225426"/>
            </a:xfrm>
            <a:custGeom>
              <a:avLst/>
              <a:gdLst>
                <a:gd name="T0" fmla="*/ 49 w 626"/>
                <a:gd name="T1" fmla="*/ 625 h 626"/>
                <a:gd name="T2" fmla="*/ 579 w 626"/>
                <a:gd name="T3" fmla="*/ 625 h 626"/>
                <a:gd name="T4" fmla="*/ 579 w 626"/>
                <a:gd name="T5" fmla="*/ 625 h 626"/>
                <a:gd name="T6" fmla="*/ 588 w 626"/>
                <a:gd name="T7" fmla="*/ 625 h 626"/>
                <a:gd name="T8" fmla="*/ 598 w 626"/>
                <a:gd name="T9" fmla="*/ 622 h 626"/>
                <a:gd name="T10" fmla="*/ 613 w 626"/>
                <a:gd name="T11" fmla="*/ 610 h 626"/>
                <a:gd name="T12" fmla="*/ 622 w 626"/>
                <a:gd name="T13" fmla="*/ 595 h 626"/>
                <a:gd name="T14" fmla="*/ 625 w 626"/>
                <a:gd name="T15" fmla="*/ 588 h 626"/>
                <a:gd name="T16" fmla="*/ 625 w 626"/>
                <a:gd name="T17" fmla="*/ 576 h 626"/>
                <a:gd name="T18" fmla="*/ 625 w 626"/>
                <a:gd name="T19" fmla="*/ 46 h 626"/>
                <a:gd name="T20" fmla="*/ 625 w 626"/>
                <a:gd name="T21" fmla="*/ 46 h 626"/>
                <a:gd name="T22" fmla="*/ 625 w 626"/>
                <a:gd name="T23" fmla="*/ 37 h 626"/>
                <a:gd name="T24" fmla="*/ 622 w 626"/>
                <a:gd name="T25" fmla="*/ 27 h 626"/>
                <a:gd name="T26" fmla="*/ 613 w 626"/>
                <a:gd name="T27" fmla="*/ 12 h 626"/>
                <a:gd name="T28" fmla="*/ 598 w 626"/>
                <a:gd name="T29" fmla="*/ 3 h 626"/>
                <a:gd name="T30" fmla="*/ 588 w 626"/>
                <a:gd name="T31" fmla="*/ 0 h 626"/>
                <a:gd name="T32" fmla="*/ 579 w 626"/>
                <a:gd name="T33" fmla="*/ 0 h 626"/>
                <a:gd name="T34" fmla="*/ 49 w 626"/>
                <a:gd name="T35" fmla="*/ 0 h 626"/>
                <a:gd name="T36" fmla="*/ 49 w 626"/>
                <a:gd name="T37" fmla="*/ 0 h 626"/>
                <a:gd name="T38" fmla="*/ 40 w 626"/>
                <a:gd name="T39" fmla="*/ 0 h 626"/>
                <a:gd name="T40" fmla="*/ 30 w 626"/>
                <a:gd name="T41" fmla="*/ 3 h 626"/>
                <a:gd name="T42" fmla="*/ 15 w 626"/>
                <a:gd name="T43" fmla="*/ 12 h 626"/>
                <a:gd name="T44" fmla="*/ 3 w 626"/>
                <a:gd name="T45" fmla="*/ 27 h 626"/>
                <a:gd name="T46" fmla="*/ 0 w 626"/>
                <a:gd name="T47" fmla="*/ 37 h 626"/>
                <a:gd name="T48" fmla="*/ 0 w 626"/>
                <a:gd name="T49" fmla="*/ 46 h 626"/>
                <a:gd name="T50" fmla="*/ 0 w 626"/>
                <a:gd name="T51" fmla="*/ 576 h 626"/>
                <a:gd name="T52" fmla="*/ 0 w 626"/>
                <a:gd name="T53" fmla="*/ 576 h 626"/>
                <a:gd name="T54" fmla="*/ 0 w 626"/>
                <a:gd name="T55" fmla="*/ 588 h 626"/>
                <a:gd name="T56" fmla="*/ 3 w 626"/>
                <a:gd name="T57" fmla="*/ 595 h 626"/>
                <a:gd name="T58" fmla="*/ 15 w 626"/>
                <a:gd name="T59" fmla="*/ 610 h 626"/>
                <a:gd name="T60" fmla="*/ 30 w 626"/>
                <a:gd name="T61" fmla="*/ 622 h 626"/>
                <a:gd name="T62" fmla="*/ 40 w 626"/>
                <a:gd name="T63" fmla="*/ 625 h 626"/>
                <a:gd name="T64" fmla="*/ 49 w 626"/>
                <a:gd name="T65" fmla="*/ 625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26" h="626">
                  <a:moveTo>
                    <a:pt x="49" y="625"/>
                  </a:moveTo>
                  <a:lnTo>
                    <a:pt x="579" y="625"/>
                  </a:lnTo>
                  <a:lnTo>
                    <a:pt x="579" y="625"/>
                  </a:lnTo>
                  <a:lnTo>
                    <a:pt x="588" y="625"/>
                  </a:lnTo>
                  <a:lnTo>
                    <a:pt x="598" y="622"/>
                  </a:lnTo>
                  <a:lnTo>
                    <a:pt x="613" y="610"/>
                  </a:lnTo>
                  <a:lnTo>
                    <a:pt x="622" y="595"/>
                  </a:lnTo>
                  <a:lnTo>
                    <a:pt x="625" y="588"/>
                  </a:lnTo>
                  <a:lnTo>
                    <a:pt x="625" y="576"/>
                  </a:lnTo>
                  <a:lnTo>
                    <a:pt x="625" y="46"/>
                  </a:lnTo>
                  <a:lnTo>
                    <a:pt x="625" y="46"/>
                  </a:lnTo>
                  <a:lnTo>
                    <a:pt x="625" y="37"/>
                  </a:lnTo>
                  <a:lnTo>
                    <a:pt x="622" y="27"/>
                  </a:lnTo>
                  <a:lnTo>
                    <a:pt x="613" y="12"/>
                  </a:lnTo>
                  <a:lnTo>
                    <a:pt x="598" y="3"/>
                  </a:lnTo>
                  <a:lnTo>
                    <a:pt x="588" y="0"/>
                  </a:lnTo>
                  <a:lnTo>
                    <a:pt x="57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0" y="0"/>
                  </a:lnTo>
                  <a:lnTo>
                    <a:pt x="30" y="3"/>
                  </a:lnTo>
                  <a:lnTo>
                    <a:pt x="15" y="12"/>
                  </a:lnTo>
                  <a:lnTo>
                    <a:pt x="3" y="27"/>
                  </a:lnTo>
                  <a:lnTo>
                    <a:pt x="0" y="37"/>
                  </a:lnTo>
                  <a:lnTo>
                    <a:pt x="0" y="46"/>
                  </a:lnTo>
                  <a:lnTo>
                    <a:pt x="0" y="576"/>
                  </a:lnTo>
                  <a:lnTo>
                    <a:pt x="0" y="576"/>
                  </a:lnTo>
                  <a:lnTo>
                    <a:pt x="0" y="588"/>
                  </a:lnTo>
                  <a:lnTo>
                    <a:pt x="3" y="595"/>
                  </a:lnTo>
                  <a:lnTo>
                    <a:pt x="15" y="610"/>
                  </a:lnTo>
                  <a:lnTo>
                    <a:pt x="30" y="622"/>
                  </a:lnTo>
                  <a:lnTo>
                    <a:pt x="40" y="625"/>
                  </a:lnTo>
                  <a:lnTo>
                    <a:pt x="49" y="62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138DF7D9-B7E7-424A-B38F-542E521FB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750" y="5527666"/>
              <a:ext cx="611188" cy="612773"/>
            </a:xfrm>
            <a:custGeom>
              <a:avLst/>
              <a:gdLst>
                <a:gd name="T0" fmla="*/ 1566 w 1697"/>
                <a:gd name="T1" fmla="*/ 0 h 1700"/>
                <a:gd name="T2" fmla="*/ 130 w 1697"/>
                <a:gd name="T3" fmla="*/ 0 h 1700"/>
                <a:gd name="T4" fmla="*/ 130 w 1697"/>
                <a:gd name="T5" fmla="*/ 0 h 1700"/>
                <a:gd name="T6" fmla="*/ 102 w 1697"/>
                <a:gd name="T7" fmla="*/ 3 h 1700"/>
                <a:gd name="T8" fmla="*/ 77 w 1697"/>
                <a:gd name="T9" fmla="*/ 13 h 1700"/>
                <a:gd name="T10" fmla="*/ 56 w 1697"/>
                <a:gd name="T11" fmla="*/ 22 h 1700"/>
                <a:gd name="T12" fmla="*/ 37 w 1697"/>
                <a:gd name="T13" fmla="*/ 40 h 1700"/>
                <a:gd name="T14" fmla="*/ 22 w 1697"/>
                <a:gd name="T15" fmla="*/ 59 h 1700"/>
                <a:gd name="T16" fmla="*/ 10 w 1697"/>
                <a:gd name="T17" fmla="*/ 81 h 1700"/>
                <a:gd name="T18" fmla="*/ 0 w 1697"/>
                <a:gd name="T19" fmla="*/ 105 h 1700"/>
                <a:gd name="T20" fmla="*/ 0 w 1697"/>
                <a:gd name="T21" fmla="*/ 130 h 1700"/>
                <a:gd name="T22" fmla="*/ 0 w 1697"/>
                <a:gd name="T23" fmla="*/ 1569 h 1700"/>
                <a:gd name="T24" fmla="*/ 0 w 1697"/>
                <a:gd name="T25" fmla="*/ 1569 h 1700"/>
                <a:gd name="T26" fmla="*/ 0 w 1697"/>
                <a:gd name="T27" fmla="*/ 1594 h 1700"/>
                <a:gd name="T28" fmla="*/ 10 w 1697"/>
                <a:gd name="T29" fmla="*/ 1618 h 1700"/>
                <a:gd name="T30" fmla="*/ 22 w 1697"/>
                <a:gd name="T31" fmla="*/ 1640 h 1700"/>
                <a:gd name="T32" fmla="*/ 37 w 1697"/>
                <a:gd name="T33" fmla="*/ 1658 h 1700"/>
                <a:gd name="T34" fmla="*/ 56 w 1697"/>
                <a:gd name="T35" fmla="*/ 1674 h 1700"/>
                <a:gd name="T36" fmla="*/ 77 w 1697"/>
                <a:gd name="T37" fmla="*/ 1686 h 1700"/>
                <a:gd name="T38" fmla="*/ 102 w 1697"/>
                <a:gd name="T39" fmla="*/ 1695 h 1700"/>
                <a:gd name="T40" fmla="*/ 130 w 1697"/>
                <a:gd name="T41" fmla="*/ 1699 h 1700"/>
                <a:gd name="T42" fmla="*/ 1566 w 1697"/>
                <a:gd name="T43" fmla="*/ 1699 h 1700"/>
                <a:gd name="T44" fmla="*/ 1566 w 1697"/>
                <a:gd name="T45" fmla="*/ 1699 h 1700"/>
                <a:gd name="T46" fmla="*/ 1591 w 1697"/>
                <a:gd name="T47" fmla="*/ 1695 h 1700"/>
                <a:gd name="T48" fmla="*/ 1615 w 1697"/>
                <a:gd name="T49" fmla="*/ 1686 h 1700"/>
                <a:gd name="T50" fmla="*/ 1637 w 1697"/>
                <a:gd name="T51" fmla="*/ 1674 h 1700"/>
                <a:gd name="T52" fmla="*/ 1659 w 1697"/>
                <a:gd name="T53" fmla="*/ 1658 h 1700"/>
                <a:gd name="T54" fmla="*/ 1674 w 1697"/>
                <a:gd name="T55" fmla="*/ 1640 h 1700"/>
                <a:gd name="T56" fmla="*/ 1686 w 1697"/>
                <a:gd name="T57" fmla="*/ 1618 h 1700"/>
                <a:gd name="T58" fmla="*/ 1692 w 1697"/>
                <a:gd name="T59" fmla="*/ 1594 h 1700"/>
                <a:gd name="T60" fmla="*/ 1696 w 1697"/>
                <a:gd name="T61" fmla="*/ 1569 h 1700"/>
                <a:gd name="T62" fmla="*/ 1696 w 1697"/>
                <a:gd name="T63" fmla="*/ 130 h 1700"/>
                <a:gd name="T64" fmla="*/ 1696 w 1697"/>
                <a:gd name="T65" fmla="*/ 130 h 1700"/>
                <a:gd name="T66" fmla="*/ 1692 w 1697"/>
                <a:gd name="T67" fmla="*/ 105 h 1700"/>
                <a:gd name="T68" fmla="*/ 1686 w 1697"/>
                <a:gd name="T69" fmla="*/ 81 h 1700"/>
                <a:gd name="T70" fmla="*/ 1674 w 1697"/>
                <a:gd name="T71" fmla="*/ 59 h 1700"/>
                <a:gd name="T72" fmla="*/ 1659 w 1697"/>
                <a:gd name="T73" fmla="*/ 40 h 1700"/>
                <a:gd name="T74" fmla="*/ 1637 w 1697"/>
                <a:gd name="T75" fmla="*/ 22 h 1700"/>
                <a:gd name="T76" fmla="*/ 1615 w 1697"/>
                <a:gd name="T77" fmla="*/ 13 h 1700"/>
                <a:gd name="T78" fmla="*/ 1591 w 1697"/>
                <a:gd name="T79" fmla="*/ 3 h 1700"/>
                <a:gd name="T80" fmla="*/ 1566 w 1697"/>
                <a:gd name="T81" fmla="*/ 0 h 1700"/>
                <a:gd name="T82" fmla="*/ 1363 w 1697"/>
                <a:gd name="T83" fmla="*/ 1362 h 1700"/>
                <a:gd name="T84" fmla="*/ 333 w 1697"/>
                <a:gd name="T85" fmla="*/ 1362 h 1700"/>
                <a:gd name="T86" fmla="*/ 333 w 1697"/>
                <a:gd name="T87" fmla="*/ 333 h 1700"/>
                <a:gd name="T88" fmla="*/ 682 w 1697"/>
                <a:gd name="T89" fmla="*/ 333 h 1700"/>
                <a:gd name="T90" fmla="*/ 682 w 1697"/>
                <a:gd name="T91" fmla="*/ 848 h 1700"/>
                <a:gd name="T92" fmla="*/ 682 w 1697"/>
                <a:gd name="T93" fmla="*/ 848 h 1700"/>
                <a:gd name="T94" fmla="*/ 684 w 1697"/>
                <a:gd name="T95" fmla="*/ 882 h 1700"/>
                <a:gd name="T96" fmla="*/ 694 w 1697"/>
                <a:gd name="T97" fmla="*/ 912 h 1700"/>
                <a:gd name="T98" fmla="*/ 709 w 1697"/>
                <a:gd name="T99" fmla="*/ 944 h 1700"/>
                <a:gd name="T100" fmla="*/ 728 w 1697"/>
                <a:gd name="T101" fmla="*/ 968 h 1700"/>
                <a:gd name="T102" fmla="*/ 753 w 1697"/>
                <a:gd name="T103" fmla="*/ 987 h 1700"/>
                <a:gd name="T104" fmla="*/ 783 w 1697"/>
                <a:gd name="T105" fmla="*/ 1002 h 1700"/>
                <a:gd name="T106" fmla="*/ 814 w 1697"/>
                <a:gd name="T107" fmla="*/ 1011 h 1700"/>
                <a:gd name="T108" fmla="*/ 848 w 1697"/>
                <a:gd name="T109" fmla="*/ 1014 h 1700"/>
                <a:gd name="T110" fmla="*/ 1363 w 1697"/>
                <a:gd name="T111" fmla="*/ 1014 h 1700"/>
                <a:gd name="T112" fmla="*/ 1363 w 1697"/>
                <a:gd name="T113" fmla="*/ 1362 h 1700"/>
                <a:gd name="T114" fmla="*/ 1363 w 1697"/>
                <a:gd name="T115" fmla="*/ 682 h 1700"/>
                <a:gd name="T116" fmla="*/ 1014 w 1697"/>
                <a:gd name="T117" fmla="*/ 682 h 1700"/>
                <a:gd name="T118" fmla="*/ 1014 w 1697"/>
                <a:gd name="T119" fmla="*/ 333 h 1700"/>
                <a:gd name="T120" fmla="*/ 1363 w 1697"/>
                <a:gd name="T121" fmla="*/ 333 h 1700"/>
                <a:gd name="T122" fmla="*/ 1363 w 1697"/>
                <a:gd name="T123" fmla="*/ 682 h 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97" h="1700">
                  <a:moveTo>
                    <a:pt x="1566" y="0"/>
                  </a:moveTo>
                  <a:lnTo>
                    <a:pt x="130" y="0"/>
                  </a:lnTo>
                  <a:lnTo>
                    <a:pt x="130" y="0"/>
                  </a:lnTo>
                  <a:lnTo>
                    <a:pt x="102" y="3"/>
                  </a:lnTo>
                  <a:lnTo>
                    <a:pt x="77" y="13"/>
                  </a:lnTo>
                  <a:lnTo>
                    <a:pt x="56" y="22"/>
                  </a:lnTo>
                  <a:lnTo>
                    <a:pt x="37" y="40"/>
                  </a:lnTo>
                  <a:lnTo>
                    <a:pt x="22" y="59"/>
                  </a:lnTo>
                  <a:lnTo>
                    <a:pt x="10" y="81"/>
                  </a:lnTo>
                  <a:lnTo>
                    <a:pt x="0" y="105"/>
                  </a:lnTo>
                  <a:lnTo>
                    <a:pt x="0" y="130"/>
                  </a:lnTo>
                  <a:lnTo>
                    <a:pt x="0" y="1569"/>
                  </a:lnTo>
                  <a:lnTo>
                    <a:pt x="0" y="1569"/>
                  </a:lnTo>
                  <a:lnTo>
                    <a:pt x="0" y="1594"/>
                  </a:lnTo>
                  <a:lnTo>
                    <a:pt x="10" y="1618"/>
                  </a:lnTo>
                  <a:lnTo>
                    <a:pt x="22" y="1640"/>
                  </a:lnTo>
                  <a:lnTo>
                    <a:pt x="37" y="1658"/>
                  </a:lnTo>
                  <a:lnTo>
                    <a:pt x="56" y="1674"/>
                  </a:lnTo>
                  <a:lnTo>
                    <a:pt x="77" y="1686"/>
                  </a:lnTo>
                  <a:lnTo>
                    <a:pt x="102" y="1695"/>
                  </a:lnTo>
                  <a:lnTo>
                    <a:pt x="130" y="1699"/>
                  </a:lnTo>
                  <a:lnTo>
                    <a:pt x="1566" y="1699"/>
                  </a:lnTo>
                  <a:lnTo>
                    <a:pt x="1566" y="1699"/>
                  </a:lnTo>
                  <a:lnTo>
                    <a:pt x="1591" y="1695"/>
                  </a:lnTo>
                  <a:lnTo>
                    <a:pt x="1615" y="1686"/>
                  </a:lnTo>
                  <a:lnTo>
                    <a:pt x="1637" y="1674"/>
                  </a:lnTo>
                  <a:lnTo>
                    <a:pt x="1659" y="1658"/>
                  </a:lnTo>
                  <a:lnTo>
                    <a:pt x="1674" y="1640"/>
                  </a:lnTo>
                  <a:lnTo>
                    <a:pt x="1686" y="1618"/>
                  </a:lnTo>
                  <a:lnTo>
                    <a:pt x="1692" y="1594"/>
                  </a:lnTo>
                  <a:lnTo>
                    <a:pt x="1696" y="1569"/>
                  </a:lnTo>
                  <a:lnTo>
                    <a:pt x="1696" y="130"/>
                  </a:lnTo>
                  <a:lnTo>
                    <a:pt x="1696" y="130"/>
                  </a:lnTo>
                  <a:lnTo>
                    <a:pt x="1692" y="105"/>
                  </a:lnTo>
                  <a:lnTo>
                    <a:pt x="1686" y="81"/>
                  </a:lnTo>
                  <a:lnTo>
                    <a:pt x="1674" y="59"/>
                  </a:lnTo>
                  <a:lnTo>
                    <a:pt x="1659" y="40"/>
                  </a:lnTo>
                  <a:lnTo>
                    <a:pt x="1637" y="22"/>
                  </a:lnTo>
                  <a:lnTo>
                    <a:pt x="1615" y="13"/>
                  </a:lnTo>
                  <a:lnTo>
                    <a:pt x="1591" y="3"/>
                  </a:lnTo>
                  <a:lnTo>
                    <a:pt x="1566" y="0"/>
                  </a:lnTo>
                  <a:close/>
                  <a:moveTo>
                    <a:pt x="1363" y="1362"/>
                  </a:moveTo>
                  <a:lnTo>
                    <a:pt x="333" y="1362"/>
                  </a:lnTo>
                  <a:lnTo>
                    <a:pt x="333" y="333"/>
                  </a:lnTo>
                  <a:lnTo>
                    <a:pt x="682" y="333"/>
                  </a:lnTo>
                  <a:lnTo>
                    <a:pt x="682" y="848"/>
                  </a:lnTo>
                  <a:lnTo>
                    <a:pt x="682" y="848"/>
                  </a:lnTo>
                  <a:lnTo>
                    <a:pt x="684" y="882"/>
                  </a:lnTo>
                  <a:lnTo>
                    <a:pt x="694" y="912"/>
                  </a:lnTo>
                  <a:lnTo>
                    <a:pt x="709" y="944"/>
                  </a:lnTo>
                  <a:lnTo>
                    <a:pt x="728" y="968"/>
                  </a:lnTo>
                  <a:lnTo>
                    <a:pt x="753" y="987"/>
                  </a:lnTo>
                  <a:lnTo>
                    <a:pt x="783" y="1002"/>
                  </a:lnTo>
                  <a:lnTo>
                    <a:pt x="814" y="1011"/>
                  </a:lnTo>
                  <a:lnTo>
                    <a:pt x="848" y="1014"/>
                  </a:lnTo>
                  <a:lnTo>
                    <a:pt x="1363" y="1014"/>
                  </a:lnTo>
                  <a:lnTo>
                    <a:pt x="1363" y="1362"/>
                  </a:lnTo>
                  <a:close/>
                  <a:moveTo>
                    <a:pt x="1363" y="682"/>
                  </a:moveTo>
                  <a:lnTo>
                    <a:pt x="1014" y="682"/>
                  </a:lnTo>
                  <a:lnTo>
                    <a:pt x="1014" y="333"/>
                  </a:lnTo>
                  <a:lnTo>
                    <a:pt x="1363" y="333"/>
                  </a:lnTo>
                  <a:lnTo>
                    <a:pt x="1363" y="68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FC847F28-B462-8A43-B59E-A84C45A8E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1676" y="5527666"/>
              <a:ext cx="612776" cy="612773"/>
            </a:xfrm>
            <a:custGeom>
              <a:avLst/>
              <a:gdLst>
                <a:gd name="T0" fmla="*/ 1569 w 1700"/>
                <a:gd name="T1" fmla="*/ 0 h 1700"/>
                <a:gd name="T2" fmla="*/ 130 w 1700"/>
                <a:gd name="T3" fmla="*/ 0 h 1700"/>
                <a:gd name="T4" fmla="*/ 130 w 1700"/>
                <a:gd name="T5" fmla="*/ 0 h 1700"/>
                <a:gd name="T6" fmla="*/ 105 w 1700"/>
                <a:gd name="T7" fmla="*/ 3 h 1700"/>
                <a:gd name="T8" fmla="*/ 80 w 1700"/>
                <a:gd name="T9" fmla="*/ 13 h 1700"/>
                <a:gd name="T10" fmla="*/ 59 w 1700"/>
                <a:gd name="T11" fmla="*/ 22 h 1700"/>
                <a:gd name="T12" fmla="*/ 41 w 1700"/>
                <a:gd name="T13" fmla="*/ 40 h 1700"/>
                <a:gd name="T14" fmla="*/ 22 w 1700"/>
                <a:gd name="T15" fmla="*/ 59 h 1700"/>
                <a:gd name="T16" fmla="*/ 13 w 1700"/>
                <a:gd name="T17" fmla="*/ 81 h 1700"/>
                <a:gd name="T18" fmla="*/ 4 w 1700"/>
                <a:gd name="T19" fmla="*/ 105 h 1700"/>
                <a:gd name="T20" fmla="*/ 0 w 1700"/>
                <a:gd name="T21" fmla="*/ 130 h 1700"/>
                <a:gd name="T22" fmla="*/ 0 w 1700"/>
                <a:gd name="T23" fmla="*/ 1569 h 1700"/>
                <a:gd name="T24" fmla="*/ 0 w 1700"/>
                <a:gd name="T25" fmla="*/ 1569 h 1700"/>
                <a:gd name="T26" fmla="*/ 4 w 1700"/>
                <a:gd name="T27" fmla="*/ 1594 h 1700"/>
                <a:gd name="T28" fmla="*/ 13 w 1700"/>
                <a:gd name="T29" fmla="*/ 1618 h 1700"/>
                <a:gd name="T30" fmla="*/ 22 w 1700"/>
                <a:gd name="T31" fmla="*/ 1640 h 1700"/>
                <a:gd name="T32" fmla="*/ 41 w 1700"/>
                <a:gd name="T33" fmla="*/ 1658 h 1700"/>
                <a:gd name="T34" fmla="*/ 59 w 1700"/>
                <a:gd name="T35" fmla="*/ 1674 h 1700"/>
                <a:gd name="T36" fmla="*/ 80 w 1700"/>
                <a:gd name="T37" fmla="*/ 1686 h 1700"/>
                <a:gd name="T38" fmla="*/ 105 w 1700"/>
                <a:gd name="T39" fmla="*/ 1695 h 1700"/>
                <a:gd name="T40" fmla="*/ 130 w 1700"/>
                <a:gd name="T41" fmla="*/ 1699 h 1700"/>
                <a:gd name="T42" fmla="*/ 1569 w 1700"/>
                <a:gd name="T43" fmla="*/ 1699 h 1700"/>
                <a:gd name="T44" fmla="*/ 1569 w 1700"/>
                <a:gd name="T45" fmla="*/ 1699 h 1700"/>
                <a:gd name="T46" fmla="*/ 1594 w 1700"/>
                <a:gd name="T47" fmla="*/ 1695 h 1700"/>
                <a:gd name="T48" fmla="*/ 1619 w 1700"/>
                <a:gd name="T49" fmla="*/ 1686 h 1700"/>
                <a:gd name="T50" fmla="*/ 1640 w 1700"/>
                <a:gd name="T51" fmla="*/ 1674 h 1700"/>
                <a:gd name="T52" fmla="*/ 1658 w 1700"/>
                <a:gd name="T53" fmla="*/ 1658 h 1700"/>
                <a:gd name="T54" fmla="*/ 1674 w 1700"/>
                <a:gd name="T55" fmla="*/ 1640 h 1700"/>
                <a:gd name="T56" fmla="*/ 1686 w 1700"/>
                <a:gd name="T57" fmla="*/ 1618 h 1700"/>
                <a:gd name="T58" fmla="*/ 1695 w 1700"/>
                <a:gd name="T59" fmla="*/ 1594 h 1700"/>
                <a:gd name="T60" fmla="*/ 1699 w 1700"/>
                <a:gd name="T61" fmla="*/ 1569 h 1700"/>
                <a:gd name="T62" fmla="*/ 1699 w 1700"/>
                <a:gd name="T63" fmla="*/ 130 h 1700"/>
                <a:gd name="T64" fmla="*/ 1699 w 1700"/>
                <a:gd name="T65" fmla="*/ 130 h 1700"/>
                <a:gd name="T66" fmla="*/ 1695 w 1700"/>
                <a:gd name="T67" fmla="*/ 105 h 1700"/>
                <a:gd name="T68" fmla="*/ 1686 w 1700"/>
                <a:gd name="T69" fmla="*/ 81 h 1700"/>
                <a:gd name="T70" fmla="*/ 1674 w 1700"/>
                <a:gd name="T71" fmla="*/ 59 h 1700"/>
                <a:gd name="T72" fmla="*/ 1658 w 1700"/>
                <a:gd name="T73" fmla="*/ 40 h 1700"/>
                <a:gd name="T74" fmla="*/ 1640 w 1700"/>
                <a:gd name="T75" fmla="*/ 22 h 1700"/>
                <a:gd name="T76" fmla="*/ 1619 w 1700"/>
                <a:gd name="T77" fmla="*/ 13 h 1700"/>
                <a:gd name="T78" fmla="*/ 1594 w 1700"/>
                <a:gd name="T79" fmla="*/ 3 h 1700"/>
                <a:gd name="T80" fmla="*/ 1569 w 1700"/>
                <a:gd name="T81" fmla="*/ 0 h 1700"/>
                <a:gd name="T82" fmla="*/ 1363 w 1700"/>
                <a:gd name="T83" fmla="*/ 1362 h 1700"/>
                <a:gd name="T84" fmla="*/ 333 w 1700"/>
                <a:gd name="T85" fmla="*/ 1362 h 1700"/>
                <a:gd name="T86" fmla="*/ 333 w 1700"/>
                <a:gd name="T87" fmla="*/ 333 h 1700"/>
                <a:gd name="T88" fmla="*/ 1363 w 1700"/>
                <a:gd name="T89" fmla="*/ 333 h 1700"/>
                <a:gd name="T90" fmla="*/ 1363 w 1700"/>
                <a:gd name="T91" fmla="*/ 1362 h 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00" h="1700">
                  <a:moveTo>
                    <a:pt x="1569" y="0"/>
                  </a:moveTo>
                  <a:lnTo>
                    <a:pt x="130" y="0"/>
                  </a:lnTo>
                  <a:lnTo>
                    <a:pt x="130" y="0"/>
                  </a:lnTo>
                  <a:lnTo>
                    <a:pt x="105" y="3"/>
                  </a:lnTo>
                  <a:lnTo>
                    <a:pt x="80" y="13"/>
                  </a:lnTo>
                  <a:lnTo>
                    <a:pt x="59" y="22"/>
                  </a:lnTo>
                  <a:lnTo>
                    <a:pt x="41" y="40"/>
                  </a:lnTo>
                  <a:lnTo>
                    <a:pt x="22" y="59"/>
                  </a:lnTo>
                  <a:lnTo>
                    <a:pt x="13" y="81"/>
                  </a:lnTo>
                  <a:lnTo>
                    <a:pt x="4" y="105"/>
                  </a:lnTo>
                  <a:lnTo>
                    <a:pt x="0" y="130"/>
                  </a:lnTo>
                  <a:lnTo>
                    <a:pt x="0" y="1569"/>
                  </a:lnTo>
                  <a:lnTo>
                    <a:pt x="0" y="1569"/>
                  </a:lnTo>
                  <a:lnTo>
                    <a:pt x="4" y="1594"/>
                  </a:lnTo>
                  <a:lnTo>
                    <a:pt x="13" y="1618"/>
                  </a:lnTo>
                  <a:lnTo>
                    <a:pt x="22" y="1640"/>
                  </a:lnTo>
                  <a:lnTo>
                    <a:pt x="41" y="1658"/>
                  </a:lnTo>
                  <a:lnTo>
                    <a:pt x="59" y="1674"/>
                  </a:lnTo>
                  <a:lnTo>
                    <a:pt x="80" y="1686"/>
                  </a:lnTo>
                  <a:lnTo>
                    <a:pt x="105" y="1695"/>
                  </a:lnTo>
                  <a:lnTo>
                    <a:pt x="130" y="1699"/>
                  </a:lnTo>
                  <a:lnTo>
                    <a:pt x="1569" y="1699"/>
                  </a:lnTo>
                  <a:lnTo>
                    <a:pt x="1569" y="1699"/>
                  </a:lnTo>
                  <a:lnTo>
                    <a:pt x="1594" y="1695"/>
                  </a:lnTo>
                  <a:lnTo>
                    <a:pt x="1619" y="1686"/>
                  </a:lnTo>
                  <a:lnTo>
                    <a:pt x="1640" y="1674"/>
                  </a:lnTo>
                  <a:lnTo>
                    <a:pt x="1658" y="1658"/>
                  </a:lnTo>
                  <a:lnTo>
                    <a:pt x="1674" y="1640"/>
                  </a:lnTo>
                  <a:lnTo>
                    <a:pt x="1686" y="1618"/>
                  </a:lnTo>
                  <a:lnTo>
                    <a:pt x="1695" y="1594"/>
                  </a:lnTo>
                  <a:lnTo>
                    <a:pt x="1699" y="1569"/>
                  </a:lnTo>
                  <a:lnTo>
                    <a:pt x="1699" y="130"/>
                  </a:lnTo>
                  <a:lnTo>
                    <a:pt x="1699" y="130"/>
                  </a:lnTo>
                  <a:lnTo>
                    <a:pt x="1695" y="105"/>
                  </a:lnTo>
                  <a:lnTo>
                    <a:pt x="1686" y="81"/>
                  </a:lnTo>
                  <a:lnTo>
                    <a:pt x="1674" y="59"/>
                  </a:lnTo>
                  <a:lnTo>
                    <a:pt x="1658" y="40"/>
                  </a:lnTo>
                  <a:lnTo>
                    <a:pt x="1640" y="22"/>
                  </a:lnTo>
                  <a:lnTo>
                    <a:pt x="1619" y="13"/>
                  </a:lnTo>
                  <a:lnTo>
                    <a:pt x="1594" y="3"/>
                  </a:lnTo>
                  <a:lnTo>
                    <a:pt x="1569" y="0"/>
                  </a:lnTo>
                  <a:close/>
                  <a:moveTo>
                    <a:pt x="1363" y="1362"/>
                  </a:moveTo>
                  <a:lnTo>
                    <a:pt x="333" y="1362"/>
                  </a:lnTo>
                  <a:lnTo>
                    <a:pt x="333" y="333"/>
                  </a:lnTo>
                  <a:lnTo>
                    <a:pt x="1363" y="333"/>
                  </a:lnTo>
                  <a:lnTo>
                    <a:pt x="1363" y="136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671CAF11-B86C-A848-8C5C-4C66971F6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6976" y="3944933"/>
              <a:ext cx="611188" cy="611185"/>
            </a:xfrm>
            <a:custGeom>
              <a:avLst/>
              <a:gdLst>
                <a:gd name="T0" fmla="*/ 1566 w 1696"/>
                <a:gd name="T1" fmla="*/ 1695 h 1696"/>
                <a:gd name="T2" fmla="*/ 1566 w 1696"/>
                <a:gd name="T3" fmla="*/ 1695 h 1696"/>
                <a:gd name="T4" fmla="*/ 1594 w 1696"/>
                <a:gd name="T5" fmla="*/ 1692 h 1696"/>
                <a:gd name="T6" fmla="*/ 1618 w 1696"/>
                <a:gd name="T7" fmla="*/ 1686 h 1696"/>
                <a:gd name="T8" fmla="*/ 1640 w 1696"/>
                <a:gd name="T9" fmla="*/ 1674 h 1696"/>
                <a:gd name="T10" fmla="*/ 1658 w 1696"/>
                <a:gd name="T11" fmla="*/ 1658 h 1696"/>
                <a:gd name="T12" fmla="*/ 1674 w 1696"/>
                <a:gd name="T13" fmla="*/ 1640 h 1696"/>
                <a:gd name="T14" fmla="*/ 1686 w 1696"/>
                <a:gd name="T15" fmla="*/ 1618 h 1696"/>
                <a:gd name="T16" fmla="*/ 1692 w 1696"/>
                <a:gd name="T17" fmla="*/ 1594 h 1696"/>
                <a:gd name="T18" fmla="*/ 1695 w 1696"/>
                <a:gd name="T19" fmla="*/ 1566 h 1696"/>
                <a:gd name="T20" fmla="*/ 1695 w 1696"/>
                <a:gd name="T21" fmla="*/ 130 h 1696"/>
                <a:gd name="T22" fmla="*/ 1695 w 1696"/>
                <a:gd name="T23" fmla="*/ 130 h 1696"/>
                <a:gd name="T24" fmla="*/ 1692 w 1696"/>
                <a:gd name="T25" fmla="*/ 105 h 1696"/>
                <a:gd name="T26" fmla="*/ 1686 w 1696"/>
                <a:gd name="T27" fmla="*/ 80 h 1696"/>
                <a:gd name="T28" fmla="*/ 1674 w 1696"/>
                <a:gd name="T29" fmla="*/ 59 h 1696"/>
                <a:gd name="T30" fmla="*/ 1658 w 1696"/>
                <a:gd name="T31" fmla="*/ 37 h 1696"/>
                <a:gd name="T32" fmla="*/ 1640 w 1696"/>
                <a:gd name="T33" fmla="*/ 22 h 1696"/>
                <a:gd name="T34" fmla="*/ 1618 w 1696"/>
                <a:gd name="T35" fmla="*/ 9 h 1696"/>
                <a:gd name="T36" fmla="*/ 1594 w 1696"/>
                <a:gd name="T37" fmla="*/ 3 h 1696"/>
                <a:gd name="T38" fmla="*/ 1566 w 1696"/>
                <a:gd name="T39" fmla="*/ 0 h 1696"/>
                <a:gd name="T40" fmla="*/ 130 w 1696"/>
                <a:gd name="T41" fmla="*/ 0 h 1696"/>
                <a:gd name="T42" fmla="*/ 130 w 1696"/>
                <a:gd name="T43" fmla="*/ 0 h 1696"/>
                <a:gd name="T44" fmla="*/ 105 w 1696"/>
                <a:gd name="T45" fmla="*/ 3 h 1696"/>
                <a:gd name="T46" fmla="*/ 80 w 1696"/>
                <a:gd name="T47" fmla="*/ 9 h 1696"/>
                <a:gd name="T48" fmla="*/ 56 w 1696"/>
                <a:gd name="T49" fmla="*/ 22 h 1696"/>
                <a:gd name="T50" fmla="*/ 37 w 1696"/>
                <a:gd name="T51" fmla="*/ 37 h 1696"/>
                <a:gd name="T52" fmla="*/ 22 w 1696"/>
                <a:gd name="T53" fmla="*/ 59 h 1696"/>
                <a:gd name="T54" fmla="*/ 9 w 1696"/>
                <a:gd name="T55" fmla="*/ 80 h 1696"/>
                <a:gd name="T56" fmla="*/ 3 w 1696"/>
                <a:gd name="T57" fmla="*/ 105 h 1696"/>
                <a:gd name="T58" fmla="*/ 0 w 1696"/>
                <a:gd name="T59" fmla="*/ 130 h 1696"/>
                <a:gd name="T60" fmla="*/ 0 w 1696"/>
                <a:gd name="T61" fmla="*/ 1566 h 1696"/>
                <a:gd name="T62" fmla="*/ 0 w 1696"/>
                <a:gd name="T63" fmla="*/ 1566 h 1696"/>
                <a:gd name="T64" fmla="*/ 3 w 1696"/>
                <a:gd name="T65" fmla="*/ 1594 h 1696"/>
                <a:gd name="T66" fmla="*/ 9 w 1696"/>
                <a:gd name="T67" fmla="*/ 1618 h 1696"/>
                <a:gd name="T68" fmla="*/ 22 w 1696"/>
                <a:gd name="T69" fmla="*/ 1640 h 1696"/>
                <a:gd name="T70" fmla="*/ 37 w 1696"/>
                <a:gd name="T71" fmla="*/ 1658 h 1696"/>
                <a:gd name="T72" fmla="*/ 56 w 1696"/>
                <a:gd name="T73" fmla="*/ 1674 h 1696"/>
                <a:gd name="T74" fmla="*/ 80 w 1696"/>
                <a:gd name="T75" fmla="*/ 1686 h 1696"/>
                <a:gd name="T76" fmla="*/ 105 w 1696"/>
                <a:gd name="T77" fmla="*/ 1692 h 1696"/>
                <a:gd name="T78" fmla="*/ 130 w 1696"/>
                <a:gd name="T79" fmla="*/ 1695 h 1696"/>
                <a:gd name="T80" fmla="*/ 1566 w 1696"/>
                <a:gd name="T81" fmla="*/ 1695 h 1696"/>
                <a:gd name="T82" fmla="*/ 333 w 1696"/>
                <a:gd name="T83" fmla="*/ 333 h 1696"/>
                <a:gd name="T84" fmla="*/ 1362 w 1696"/>
                <a:gd name="T85" fmla="*/ 333 h 1696"/>
                <a:gd name="T86" fmla="*/ 1362 w 1696"/>
                <a:gd name="T87" fmla="*/ 1362 h 1696"/>
                <a:gd name="T88" fmla="*/ 333 w 1696"/>
                <a:gd name="T89" fmla="*/ 1362 h 1696"/>
                <a:gd name="T90" fmla="*/ 333 w 1696"/>
                <a:gd name="T91" fmla="*/ 33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96" h="1696">
                  <a:moveTo>
                    <a:pt x="1566" y="1695"/>
                  </a:moveTo>
                  <a:lnTo>
                    <a:pt x="1566" y="1695"/>
                  </a:lnTo>
                  <a:lnTo>
                    <a:pt x="1594" y="1692"/>
                  </a:lnTo>
                  <a:lnTo>
                    <a:pt x="1618" y="1686"/>
                  </a:lnTo>
                  <a:lnTo>
                    <a:pt x="1640" y="1674"/>
                  </a:lnTo>
                  <a:lnTo>
                    <a:pt x="1658" y="1658"/>
                  </a:lnTo>
                  <a:lnTo>
                    <a:pt x="1674" y="1640"/>
                  </a:lnTo>
                  <a:lnTo>
                    <a:pt x="1686" y="1618"/>
                  </a:lnTo>
                  <a:lnTo>
                    <a:pt x="1692" y="1594"/>
                  </a:lnTo>
                  <a:lnTo>
                    <a:pt x="1695" y="1566"/>
                  </a:lnTo>
                  <a:lnTo>
                    <a:pt x="1695" y="130"/>
                  </a:lnTo>
                  <a:lnTo>
                    <a:pt x="1695" y="130"/>
                  </a:lnTo>
                  <a:lnTo>
                    <a:pt x="1692" y="105"/>
                  </a:lnTo>
                  <a:lnTo>
                    <a:pt x="1686" y="80"/>
                  </a:lnTo>
                  <a:lnTo>
                    <a:pt x="1674" y="59"/>
                  </a:lnTo>
                  <a:lnTo>
                    <a:pt x="1658" y="37"/>
                  </a:lnTo>
                  <a:lnTo>
                    <a:pt x="1640" y="22"/>
                  </a:lnTo>
                  <a:lnTo>
                    <a:pt x="1618" y="9"/>
                  </a:lnTo>
                  <a:lnTo>
                    <a:pt x="1594" y="3"/>
                  </a:lnTo>
                  <a:lnTo>
                    <a:pt x="1566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05" y="3"/>
                  </a:lnTo>
                  <a:lnTo>
                    <a:pt x="80" y="9"/>
                  </a:lnTo>
                  <a:lnTo>
                    <a:pt x="56" y="22"/>
                  </a:lnTo>
                  <a:lnTo>
                    <a:pt x="37" y="37"/>
                  </a:lnTo>
                  <a:lnTo>
                    <a:pt x="22" y="59"/>
                  </a:lnTo>
                  <a:lnTo>
                    <a:pt x="9" y="80"/>
                  </a:lnTo>
                  <a:lnTo>
                    <a:pt x="3" y="105"/>
                  </a:lnTo>
                  <a:lnTo>
                    <a:pt x="0" y="130"/>
                  </a:lnTo>
                  <a:lnTo>
                    <a:pt x="0" y="1566"/>
                  </a:lnTo>
                  <a:lnTo>
                    <a:pt x="0" y="1566"/>
                  </a:lnTo>
                  <a:lnTo>
                    <a:pt x="3" y="1594"/>
                  </a:lnTo>
                  <a:lnTo>
                    <a:pt x="9" y="1618"/>
                  </a:lnTo>
                  <a:lnTo>
                    <a:pt x="22" y="1640"/>
                  </a:lnTo>
                  <a:lnTo>
                    <a:pt x="37" y="1658"/>
                  </a:lnTo>
                  <a:lnTo>
                    <a:pt x="56" y="1674"/>
                  </a:lnTo>
                  <a:lnTo>
                    <a:pt x="80" y="1686"/>
                  </a:lnTo>
                  <a:lnTo>
                    <a:pt x="105" y="1692"/>
                  </a:lnTo>
                  <a:lnTo>
                    <a:pt x="130" y="1695"/>
                  </a:lnTo>
                  <a:lnTo>
                    <a:pt x="1566" y="1695"/>
                  </a:lnTo>
                  <a:close/>
                  <a:moveTo>
                    <a:pt x="333" y="333"/>
                  </a:moveTo>
                  <a:lnTo>
                    <a:pt x="1362" y="333"/>
                  </a:lnTo>
                  <a:lnTo>
                    <a:pt x="1362" y="1362"/>
                  </a:lnTo>
                  <a:lnTo>
                    <a:pt x="333" y="1362"/>
                  </a:lnTo>
                  <a:lnTo>
                    <a:pt x="333" y="3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F8E086A1-5F5E-9D45-89F2-1A919604B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562" y="4730744"/>
              <a:ext cx="622299" cy="622299"/>
            </a:xfrm>
            <a:custGeom>
              <a:avLst/>
              <a:gdLst>
                <a:gd name="T0" fmla="*/ 937 w 1730"/>
                <a:gd name="T1" fmla="*/ 28 h 1730"/>
                <a:gd name="T2" fmla="*/ 937 w 1730"/>
                <a:gd name="T3" fmla="*/ 28 h 1730"/>
                <a:gd name="T4" fmla="*/ 921 w 1730"/>
                <a:gd name="T5" fmla="*/ 16 h 1730"/>
                <a:gd name="T6" fmla="*/ 903 w 1730"/>
                <a:gd name="T7" fmla="*/ 6 h 1730"/>
                <a:gd name="T8" fmla="*/ 884 w 1730"/>
                <a:gd name="T9" fmla="*/ 0 h 1730"/>
                <a:gd name="T10" fmla="*/ 866 w 1730"/>
                <a:gd name="T11" fmla="*/ 0 h 1730"/>
                <a:gd name="T12" fmla="*/ 866 w 1730"/>
                <a:gd name="T13" fmla="*/ 0 h 1730"/>
                <a:gd name="T14" fmla="*/ 844 w 1730"/>
                <a:gd name="T15" fmla="*/ 0 h 1730"/>
                <a:gd name="T16" fmla="*/ 826 w 1730"/>
                <a:gd name="T17" fmla="*/ 6 h 1730"/>
                <a:gd name="T18" fmla="*/ 810 w 1730"/>
                <a:gd name="T19" fmla="*/ 16 h 1730"/>
                <a:gd name="T20" fmla="*/ 792 w 1730"/>
                <a:gd name="T21" fmla="*/ 28 h 1730"/>
                <a:gd name="T22" fmla="*/ 31 w 1730"/>
                <a:gd name="T23" fmla="*/ 792 h 1730"/>
                <a:gd name="T24" fmla="*/ 31 w 1730"/>
                <a:gd name="T25" fmla="*/ 792 h 1730"/>
                <a:gd name="T26" fmla="*/ 15 w 1730"/>
                <a:gd name="T27" fmla="*/ 808 h 1730"/>
                <a:gd name="T28" fmla="*/ 6 w 1730"/>
                <a:gd name="T29" fmla="*/ 826 h 1730"/>
                <a:gd name="T30" fmla="*/ 3 w 1730"/>
                <a:gd name="T31" fmla="*/ 845 h 1730"/>
                <a:gd name="T32" fmla="*/ 0 w 1730"/>
                <a:gd name="T33" fmla="*/ 863 h 1730"/>
                <a:gd name="T34" fmla="*/ 3 w 1730"/>
                <a:gd name="T35" fmla="*/ 885 h 1730"/>
                <a:gd name="T36" fmla="*/ 6 w 1730"/>
                <a:gd name="T37" fmla="*/ 903 h 1730"/>
                <a:gd name="T38" fmla="*/ 15 w 1730"/>
                <a:gd name="T39" fmla="*/ 919 h 1730"/>
                <a:gd name="T40" fmla="*/ 31 w 1730"/>
                <a:gd name="T41" fmla="*/ 937 h 1730"/>
                <a:gd name="T42" fmla="*/ 792 w 1730"/>
                <a:gd name="T43" fmla="*/ 1699 h 1730"/>
                <a:gd name="T44" fmla="*/ 792 w 1730"/>
                <a:gd name="T45" fmla="*/ 1699 h 1730"/>
                <a:gd name="T46" fmla="*/ 810 w 1730"/>
                <a:gd name="T47" fmla="*/ 1714 h 1730"/>
                <a:gd name="T48" fmla="*/ 826 w 1730"/>
                <a:gd name="T49" fmla="*/ 1723 h 1730"/>
                <a:gd name="T50" fmla="*/ 844 w 1730"/>
                <a:gd name="T51" fmla="*/ 1726 h 1730"/>
                <a:gd name="T52" fmla="*/ 866 w 1730"/>
                <a:gd name="T53" fmla="*/ 1729 h 1730"/>
                <a:gd name="T54" fmla="*/ 866 w 1730"/>
                <a:gd name="T55" fmla="*/ 1729 h 1730"/>
                <a:gd name="T56" fmla="*/ 884 w 1730"/>
                <a:gd name="T57" fmla="*/ 1726 h 1730"/>
                <a:gd name="T58" fmla="*/ 903 w 1730"/>
                <a:gd name="T59" fmla="*/ 1723 h 1730"/>
                <a:gd name="T60" fmla="*/ 921 w 1730"/>
                <a:gd name="T61" fmla="*/ 1714 h 1730"/>
                <a:gd name="T62" fmla="*/ 937 w 1730"/>
                <a:gd name="T63" fmla="*/ 1699 h 1730"/>
                <a:gd name="T64" fmla="*/ 1701 w 1730"/>
                <a:gd name="T65" fmla="*/ 937 h 1730"/>
                <a:gd name="T66" fmla="*/ 1701 w 1730"/>
                <a:gd name="T67" fmla="*/ 937 h 1730"/>
                <a:gd name="T68" fmla="*/ 1713 w 1730"/>
                <a:gd name="T69" fmla="*/ 919 h 1730"/>
                <a:gd name="T70" fmla="*/ 1722 w 1730"/>
                <a:gd name="T71" fmla="*/ 903 h 1730"/>
                <a:gd name="T72" fmla="*/ 1729 w 1730"/>
                <a:gd name="T73" fmla="*/ 885 h 1730"/>
                <a:gd name="T74" fmla="*/ 1729 w 1730"/>
                <a:gd name="T75" fmla="*/ 863 h 1730"/>
                <a:gd name="T76" fmla="*/ 1729 w 1730"/>
                <a:gd name="T77" fmla="*/ 845 h 1730"/>
                <a:gd name="T78" fmla="*/ 1722 w 1730"/>
                <a:gd name="T79" fmla="*/ 826 h 1730"/>
                <a:gd name="T80" fmla="*/ 1713 w 1730"/>
                <a:gd name="T81" fmla="*/ 808 h 1730"/>
                <a:gd name="T82" fmla="*/ 1701 w 1730"/>
                <a:gd name="T83" fmla="*/ 792 h 1730"/>
                <a:gd name="T84" fmla="*/ 937 w 1730"/>
                <a:gd name="T85" fmla="*/ 28 h 1730"/>
                <a:gd name="T86" fmla="*/ 866 w 1730"/>
                <a:gd name="T87" fmla="*/ 1301 h 1730"/>
                <a:gd name="T88" fmla="*/ 428 w 1730"/>
                <a:gd name="T89" fmla="*/ 863 h 1730"/>
                <a:gd name="T90" fmla="*/ 866 w 1730"/>
                <a:gd name="T91" fmla="*/ 429 h 1730"/>
                <a:gd name="T92" fmla="*/ 1300 w 1730"/>
                <a:gd name="T93" fmla="*/ 863 h 1730"/>
                <a:gd name="T94" fmla="*/ 866 w 1730"/>
                <a:gd name="T95" fmla="*/ 1301 h 1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30" h="1730">
                  <a:moveTo>
                    <a:pt x="937" y="28"/>
                  </a:moveTo>
                  <a:lnTo>
                    <a:pt x="937" y="28"/>
                  </a:lnTo>
                  <a:lnTo>
                    <a:pt x="921" y="16"/>
                  </a:lnTo>
                  <a:lnTo>
                    <a:pt x="903" y="6"/>
                  </a:lnTo>
                  <a:lnTo>
                    <a:pt x="884" y="0"/>
                  </a:lnTo>
                  <a:lnTo>
                    <a:pt x="866" y="0"/>
                  </a:lnTo>
                  <a:lnTo>
                    <a:pt x="866" y="0"/>
                  </a:lnTo>
                  <a:lnTo>
                    <a:pt x="844" y="0"/>
                  </a:lnTo>
                  <a:lnTo>
                    <a:pt x="826" y="6"/>
                  </a:lnTo>
                  <a:lnTo>
                    <a:pt x="810" y="16"/>
                  </a:lnTo>
                  <a:lnTo>
                    <a:pt x="792" y="28"/>
                  </a:lnTo>
                  <a:lnTo>
                    <a:pt x="31" y="792"/>
                  </a:lnTo>
                  <a:lnTo>
                    <a:pt x="31" y="792"/>
                  </a:lnTo>
                  <a:lnTo>
                    <a:pt x="15" y="808"/>
                  </a:lnTo>
                  <a:lnTo>
                    <a:pt x="6" y="826"/>
                  </a:lnTo>
                  <a:lnTo>
                    <a:pt x="3" y="845"/>
                  </a:lnTo>
                  <a:lnTo>
                    <a:pt x="0" y="863"/>
                  </a:lnTo>
                  <a:lnTo>
                    <a:pt x="3" y="885"/>
                  </a:lnTo>
                  <a:lnTo>
                    <a:pt x="6" y="903"/>
                  </a:lnTo>
                  <a:lnTo>
                    <a:pt x="15" y="919"/>
                  </a:lnTo>
                  <a:lnTo>
                    <a:pt x="31" y="937"/>
                  </a:lnTo>
                  <a:lnTo>
                    <a:pt x="792" y="1699"/>
                  </a:lnTo>
                  <a:lnTo>
                    <a:pt x="792" y="1699"/>
                  </a:lnTo>
                  <a:lnTo>
                    <a:pt x="810" y="1714"/>
                  </a:lnTo>
                  <a:lnTo>
                    <a:pt x="826" y="1723"/>
                  </a:lnTo>
                  <a:lnTo>
                    <a:pt x="844" y="1726"/>
                  </a:lnTo>
                  <a:lnTo>
                    <a:pt x="866" y="1729"/>
                  </a:lnTo>
                  <a:lnTo>
                    <a:pt x="866" y="1729"/>
                  </a:lnTo>
                  <a:lnTo>
                    <a:pt x="884" y="1726"/>
                  </a:lnTo>
                  <a:lnTo>
                    <a:pt x="903" y="1723"/>
                  </a:lnTo>
                  <a:lnTo>
                    <a:pt x="921" y="1714"/>
                  </a:lnTo>
                  <a:lnTo>
                    <a:pt x="937" y="1699"/>
                  </a:lnTo>
                  <a:lnTo>
                    <a:pt x="1701" y="937"/>
                  </a:lnTo>
                  <a:lnTo>
                    <a:pt x="1701" y="937"/>
                  </a:lnTo>
                  <a:lnTo>
                    <a:pt x="1713" y="919"/>
                  </a:lnTo>
                  <a:lnTo>
                    <a:pt x="1722" y="903"/>
                  </a:lnTo>
                  <a:lnTo>
                    <a:pt x="1729" y="885"/>
                  </a:lnTo>
                  <a:lnTo>
                    <a:pt x="1729" y="863"/>
                  </a:lnTo>
                  <a:lnTo>
                    <a:pt x="1729" y="845"/>
                  </a:lnTo>
                  <a:lnTo>
                    <a:pt x="1722" y="826"/>
                  </a:lnTo>
                  <a:lnTo>
                    <a:pt x="1713" y="808"/>
                  </a:lnTo>
                  <a:lnTo>
                    <a:pt x="1701" y="792"/>
                  </a:lnTo>
                  <a:lnTo>
                    <a:pt x="937" y="28"/>
                  </a:lnTo>
                  <a:close/>
                  <a:moveTo>
                    <a:pt x="866" y="1301"/>
                  </a:moveTo>
                  <a:lnTo>
                    <a:pt x="428" y="863"/>
                  </a:lnTo>
                  <a:lnTo>
                    <a:pt x="866" y="429"/>
                  </a:lnTo>
                  <a:lnTo>
                    <a:pt x="1300" y="863"/>
                  </a:lnTo>
                  <a:lnTo>
                    <a:pt x="866" y="130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83660FB5-9FA0-5045-B67C-D37B8E5BFF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975" y="4745031"/>
              <a:ext cx="565150" cy="565150"/>
            </a:xfrm>
            <a:custGeom>
              <a:avLst/>
              <a:gdLst>
                <a:gd name="T0" fmla="*/ 826 w 1570"/>
                <a:gd name="T1" fmla="*/ 1569 h 1570"/>
                <a:gd name="T2" fmla="*/ 943 w 1570"/>
                <a:gd name="T3" fmla="*/ 1554 h 1570"/>
                <a:gd name="T4" fmla="*/ 1054 w 1570"/>
                <a:gd name="T5" fmla="*/ 1523 h 1570"/>
                <a:gd name="T6" fmla="*/ 1159 w 1570"/>
                <a:gd name="T7" fmla="*/ 1474 h 1570"/>
                <a:gd name="T8" fmla="*/ 1341 w 1570"/>
                <a:gd name="T9" fmla="*/ 1341 h 1570"/>
                <a:gd name="T10" fmla="*/ 1473 w 1570"/>
                <a:gd name="T11" fmla="*/ 1159 h 1570"/>
                <a:gd name="T12" fmla="*/ 1522 w 1570"/>
                <a:gd name="T13" fmla="*/ 1054 h 1570"/>
                <a:gd name="T14" fmla="*/ 1553 w 1570"/>
                <a:gd name="T15" fmla="*/ 943 h 1570"/>
                <a:gd name="T16" fmla="*/ 1569 w 1570"/>
                <a:gd name="T17" fmla="*/ 826 h 1570"/>
                <a:gd name="T18" fmla="*/ 1569 w 1570"/>
                <a:gd name="T19" fmla="*/ 746 h 1570"/>
                <a:gd name="T20" fmla="*/ 1553 w 1570"/>
                <a:gd name="T21" fmla="*/ 626 h 1570"/>
                <a:gd name="T22" fmla="*/ 1522 w 1570"/>
                <a:gd name="T23" fmla="*/ 515 h 1570"/>
                <a:gd name="T24" fmla="*/ 1473 w 1570"/>
                <a:gd name="T25" fmla="*/ 410 h 1570"/>
                <a:gd name="T26" fmla="*/ 1341 w 1570"/>
                <a:gd name="T27" fmla="*/ 231 h 1570"/>
                <a:gd name="T28" fmla="*/ 1159 w 1570"/>
                <a:gd name="T29" fmla="*/ 96 h 1570"/>
                <a:gd name="T30" fmla="*/ 1054 w 1570"/>
                <a:gd name="T31" fmla="*/ 50 h 1570"/>
                <a:gd name="T32" fmla="*/ 943 w 1570"/>
                <a:gd name="T33" fmla="*/ 16 h 1570"/>
                <a:gd name="T34" fmla="*/ 826 w 1570"/>
                <a:gd name="T35" fmla="*/ 3 h 1570"/>
                <a:gd name="T36" fmla="*/ 746 w 1570"/>
                <a:gd name="T37" fmla="*/ 3 h 1570"/>
                <a:gd name="T38" fmla="*/ 626 w 1570"/>
                <a:gd name="T39" fmla="*/ 16 h 1570"/>
                <a:gd name="T40" fmla="*/ 515 w 1570"/>
                <a:gd name="T41" fmla="*/ 50 h 1570"/>
                <a:gd name="T42" fmla="*/ 410 w 1570"/>
                <a:gd name="T43" fmla="*/ 96 h 1570"/>
                <a:gd name="T44" fmla="*/ 231 w 1570"/>
                <a:gd name="T45" fmla="*/ 231 h 1570"/>
                <a:gd name="T46" fmla="*/ 95 w 1570"/>
                <a:gd name="T47" fmla="*/ 410 h 1570"/>
                <a:gd name="T48" fmla="*/ 49 w 1570"/>
                <a:gd name="T49" fmla="*/ 515 h 1570"/>
                <a:gd name="T50" fmla="*/ 15 w 1570"/>
                <a:gd name="T51" fmla="*/ 626 h 1570"/>
                <a:gd name="T52" fmla="*/ 3 w 1570"/>
                <a:gd name="T53" fmla="*/ 746 h 1570"/>
                <a:gd name="T54" fmla="*/ 3 w 1570"/>
                <a:gd name="T55" fmla="*/ 826 h 1570"/>
                <a:gd name="T56" fmla="*/ 15 w 1570"/>
                <a:gd name="T57" fmla="*/ 943 h 1570"/>
                <a:gd name="T58" fmla="*/ 49 w 1570"/>
                <a:gd name="T59" fmla="*/ 1054 h 1570"/>
                <a:gd name="T60" fmla="*/ 95 w 1570"/>
                <a:gd name="T61" fmla="*/ 1159 h 1570"/>
                <a:gd name="T62" fmla="*/ 231 w 1570"/>
                <a:gd name="T63" fmla="*/ 1341 h 1570"/>
                <a:gd name="T64" fmla="*/ 410 w 1570"/>
                <a:gd name="T65" fmla="*/ 1474 h 1570"/>
                <a:gd name="T66" fmla="*/ 515 w 1570"/>
                <a:gd name="T67" fmla="*/ 1523 h 1570"/>
                <a:gd name="T68" fmla="*/ 626 w 1570"/>
                <a:gd name="T69" fmla="*/ 1554 h 1570"/>
                <a:gd name="T70" fmla="*/ 746 w 1570"/>
                <a:gd name="T71" fmla="*/ 1569 h 1570"/>
                <a:gd name="T72" fmla="*/ 786 w 1570"/>
                <a:gd name="T73" fmla="*/ 333 h 1570"/>
                <a:gd name="T74" fmla="*/ 918 w 1570"/>
                <a:gd name="T75" fmla="*/ 355 h 1570"/>
                <a:gd name="T76" fmla="*/ 1035 w 1570"/>
                <a:gd name="T77" fmla="*/ 410 h 1570"/>
                <a:gd name="T78" fmla="*/ 1134 w 1570"/>
                <a:gd name="T79" fmla="*/ 500 h 1570"/>
                <a:gd name="T80" fmla="*/ 1199 w 1570"/>
                <a:gd name="T81" fmla="*/ 610 h 1570"/>
                <a:gd name="T82" fmla="*/ 1233 w 1570"/>
                <a:gd name="T83" fmla="*/ 740 h 1570"/>
                <a:gd name="T84" fmla="*/ 1233 w 1570"/>
                <a:gd name="T85" fmla="*/ 832 h 1570"/>
                <a:gd name="T86" fmla="*/ 1199 w 1570"/>
                <a:gd name="T87" fmla="*/ 962 h 1570"/>
                <a:gd name="T88" fmla="*/ 1134 w 1570"/>
                <a:gd name="T89" fmla="*/ 1073 h 1570"/>
                <a:gd name="T90" fmla="*/ 1035 w 1570"/>
                <a:gd name="T91" fmla="*/ 1159 h 1570"/>
                <a:gd name="T92" fmla="*/ 918 w 1570"/>
                <a:gd name="T93" fmla="*/ 1215 h 1570"/>
                <a:gd name="T94" fmla="*/ 786 w 1570"/>
                <a:gd name="T95" fmla="*/ 1236 h 1570"/>
                <a:gd name="T96" fmla="*/ 693 w 1570"/>
                <a:gd name="T97" fmla="*/ 1227 h 1570"/>
                <a:gd name="T98" fmla="*/ 570 w 1570"/>
                <a:gd name="T99" fmla="*/ 1181 h 1570"/>
                <a:gd name="T100" fmla="*/ 465 w 1570"/>
                <a:gd name="T101" fmla="*/ 1104 h 1570"/>
                <a:gd name="T102" fmla="*/ 388 w 1570"/>
                <a:gd name="T103" fmla="*/ 999 h 1570"/>
                <a:gd name="T104" fmla="*/ 342 w 1570"/>
                <a:gd name="T105" fmla="*/ 876 h 1570"/>
                <a:gd name="T106" fmla="*/ 333 w 1570"/>
                <a:gd name="T107" fmla="*/ 786 h 1570"/>
                <a:gd name="T108" fmla="*/ 354 w 1570"/>
                <a:gd name="T109" fmla="*/ 651 h 1570"/>
                <a:gd name="T110" fmla="*/ 410 w 1570"/>
                <a:gd name="T111" fmla="*/ 534 h 1570"/>
                <a:gd name="T112" fmla="*/ 499 w 1570"/>
                <a:gd name="T113" fmla="*/ 438 h 1570"/>
                <a:gd name="T114" fmla="*/ 610 w 1570"/>
                <a:gd name="T115" fmla="*/ 370 h 1570"/>
                <a:gd name="T116" fmla="*/ 740 w 1570"/>
                <a:gd name="T117" fmla="*/ 336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70" h="1570">
                  <a:moveTo>
                    <a:pt x="786" y="1569"/>
                  </a:moveTo>
                  <a:lnTo>
                    <a:pt x="786" y="1569"/>
                  </a:lnTo>
                  <a:lnTo>
                    <a:pt x="826" y="1569"/>
                  </a:lnTo>
                  <a:lnTo>
                    <a:pt x="866" y="1566"/>
                  </a:lnTo>
                  <a:lnTo>
                    <a:pt x="903" y="1560"/>
                  </a:lnTo>
                  <a:lnTo>
                    <a:pt x="943" y="1554"/>
                  </a:lnTo>
                  <a:lnTo>
                    <a:pt x="980" y="1544"/>
                  </a:lnTo>
                  <a:lnTo>
                    <a:pt x="1017" y="1535"/>
                  </a:lnTo>
                  <a:lnTo>
                    <a:pt x="1054" y="1523"/>
                  </a:lnTo>
                  <a:lnTo>
                    <a:pt x="1091" y="1507"/>
                  </a:lnTo>
                  <a:lnTo>
                    <a:pt x="1125" y="1492"/>
                  </a:lnTo>
                  <a:lnTo>
                    <a:pt x="1159" y="1474"/>
                  </a:lnTo>
                  <a:lnTo>
                    <a:pt x="1223" y="1436"/>
                  </a:lnTo>
                  <a:lnTo>
                    <a:pt x="1285" y="1390"/>
                  </a:lnTo>
                  <a:lnTo>
                    <a:pt x="1341" y="1341"/>
                  </a:lnTo>
                  <a:lnTo>
                    <a:pt x="1390" y="1286"/>
                  </a:lnTo>
                  <a:lnTo>
                    <a:pt x="1436" y="1224"/>
                  </a:lnTo>
                  <a:lnTo>
                    <a:pt x="1473" y="1159"/>
                  </a:lnTo>
                  <a:lnTo>
                    <a:pt x="1492" y="1125"/>
                  </a:lnTo>
                  <a:lnTo>
                    <a:pt x="1507" y="1091"/>
                  </a:lnTo>
                  <a:lnTo>
                    <a:pt x="1522" y="1054"/>
                  </a:lnTo>
                  <a:lnTo>
                    <a:pt x="1535" y="1017"/>
                  </a:lnTo>
                  <a:lnTo>
                    <a:pt x="1544" y="981"/>
                  </a:lnTo>
                  <a:lnTo>
                    <a:pt x="1553" y="943"/>
                  </a:lnTo>
                  <a:lnTo>
                    <a:pt x="1560" y="903"/>
                  </a:lnTo>
                  <a:lnTo>
                    <a:pt x="1565" y="866"/>
                  </a:lnTo>
                  <a:lnTo>
                    <a:pt x="1569" y="826"/>
                  </a:lnTo>
                  <a:lnTo>
                    <a:pt x="1569" y="786"/>
                  </a:lnTo>
                  <a:lnTo>
                    <a:pt x="1569" y="786"/>
                  </a:lnTo>
                  <a:lnTo>
                    <a:pt x="1569" y="746"/>
                  </a:lnTo>
                  <a:lnTo>
                    <a:pt x="1565" y="706"/>
                  </a:lnTo>
                  <a:lnTo>
                    <a:pt x="1560" y="666"/>
                  </a:lnTo>
                  <a:lnTo>
                    <a:pt x="1553" y="626"/>
                  </a:lnTo>
                  <a:lnTo>
                    <a:pt x="1544" y="589"/>
                  </a:lnTo>
                  <a:lnTo>
                    <a:pt x="1535" y="552"/>
                  </a:lnTo>
                  <a:lnTo>
                    <a:pt x="1522" y="515"/>
                  </a:lnTo>
                  <a:lnTo>
                    <a:pt x="1507" y="481"/>
                  </a:lnTo>
                  <a:lnTo>
                    <a:pt x="1492" y="444"/>
                  </a:lnTo>
                  <a:lnTo>
                    <a:pt x="1473" y="410"/>
                  </a:lnTo>
                  <a:lnTo>
                    <a:pt x="1436" y="345"/>
                  </a:lnTo>
                  <a:lnTo>
                    <a:pt x="1390" y="287"/>
                  </a:lnTo>
                  <a:lnTo>
                    <a:pt x="1341" y="231"/>
                  </a:lnTo>
                  <a:lnTo>
                    <a:pt x="1285" y="179"/>
                  </a:lnTo>
                  <a:lnTo>
                    <a:pt x="1223" y="136"/>
                  </a:lnTo>
                  <a:lnTo>
                    <a:pt x="1159" y="96"/>
                  </a:lnTo>
                  <a:lnTo>
                    <a:pt x="1125" y="77"/>
                  </a:lnTo>
                  <a:lnTo>
                    <a:pt x="1091" y="62"/>
                  </a:lnTo>
                  <a:lnTo>
                    <a:pt x="1054" y="50"/>
                  </a:lnTo>
                  <a:lnTo>
                    <a:pt x="1017" y="37"/>
                  </a:lnTo>
                  <a:lnTo>
                    <a:pt x="980" y="25"/>
                  </a:lnTo>
                  <a:lnTo>
                    <a:pt x="943" y="16"/>
                  </a:lnTo>
                  <a:lnTo>
                    <a:pt x="903" y="10"/>
                  </a:lnTo>
                  <a:lnTo>
                    <a:pt x="866" y="6"/>
                  </a:lnTo>
                  <a:lnTo>
                    <a:pt x="826" y="3"/>
                  </a:lnTo>
                  <a:lnTo>
                    <a:pt x="786" y="0"/>
                  </a:lnTo>
                  <a:lnTo>
                    <a:pt x="786" y="0"/>
                  </a:lnTo>
                  <a:lnTo>
                    <a:pt x="746" y="3"/>
                  </a:lnTo>
                  <a:lnTo>
                    <a:pt x="706" y="6"/>
                  </a:lnTo>
                  <a:lnTo>
                    <a:pt x="666" y="10"/>
                  </a:lnTo>
                  <a:lnTo>
                    <a:pt x="626" y="16"/>
                  </a:lnTo>
                  <a:lnTo>
                    <a:pt x="588" y="25"/>
                  </a:lnTo>
                  <a:lnTo>
                    <a:pt x="552" y="37"/>
                  </a:lnTo>
                  <a:lnTo>
                    <a:pt x="515" y="50"/>
                  </a:lnTo>
                  <a:lnTo>
                    <a:pt x="481" y="62"/>
                  </a:lnTo>
                  <a:lnTo>
                    <a:pt x="444" y="77"/>
                  </a:lnTo>
                  <a:lnTo>
                    <a:pt x="410" y="96"/>
                  </a:lnTo>
                  <a:lnTo>
                    <a:pt x="345" y="136"/>
                  </a:lnTo>
                  <a:lnTo>
                    <a:pt x="287" y="179"/>
                  </a:lnTo>
                  <a:lnTo>
                    <a:pt x="231" y="231"/>
                  </a:lnTo>
                  <a:lnTo>
                    <a:pt x="179" y="287"/>
                  </a:lnTo>
                  <a:lnTo>
                    <a:pt x="136" y="345"/>
                  </a:lnTo>
                  <a:lnTo>
                    <a:pt x="95" y="410"/>
                  </a:lnTo>
                  <a:lnTo>
                    <a:pt x="77" y="444"/>
                  </a:lnTo>
                  <a:lnTo>
                    <a:pt x="62" y="481"/>
                  </a:lnTo>
                  <a:lnTo>
                    <a:pt x="49" y="515"/>
                  </a:lnTo>
                  <a:lnTo>
                    <a:pt x="37" y="552"/>
                  </a:lnTo>
                  <a:lnTo>
                    <a:pt x="25" y="589"/>
                  </a:lnTo>
                  <a:lnTo>
                    <a:pt x="15" y="626"/>
                  </a:lnTo>
                  <a:lnTo>
                    <a:pt x="9" y="666"/>
                  </a:lnTo>
                  <a:lnTo>
                    <a:pt x="6" y="706"/>
                  </a:lnTo>
                  <a:lnTo>
                    <a:pt x="3" y="746"/>
                  </a:lnTo>
                  <a:lnTo>
                    <a:pt x="0" y="786"/>
                  </a:lnTo>
                  <a:lnTo>
                    <a:pt x="0" y="786"/>
                  </a:lnTo>
                  <a:lnTo>
                    <a:pt x="3" y="826"/>
                  </a:lnTo>
                  <a:lnTo>
                    <a:pt x="6" y="866"/>
                  </a:lnTo>
                  <a:lnTo>
                    <a:pt x="9" y="903"/>
                  </a:lnTo>
                  <a:lnTo>
                    <a:pt x="15" y="943"/>
                  </a:lnTo>
                  <a:lnTo>
                    <a:pt x="25" y="981"/>
                  </a:lnTo>
                  <a:lnTo>
                    <a:pt x="37" y="1017"/>
                  </a:lnTo>
                  <a:lnTo>
                    <a:pt x="49" y="1054"/>
                  </a:lnTo>
                  <a:lnTo>
                    <a:pt x="62" y="1091"/>
                  </a:lnTo>
                  <a:lnTo>
                    <a:pt x="77" y="1125"/>
                  </a:lnTo>
                  <a:lnTo>
                    <a:pt x="95" y="1159"/>
                  </a:lnTo>
                  <a:lnTo>
                    <a:pt x="136" y="1224"/>
                  </a:lnTo>
                  <a:lnTo>
                    <a:pt x="179" y="1286"/>
                  </a:lnTo>
                  <a:lnTo>
                    <a:pt x="231" y="1341"/>
                  </a:lnTo>
                  <a:lnTo>
                    <a:pt x="287" y="1390"/>
                  </a:lnTo>
                  <a:lnTo>
                    <a:pt x="345" y="1436"/>
                  </a:lnTo>
                  <a:lnTo>
                    <a:pt x="410" y="1474"/>
                  </a:lnTo>
                  <a:lnTo>
                    <a:pt x="444" y="1492"/>
                  </a:lnTo>
                  <a:lnTo>
                    <a:pt x="481" y="1507"/>
                  </a:lnTo>
                  <a:lnTo>
                    <a:pt x="515" y="1523"/>
                  </a:lnTo>
                  <a:lnTo>
                    <a:pt x="552" y="1535"/>
                  </a:lnTo>
                  <a:lnTo>
                    <a:pt x="588" y="1544"/>
                  </a:lnTo>
                  <a:lnTo>
                    <a:pt x="626" y="1554"/>
                  </a:lnTo>
                  <a:lnTo>
                    <a:pt x="666" y="1560"/>
                  </a:lnTo>
                  <a:lnTo>
                    <a:pt x="706" y="1566"/>
                  </a:lnTo>
                  <a:lnTo>
                    <a:pt x="746" y="1569"/>
                  </a:lnTo>
                  <a:lnTo>
                    <a:pt x="786" y="1569"/>
                  </a:lnTo>
                  <a:close/>
                  <a:moveTo>
                    <a:pt x="786" y="333"/>
                  </a:moveTo>
                  <a:lnTo>
                    <a:pt x="786" y="333"/>
                  </a:lnTo>
                  <a:lnTo>
                    <a:pt x="832" y="336"/>
                  </a:lnTo>
                  <a:lnTo>
                    <a:pt x="875" y="343"/>
                  </a:lnTo>
                  <a:lnTo>
                    <a:pt x="918" y="355"/>
                  </a:lnTo>
                  <a:lnTo>
                    <a:pt x="962" y="370"/>
                  </a:lnTo>
                  <a:lnTo>
                    <a:pt x="999" y="389"/>
                  </a:lnTo>
                  <a:lnTo>
                    <a:pt x="1035" y="410"/>
                  </a:lnTo>
                  <a:lnTo>
                    <a:pt x="1072" y="438"/>
                  </a:lnTo>
                  <a:lnTo>
                    <a:pt x="1103" y="465"/>
                  </a:lnTo>
                  <a:lnTo>
                    <a:pt x="1134" y="500"/>
                  </a:lnTo>
                  <a:lnTo>
                    <a:pt x="1159" y="534"/>
                  </a:lnTo>
                  <a:lnTo>
                    <a:pt x="1180" y="570"/>
                  </a:lnTo>
                  <a:lnTo>
                    <a:pt x="1199" y="610"/>
                  </a:lnTo>
                  <a:lnTo>
                    <a:pt x="1214" y="651"/>
                  </a:lnTo>
                  <a:lnTo>
                    <a:pt x="1227" y="694"/>
                  </a:lnTo>
                  <a:lnTo>
                    <a:pt x="1233" y="740"/>
                  </a:lnTo>
                  <a:lnTo>
                    <a:pt x="1236" y="786"/>
                  </a:lnTo>
                  <a:lnTo>
                    <a:pt x="1236" y="786"/>
                  </a:lnTo>
                  <a:lnTo>
                    <a:pt x="1233" y="832"/>
                  </a:lnTo>
                  <a:lnTo>
                    <a:pt x="1227" y="876"/>
                  </a:lnTo>
                  <a:lnTo>
                    <a:pt x="1214" y="919"/>
                  </a:lnTo>
                  <a:lnTo>
                    <a:pt x="1199" y="962"/>
                  </a:lnTo>
                  <a:lnTo>
                    <a:pt x="1180" y="999"/>
                  </a:lnTo>
                  <a:lnTo>
                    <a:pt x="1159" y="1036"/>
                  </a:lnTo>
                  <a:lnTo>
                    <a:pt x="1134" y="1073"/>
                  </a:lnTo>
                  <a:lnTo>
                    <a:pt x="1103" y="1104"/>
                  </a:lnTo>
                  <a:lnTo>
                    <a:pt x="1072" y="1135"/>
                  </a:lnTo>
                  <a:lnTo>
                    <a:pt x="1035" y="1159"/>
                  </a:lnTo>
                  <a:lnTo>
                    <a:pt x="999" y="1181"/>
                  </a:lnTo>
                  <a:lnTo>
                    <a:pt x="962" y="1202"/>
                  </a:lnTo>
                  <a:lnTo>
                    <a:pt x="918" y="1215"/>
                  </a:lnTo>
                  <a:lnTo>
                    <a:pt x="875" y="1227"/>
                  </a:lnTo>
                  <a:lnTo>
                    <a:pt x="832" y="1233"/>
                  </a:lnTo>
                  <a:lnTo>
                    <a:pt x="786" y="1236"/>
                  </a:lnTo>
                  <a:lnTo>
                    <a:pt x="786" y="1236"/>
                  </a:lnTo>
                  <a:lnTo>
                    <a:pt x="740" y="1233"/>
                  </a:lnTo>
                  <a:lnTo>
                    <a:pt x="693" y="1227"/>
                  </a:lnTo>
                  <a:lnTo>
                    <a:pt x="650" y="1215"/>
                  </a:lnTo>
                  <a:lnTo>
                    <a:pt x="610" y="1202"/>
                  </a:lnTo>
                  <a:lnTo>
                    <a:pt x="570" y="1181"/>
                  </a:lnTo>
                  <a:lnTo>
                    <a:pt x="533" y="1159"/>
                  </a:lnTo>
                  <a:lnTo>
                    <a:pt x="499" y="1135"/>
                  </a:lnTo>
                  <a:lnTo>
                    <a:pt x="465" y="1104"/>
                  </a:lnTo>
                  <a:lnTo>
                    <a:pt x="438" y="1073"/>
                  </a:lnTo>
                  <a:lnTo>
                    <a:pt x="410" y="1036"/>
                  </a:lnTo>
                  <a:lnTo>
                    <a:pt x="388" y="999"/>
                  </a:lnTo>
                  <a:lnTo>
                    <a:pt x="370" y="962"/>
                  </a:lnTo>
                  <a:lnTo>
                    <a:pt x="354" y="919"/>
                  </a:lnTo>
                  <a:lnTo>
                    <a:pt x="342" y="876"/>
                  </a:lnTo>
                  <a:lnTo>
                    <a:pt x="336" y="832"/>
                  </a:lnTo>
                  <a:lnTo>
                    <a:pt x="333" y="786"/>
                  </a:lnTo>
                  <a:lnTo>
                    <a:pt x="333" y="786"/>
                  </a:lnTo>
                  <a:lnTo>
                    <a:pt x="336" y="740"/>
                  </a:lnTo>
                  <a:lnTo>
                    <a:pt x="342" y="694"/>
                  </a:lnTo>
                  <a:lnTo>
                    <a:pt x="354" y="651"/>
                  </a:lnTo>
                  <a:lnTo>
                    <a:pt x="370" y="610"/>
                  </a:lnTo>
                  <a:lnTo>
                    <a:pt x="388" y="570"/>
                  </a:lnTo>
                  <a:lnTo>
                    <a:pt x="410" y="534"/>
                  </a:lnTo>
                  <a:lnTo>
                    <a:pt x="438" y="500"/>
                  </a:lnTo>
                  <a:lnTo>
                    <a:pt x="465" y="465"/>
                  </a:lnTo>
                  <a:lnTo>
                    <a:pt x="499" y="438"/>
                  </a:lnTo>
                  <a:lnTo>
                    <a:pt x="533" y="410"/>
                  </a:lnTo>
                  <a:lnTo>
                    <a:pt x="570" y="389"/>
                  </a:lnTo>
                  <a:lnTo>
                    <a:pt x="610" y="370"/>
                  </a:lnTo>
                  <a:lnTo>
                    <a:pt x="650" y="355"/>
                  </a:lnTo>
                  <a:lnTo>
                    <a:pt x="693" y="343"/>
                  </a:lnTo>
                  <a:lnTo>
                    <a:pt x="740" y="336"/>
                  </a:lnTo>
                  <a:lnTo>
                    <a:pt x="786" y="3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A6A34C21-CACA-CE4C-A5EA-F7BE3D3F1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901" y="3949694"/>
              <a:ext cx="600074" cy="601662"/>
            </a:xfrm>
            <a:custGeom>
              <a:avLst/>
              <a:gdLst>
                <a:gd name="T0" fmla="*/ 749 w 1668"/>
                <a:gd name="T1" fmla="*/ 7 h 1672"/>
                <a:gd name="T2" fmla="*/ 586 w 1668"/>
                <a:gd name="T3" fmla="*/ 40 h 1672"/>
                <a:gd name="T4" fmla="*/ 438 w 1668"/>
                <a:gd name="T5" fmla="*/ 102 h 1672"/>
                <a:gd name="T6" fmla="*/ 302 w 1668"/>
                <a:gd name="T7" fmla="*/ 191 h 1672"/>
                <a:gd name="T8" fmla="*/ 191 w 1668"/>
                <a:gd name="T9" fmla="*/ 306 h 1672"/>
                <a:gd name="T10" fmla="*/ 102 w 1668"/>
                <a:gd name="T11" fmla="*/ 438 h 1672"/>
                <a:gd name="T12" fmla="*/ 37 w 1668"/>
                <a:gd name="T13" fmla="*/ 589 h 1672"/>
                <a:gd name="T14" fmla="*/ 3 w 1668"/>
                <a:gd name="T15" fmla="*/ 753 h 1672"/>
                <a:gd name="T16" fmla="*/ 0 w 1668"/>
                <a:gd name="T17" fmla="*/ 879 h 1672"/>
                <a:gd name="T18" fmla="*/ 25 w 1668"/>
                <a:gd name="T19" fmla="*/ 1045 h 1672"/>
                <a:gd name="T20" fmla="*/ 84 w 1668"/>
                <a:gd name="T21" fmla="*/ 1199 h 1672"/>
                <a:gd name="T22" fmla="*/ 167 w 1668"/>
                <a:gd name="T23" fmla="*/ 1335 h 1672"/>
                <a:gd name="T24" fmla="*/ 274 w 1668"/>
                <a:gd name="T25" fmla="*/ 1455 h 1672"/>
                <a:gd name="T26" fmla="*/ 401 w 1668"/>
                <a:gd name="T27" fmla="*/ 1551 h 1672"/>
                <a:gd name="T28" fmla="*/ 549 w 1668"/>
                <a:gd name="T29" fmla="*/ 1619 h 1672"/>
                <a:gd name="T30" fmla="*/ 706 w 1668"/>
                <a:gd name="T31" fmla="*/ 1662 h 1672"/>
                <a:gd name="T32" fmla="*/ 836 w 1668"/>
                <a:gd name="T33" fmla="*/ 1671 h 1672"/>
                <a:gd name="T34" fmla="*/ 1002 w 1668"/>
                <a:gd name="T35" fmla="*/ 1653 h 1672"/>
                <a:gd name="T36" fmla="*/ 1159 w 1668"/>
                <a:gd name="T37" fmla="*/ 1606 h 1672"/>
                <a:gd name="T38" fmla="*/ 1301 w 1668"/>
                <a:gd name="T39" fmla="*/ 1529 h 1672"/>
                <a:gd name="T40" fmla="*/ 1424 w 1668"/>
                <a:gd name="T41" fmla="*/ 1428 h 1672"/>
                <a:gd name="T42" fmla="*/ 1526 w 1668"/>
                <a:gd name="T43" fmla="*/ 1304 h 1672"/>
                <a:gd name="T44" fmla="*/ 1603 w 1668"/>
                <a:gd name="T45" fmla="*/ 1162 h 1672"/>
                <a:gd name="T46" fmla="*/ 1652 w 1668"/>
                <a:gd name="T47" fmla="*/ 1005 h 1672"/>
                <a:gd name="T48" fmla="*/ 1667 w 1668"/>
                <a:gd name="T49" fmla="*/ 836 h 1672"/>
                <a:gd name="T50" fmla="*/ 1658 w 1668"/>
                <a:gd name="T51" fmla="*/ 709 h 1672"/>
                <a:gd name="T52" fmla="*/ 1618 w 1668"/>
                <a:gd name="T53" fmla="*/ 549 h 1672"/>
                <a:gd name="T54" fmla="*/ 1547 w 1668"/>
                <a:gd name="T55" fmla="*/ 404 h 1672"/>
                <a:gd name="T56" fmla="*/ 1452 w 1668"/>
                <a:gd name="T57" fmla="*/ 275 h 1672"/>
                <a:gd name="T58" fmla="*/ 1335 w 1668"/>
                <a:gd name="T59" fmla="*/ 167 h 1672"/>
                <a:gd name="T60" fmla="*/ 1196 w 1668"/>
                <a:gd name="T61" fmla="*/ 84 h 1672"/>
                <a:gd name="T62" fmla="*/ 1042 w 1668"/>
                <a:gd name="T63" fmla="*/ 28 h 1672"/>
                <a:gd name="T64" fmla="*/ 878 w 1668"/>
                <a:gd name="T65" fmla="*/ 3 h 1672"/>
                <a:gd name="T66" fmla="*/ 783 w 1668"/>
                <a:gd name="T67" fmla="*/ 1335 h 1672"/>
                <a:gd name="T68" fmla="*/ 595 w 1668"/>
                <a:gd name="T69" fmla="*/ 1276 h 1672"/>
                <a:gd name="T70" fmla="*/ 447 w 1668"/>
                <a:gd name="T71" fmla="*/ 1156 h 1672"/>
                <a:gd name="T72" fmla="*/ 355 w 1668"/>
                <a:gd name="T73" fmla="*/ 983 h 1672"/>
                <a:gd name="T74" fmla="*/ 333 w 1668"/>
                <a:gd name="T75" fmla="*/ 836 h 1672"/>
                <a:gd name="T76" fmla="*/ 373 w 1668"/>
                <a:gd name="T77" fmla="*/ 641 h 1672"/>
                <a:gd name="T78" fmla="*/ 481 w 1668"/>
                <a:gd name="T79" fmla="*/ 481 h 1672"/>
                <a:gd name="T80" fmla="*/ 638 w 1668"/>
                <a:gd name="T81" fmla="*/ 373 h 1672"/>
                <a:gd name="T82" fmla="*/ 836 w 1668"/>
                <a:gd name="T83" fmla="*/ 336 h 1672"/>
                <a:gd name="T84" fmla="*/ 983 w 1668"/>
                <a:gd name="T85" fmla="*/ 358 h 1672"/>
                <a:gd name="T86" fmla="*/ 1153 w 1668"/>
                <a:gd name="T87" fmla="*/ 450 h 1672"/>
                <a:gd name="T88" fmla="*/ 1276 w 1668"/>
                <a:gd name="T89" fmla="*/ 598 h 1672"/>
                <a:gd name="T90" fmla="*/ 1332 w 1668"/>
                <a:gd name="T91" fmla="*/ 786 h 1672"/>
                <a:gd name="T92" fmla="*/ 1325 w 1668"/>
                <a:gd name="T93" fmla="*/ 937 h 1672"/>
                <a:gd name="T94" fmla="*/ 1249 w 1668"/>
                <a:gd name="T95" fmla="*/ 1116 h 1672"/>
                <a:gd name="T96" fmla="*/ 1113 w 1668"/>
                <a:gd name="T97" fmla="*/ 1252 h 1672"/>
                <a:gd name="T98" fmla="*/ 934 w 1668"/>
                <a:gd name="T99" fmla="*/ 1326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8" h="1672">
                  <a:moveTo>
                    <a:pt x="836" y="0"/>
                  </a:moveTo>
                  <a:lnTo>
                    <a:pt x="836" y="0"/>
                  </a:lnTo>
                  <a:lnTo>
                    <a:pt x="792" y="3"/>
                  </a:lnTo>
                  <a:lnTo>
                    <a:pt x="749" y="7"/>
                  </a:lnTo>
                  <a:lnTo>
                    <a:pt x="706" y="13"/>
                  </a:lnTo>
                  <a:lnTo>
                    <a:pt x="666" y="19"/>
                  </a:lnTo>
                  <a:lnTo>
                    <a:pt x="626" y="28"/>
                  </a:lnTo>
                  <a:lnTo>
                    <a:pt x="586" y="40"/>
                  </a:lnTo>
                  <a:lnTo>
                    <a:pt x="549" y="53"/>
                  </a:lnTo>
                  <a:lnTo>
                    <a:pt x="509" y="68"/>
                  </a:lnTo>
                  <a:lnTo>
                    <a:pt x="472" y="84"/>
                  </a:lnTo>
                  <a:lnTo>
                    <a:pt x="438" y="102"/>
                  </a:lnTo>
                  <a:lnTo>
                    <a:pt x="401" y="124"/>
                  </a:lnTo>
                  <a:lnTo>
                    <a:pt x="367" y="145"/>
                  </a:lnTo>
                  <a:lnTo>
                    <a:pt x="336" y="167"/>
                  </a:lnTo>
                  <a:lnTo>
                    <a:pt x="302" y="191"/>
                  </a:lnTo>
                  <a:lnTo>
                    <a:pt x="274" y="219"/>
                  </a:lnTo>
                  <a:lnTo>
                    <a:pt x="244" y="247"/>
                  </a:lnTo>
                  <a:lnTo>
                    <a:pt x="216" y="275"/>
                  </a:lnTo>
                  <a:lnTo>
                    <a:pt x="191" y="306"/>
                  </a:lnTo>
                  <a:lnTo>
                    <a:pt x="167" y="336"/>
                  </a:lnTo>
                  <a:lnTo>
                    <a:pt x="142" y="370"/>
                  </a:lnTo>
                  <a:lnTo>
                    <a:pt x="120" y="404"/>
                  </a:lnTo>
                  <a:lnTo>
                    <a:pt x="102" y="438"/>
                  </a:lnTo>
                  <a:lnTo>
                    <a:pt x="84" y="475"/>
                  </a:lnTo>
                  <a:lnTo>
                    <a:pt x="65" y="512"/>
                  </a:lnTo>
                  <a:lnTo>
                    <a:pt x="49" y="549"/>
                  </a:lnTo>
                  <a:lnTo>
                    <a:pt x="37" y="589"/>
                  </a:lnTo>
                  <a:lnTo>
                    <a:pt x="25" y="629"/>
                  </a:lnTo>
                  <a:lnTo>
                    <a:pt x="15" y="669"/>
                  </a:lnTo>
                  <a:lnTo>
                    <a:pt x="9" y="709"/>
                  </a:lnTo>
                  <a:lnTo>
                    <a:pt x="3" y="753"/>
                  </a:lnTo>
                  <a:lnTo>
                    <a:pt x="0" y="792"/>
                  </a:lnTo>
                  <a:lnTo>
                    <a:pt x="0" y="836"/>
                  </a:lnTo>
                  <a:lnTo>
                    <a:pt x="0" y="836"/>
                  </a:lnTo>
                  <a:lnTo>
                    <a:pt x="0" y="879"/>
                  </a:lnTo>
                  <a:lnTo>
                    <a:pt x="3" y="922"/>
                  </a:lnTo>
                  <a:lnTo>
                    <a:pt x="9" y="962"/>
                  </a:lnTo>
                  <a:lnTo>
                    <a:pt x="15" y="1005"/>
                  </a:lnTo>
                  <a:lnTo>
                    <a:pt x="25" y="1045"/>
                  </a:lnTo>
                  <a:lnTo>
                    <a:pt x="37" y="1085"/>
                  </a:lnTo>
                  <a:lnTo>
                    <a:pt x="49" y="1122"/>
                  </a:lnTo>
                  <a:lnTo>
                    <a:pt x="65" y="1162"/>
                  </a:lnTo>
                  <a:lnTo>
                    <a:pt x="84" y="1199"/>
                  </a:lnTo>
                  <a:lnTo>
                    <a:pt x="102" y="1233"/>
                  </a:lnTo>
                  <a:lnTo>
                    <a:pt x="120" y="1270"/>
                  </a:lnTo>
                  <a:lnTo>
                    <a:pt x="142" y="1304"/>
                  </a:lnTo>
                  <a:lnTo>
                    <a:pt x="167" y="1335"/>
                  </a:lnTo>
                  <a:lnTo>
                    <a:pt x="191" y="1366"/>
                  </a:lnTo>
                  <a:lnTo>
                    <a:pt x="216" y="1396"/>
                  </a:lnTo>
                  <a:lnTo>
                    <a:pt x="244" y="1428"/>
                  </a:lnTo>
                  <a:lnTo>
                    <a:pt x="274" y="1455"/>
                  </a:lnTo>
                  <a:lnTo>
                    <a:pt x="302" y="1480"/>
                  </a:lnTo>
                  <a:lnTo>
                    <a:pt x="336" y="1504"/>
                  </a:lnTo>
                  <a:lnTo>
                    <a:pt x="367" y="1529"/>
                  </a:lnTo>
                  <a:lnTo>
                    <a:pt x="401" y="1551"/>
                  </a:lnTo>
                  <a:lnTo>
                    <a:pt x="438" y="1569"/>
                  </a:lnTo>
                  <a:lnTo>
                    <a:pt x="472" y="1588"/>
                  </a:lnTo>
                  <a:lnTo>
                    <a:pt x="509" y="1606"/>
                  </a:lnTo>
                  <a:lnTo>
                    <a:pt x="549" y="1619"/>
                  </a:lnTo>
                  <a:lnTo>
                    <a:pt x="586" y="1634"/>
                  </a:lnTo>
                  <a:lnTo>
                    <a:pt x="626" y="1643"/>
                  </a:lnTo>
                  <a:lnTo>
                    <a:pt x="666" y="1653"/>
                  </a:lnTo>
                  <a:lnTo>
                    <a:pt x="706" y="1662"/>
                  </a:lnTo>
                  <a:lnTo>
                    <a:pt x="749" y="1665"/>
                  </a:lnTo>
                  <a:lnTo>
                    <a:pt x="792" y="1671"/>
                  </a:lnTo>
                  <a:lnTo>
                    <a:pt x="836" y="1671"/>
                  </a:lnTo>
                  <a:lnTo>
                    <a:pt x="836" y="1671"/>
                  </a:lnTo>
                  <a:lnTo>
                    <a:pt x="878" y="1671"/>
                  </a:lnTo>
                  <a:lnTo>
                    <a:pt x="919" y="1665"/>
                  </a:lnTo>
                  <a:lnTo>
                    <a:pt x="962" y="1662"/>
                  </a:lnTo>
                  <a:lnTo>
                    <a:pt x="1002" y="1653"/>
                  </a:lnTo>
                  <a:lnTo>
                    <a:pt x="1042" y="1643"/>
                  </a:lnTo>
                  <a:lnTo>
                    <a:pt x="1082" y="1634"/>
                  </a:lnTo>
                  <a:lnTo>
                    <a:pt x="1122" y="1619"/>
                  </a:lnTo>
                  <a:lnTo>
                    <a:pt x="1159" y="1606"/>
                  </a:lnTo>
                  <a:lnTo>
                    <a:pt x="1196" y="1588"/>
                  </a:lnTo>
                  <a:lnTo>
                    <a:pt x="1233" y="1569"/>
                  </a:lnTo>
                  <a:lnTo>
                    <a:pt x="1267" y="1551"/>
                  </a:lnTo>
                  <a:lnTo>
                    <a:pt x="1301" y="1529"/>
                  </a:lnTo>
                  <a:lnTo>
                    <a:pt x="1335" y="1504"/>
                  </a:lnTo>
                  <a:lnTo>
                    <a:pt x="1366" y="1480"/>
                  </a:lnTo>
                  <a:lnTo>
                    <a:pt x="1396" y="1455"/>
                  </a:lnTo>
                  <a:lnTo>
                    <a:pt x="1424" y="1428"/>
                  </a:lnTo>
                  <a:lnTo>
                    <a:pt x="1452" y="1396"/>
                  </a:lnTo>
                  <a:lnTo>
                    <a:pt x="1479" y="1366"/>
                  </a:lnTo>
                  <a:lnTo>
                    <a:pt x="1504" y="1335"/>
                  </a:lnTo>
                  <a:lnTo>
                    <a:pt x="1526" y="1304"/>
                  </a:lnTo>
                  <a:lnTo>
                    <a:pt x="1547" y="1270"/>
                  </a:lnTo>
                  <a:lnTo>
                    <a:pt x="1569" y="1233"/>
                  </a:lnTo>
                  <a:lnTo>
                    <a:pt x="1587" y="1199"/>
                  </a:lnTo>
                  <a:lnTo>
                    <a:pt x="1603" y="1162"/>
                  </a:lnTo>
                  <a:lnTo>
                    <a:pt x="1618" y="1122"/>
                  </a:lnTo>
                  <a:lnTo>
                    <a:pt x="1630" y="1085"/>
                  </a:lnTo>
                  <a:lnTo>
                    <a:pt x="1643" y="1045"/>
                  </a:lnTo>
                  <a:lnTo>
                    <a:pt x="1652" y="1005"/>
                  </a:lnTo>
                  <a:lnTo>
                    <a:pt x="1658" y="962"/>
                  </a:lnTo>
                  <a:lnTo>
                    <a:pt x="1664" y="922"/>
                  </a:lnTo>
                  <a:lnTo>
                    <a:pt x="1667" y="879"/>
                  </a:lnTo>
                  <a:lnTo>
                    <a:pt x="1667" y="836"/>
                  </a:lnTo>
                  <a:lnTo>
                    <a:pt x="1667" y="836"/>
                  </a:lnTo>
                  <a:lnTo>
                    <a:pt x="1667" y="792"/>
                  </a:lnTo>
                  <a:lnTo>
                    <a:pt x="1664" y="753"/>
                  </a:lnTo>
                  <a:lnTo>
                    <a:pt x="1658" y="709"/>
                  </a:lnTo>
                  <a:lnTo>
                    <a:pt x="1652" y="669"/>
                  </a:lnTo>
                  <a:lnTo>
                    <a:pt x="1643" y="629"/>
                  </a:lnTo>
                  <a:lnTo>
                    <a:pt x="1630" y="589"/>
                  </a:lnTo>
                  <a:lnTo>
                    <a:pt x="1618" y="549"/>
                  </a:lnTo>
                  <a:lnTo>
                    <a:pt x="1603" y="512"/>
                  </a:lnTo>
                  <a:lnTo>
                    <a:pt x="1587" y="475"/>
                  </a:lnTo>
                  <a:lnTo>
                    <a:pt x="1569" y="438"/>
                  </a:lnTo>
                  <a:lnTo>
                    <a:pt x="1547" y="404"/>
                  </a:lnTo>
                  <a:lnTo>
                    <a:pt x="1526" y="370"/>
                  </a:lnTo>
                  <a:lnTo>
                    <a:pt x="1504" y="336"/>
                  </a:lnTo>
                  <a:lnTo>
                    <a:pt x="1479" y="306"/>
                  </a:lnTo>
                  <a:lnTo>
                    <a:pt x="1452" y="275"/>
                  </a:lnTo>
                  <a:lnTo>
                    <a:pt x="1424" y="247"/>
                  </a:lnTo>
                  <a:lnTo>
                    <a:pt x="1396" y="219"/>
                  </a:lnTo>
                  <a:lnTo>
                    <a:pt x="1366" y="191"/>
                  </a:lnTo>
                  <a:lnTo>
                    <a:pt x="1335" y="167"/>
                  </a:lnTo>
                  <a:lnTo>
                    <a:pt x="1301" y="145"/>
                  </a:lnTo>
                  <a:lnTo>
                    <a:pt x="1267" y="124"/>
                  </a:lnTo>
                  <a:lnTo>
                    <a:pt x="1233" y="102"/>
                  </a:lnTo>
                  <a:lnTo>
                    <a:pt x="1196" y="84"/>
                  </a:lnTo>
                  <a:lnTo>
                    <a:pt x="1159" y="68"/>
                  </a:lnTo>
                  <a:lnTo>
                    <a:pt x="1122" y="53"/>
                  </a:lnTo>
                  <a:lnTo>
                    <a:pt x="1082" y="40"/>
                  </a:lnTo>
                  <a:lnTo>
                    <a:pt x="1042" y="28"/>
                  </a:lnTo>
                  <a:lnTo>
                    <a:pt x="1002" y="19"/>
                  </a:lnTo>
                  <a:lnTo>
                    <a:pt x="962" y="13"/>
                  </a:lnTo>
                  <a:lnTo>
                    <a:pt x="919" y="7"/>
                  </a:lnTo>
                  <a:lnTo>
                    <a:pt x="878" y="3"/>
                  </a:lnTo>
                  <a:lnTo>
                    <a:pt x="836" y="0"/>
                  </a:lnTo>
                  <a:close/>
                  <a:moveTo>
                    <a:pt x="836" y="1338"/>
                  </a:moveTo>
                  <a:lnTo>
                    <a:pt x="836" y="1338"/>
                  </a:lnTo>
                  <a:lnTo>
                    <a:pt x="783" y="1335"/>
                  </a:lnTo>
                  <a:lnTo>
                    <a:pt x="734" y="1326"/>
                  </a:lnTo>
                  <a:lnTo>
                    <a:pt x="684" y="1313"/>
                  </a:lnTo>
                  <a:lnTo>
                    <a:pt x="638" y="1298"/>
                  </a:lnTo>
                  <a:lnTo>
                    <a:pt x="595" y="1276"/>
                  </a:lnTo>
                  <a:lnTo>
                    <a:pt x="555" y="1252"/>
                  </a:lnTo>
                  <a:lnTo>
                    <a:pt x="515" y="1224"/>
                  </a:lnTo>
                  <a:lnTo>
                    <a:pt x="481" y="1190"/>
                  </a:lnTo>
                  <a:lnTo>
                    <a:pt x="447" y="1156"/>
                  </a:lnTo>
                  <a:lnTo>
                    <a:pt x="419" y="1116"/>
                  </a:lnTo>
                  <a:lnTo>
                    <a:pt x="395" y="1076"/>
                  </a:lnTo>
                  <a:lnTo>
                    <a:pt x="373" y="1030"/>
                  </a:lnTo>
                  <a:lnTo>
                    <a:pt x="355" y="983"/>
                  </a:lnTo>
                  <a:lnTo>
                    <a:pt x="342" y="937"/>
                  </a:lnTo>
                  <a:lnTo>
                    <a:pt x="336" y="888"/>
                  </a:lnTo>
                  <a:lnTo>
                    <a:pt x="333" y="836"/>
                  </a:lnTo>
                  <a:lnTo>
                    <a:pt x="333" y="836"/>
                  </a:lnTo>
                  <a:lnTo>
                    <a:pt x="336" y="786"/>
                  </a:lnTo>
                  <a:lnTo>
                    <a:pt x="342" y="734"/>
                  </a:lnTo>
                  <a:lnTo>
                    <a:pt x="355" y="688"/>
                  </a:lnTo>
                  <a:lnTo>
                    <a:pt x="373" y="641"/>
                  </a:lnTo>
                  <a:lnTo>
                    <a:pt x="395" y="598"/>
                  </a:lnTo>
                  <a:lnTo>
                    <a:pt x="419" y="555"/>
                  </a:lnTo>
                  <a:lnTo>
                    <a:pt x="447" y="518"/>
                  </a:lnTo>
                  <a:lnTo>
                    <a:pt x="481" y="481"/>
                  </a:lnTo>
                  <a:lnTo>
                    <a:pt x="515" y="450"/>
                  </a:lnTo>
                  <a:lnTo>
                    <a:pt x="555" y="420"/>
                  </a:lnTo>
                  <a:lnTo>
                    <a:pt x="595" y="395"/>
                  </a:lnTo>
                  <a:lnTo>
                    <a:pt x="638" y="373"/>
                  </a:lnTo>
                  <a:lnTo>
                    <a:pt x="684" y="358"/>
                  </a:lnTo>
                  <a:lnTo>
                    <a:pt x="734" y="345"/>
                  </a:lnTo>
                  <a:lnTo>
                    <a:pt x="783" y="336"/>
                  </a:lnTo>
                  <a:lnTo>
                    <a:pt x="836" y="336"/>
                  </a:lnTo>
                  <a:lnTo>
                    <a:pt x="836" y="336"/>
                  </a:lnTo>
                  <a:lnTo>
                    <a:pt x="885" y="336"/>
                  </a:lnTo>
                  <a:lnTo>
                    <a:pt x="934" y="345"/>
                  </a:lnTo>
                  <a:lnTo>
                    <a:pt x="983" y="358"/>
                  </a:lnTo>
                  <a:lnTo>
                    <a:pt x="1029" y="373"/>
                  </a:lnTo>
                  <a:lnTo>
                    <a:pt x="1073" y="395"/>
                  </a:lnTo>
                  <a:lnTo>
                    <a:pt x="1113" y="420"/>
                  </a:lnTo>
                  <a:lnTo>
                    <a:pt x="1153" y="450"/>
                  </a:lnTo>
                  <a:lnTo>
                    <a:pt x="1190" y="481"/>
                  </a:lnTo>
                  <a:lnTo>
                    <a:pt x="1221" y="518"/>
                  </a:lnTo>
                  <a:lnTo>
                    <a:pt x="1249" y="555"/>
                  </a:lnTo>
                  <a:lnTo>
                    <a:pt x="1276" y="598"/>
                  </a:lnTo>
                  <a:lnTo>
                    <a:pt x="1295" y="641"/>
                  </a:lnTo>
                  <a:lnTo>
                    <a:pt x="1313" y="688"/>
                  </a:lnTo>
                  <a:lnTo>
                    <a:pt x="1325" y="734"/>
                  </a:lnTo>
                  <a:lnTo>
                    <a:pt x="1332" y="786"/>
                  </a:lnTo>
                  <a:lnTo>
                    <a:pt x="1335" y="836"/>
                  </a:lnTo>
                  <a:lnTo>
                    <a:pt x="1335" y="836"/>
                  </a:lnTo>
                  <a:lnTo>
                    <a:pt x="1332" y="888"/>
                  </a:lnTo>
                  <a:lnTo>
                    <a:pt x="1325" y="937"/>
                  </a:lnTo>
                  <a:lnTo>
                    <a:pt x="1313" y="983"/>
                  </a:lnTo>
                  <a:lnTo>
                    <a:pt x="1295" y="1030"/>
                  </a:lnTo>
                  <a:lnTo>
                    <a:pt x="1276" y="1076"/>
                  </a:lnTo>
                  <a:lnTo>
                    <a:pt x="1249" y="1116"/>
                  </a:lnTo>
                  <a:lnTo>
                    <a:pt x="1221" y="1156"/>
                  </a:lnTo>
                  <a:lnTo>
                    <a:pt x="1190" y="1190"/>
                  </a:lnTo>
                  <a:lnTo>
                    <a:pt x="1153" y="1224"/>
                  </a:lnTo>
                  <a:lnTo>
                    <a:pt x="1113" y="1252"/>
                  </a:lnTo>
                  <a:lnTo>
                    <a:pt x="1073" y="1276"/>
                  </a:lnTo>
                  <a:lnTo>
                    <a:pt x="1029" y="1298"/>
                  </a:lnTo>
                  <a:lnTo>
                    <a:pt x="983" y="1313"/>
                  </a:lnTo>
                  <a:lnTo>
                    <a:pt x="934" y="1326"/>
                  </a:lnTo>
                  <a:lnTo>
                    <a:pt x="885" y="1335"/>
                  </a:lnTo>
                  <a:lnTo>
                    <a:pt x="836" y="133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977A00D9-FF83-104C-A7C2-4789524FE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874" y="4130675"/>
              <a:ext cx="239713" cy="239713"/>
            </a:xfrm>
            <a:custGeom>
              <a:avLst/>
              <a:gdLst>
                <a:gd name="T0" fmla="*/ 333 w 666"/>
                <a:gd name="T1" fmla="*/ 0 h 667"/>
                <a:gd name="T2" fmla="*/ 265 w 666"/>
                <a:gd name="T3" fmla="*/ 6 h 667"/>
                <a:gd name="T4" fmla="*/ 203 w 666"/>
                <a:gd name="T5" fmla="*/ 28 h 667"/>
                <a:gd name="T6" fmla="*/ 145 w 666"/>
                <a:gd name="T7" fmla="*/ 58 h 667"/>
                <a:gd name="T8" fmla="*/ 95 w 666"/>
                <a:gd name="T9" fmla="*/ 99 h 667"/>
                <a:gd name="T10" fmla="*/ 55 w 666"/>
                <a:gd name="T11" fmla="*/ 148 h 667"/>
                <a:gd name="T12" fmla="*/ 24 w 666"/>
                <a:gd name="T13" fmla="*/ 203 h 667"/>
                <a:gd name="T14" fmla="*/ 6 w 666"/>
                <a:gd name="T15" fmla="*/ 265 h 667"/>
                <a:gd name="T16" fmla="*/ 0 w 666"/>
                <a:gd name="T17" fmla="*/ 333 h 667"/>
                <a:gd name="T18" fmla="*/ 0 w 666"/>
                <a:gd name="T19" fmla="*/ 367 h 667"/>
                <a:gd name="T20" fmla="*/ 12 w 666"/>
                <a:gd name="T21" fmla="*/ 431 h 667"/>
                <a:gd name="T22" fmla="*/ 40 w 666"/>
                <a:gd name="T23" fmla="*/ 493 h 667"/>
                <a:gd name="T24" fmla="*/ 74 w 666"/>
                <a:gd name="T25" fmla="*/ 545 h 667"/>
                <a:gd name="T26" fmla="*/ 120 w 666"/>
                <a:gd name="T27" fmla="*/ 592 h 667"/>
                <a:gd name="T28" fmla="*/ 172 w 666"/>
                <a:gd name="T29" fmla="*/ 625 h 667"/>
                <a:gd name="T30" fmla="*/ 231 w 666"/>
                <a:gd name="T31" fmla="*/ 650 h 667"/>
                <a:gd name="T32" fmla="*/ 299 w 666"/>
                <a:gd name="T33" fmla="*/ 666 h 667"/>
                <a:gd name="T34" fmla="*/ 333 w 666"/>
                <a:gd name="T35" fmla="*/ 666 h 667"/>
                <a:gd name="T36" fmla="*/ 397 w 666"/>
                <a:gd name="T37" fmla="*/ 659 h 667"/>
                <a:gd name="T38" fmla="*/ 462 w 666"/>
                <a:gd name="T39" fmla="*/ 641 h 667"/>
                <a:gd name="T40" fmla="*/ 517 w 666"/>
                <a:gd name="T41" fmla="*/ 610 h 667"/>
                <a:gd name="T42" fmla="*/ 567 w 666"/>
                <a:gd name="T43" fmla="*/ 570 h 667"/>
                <a:gd name="T44" fmla="*/ 607 w 666"/>
                <a:gd name="T45" fmla="*/ 521 h 667"/>
                <a:gd name="T46" fmla="*/ 638 w 666"/>
                <a:gd name="T47" fmla="*/ 462 h 667"/>
                <a:gd name="T48" fmla="*/ 659 w 666"/>
                <a:gd name="T49" fmla="*/ 400 h 667"/>
                <a:gd name="T50" fmla="*/ 665 w 666"/>
                <a:gd name="T51" fmla="*/ 333 h 667"/>
                <a:gd name="T52" fmla="*/ 662 w 666"/>
                <a:gd name="T53" fmla="*/ 299 h 667"/>
                <a:gd name="T54" fmla="*/ 650 w 666"/>
                <a:gd name="T55" fmla="*/ 234 h 667"/>
                <a:gd name="T56" fmla="*/ 625 w 666"/>
                <a:gd name="T57" fmla="*/ 175 h 667"/>
                <a:gd name="T58" fmla="*/ 588 w 666"/>
                <a:gd name="T59" fmla="*/ 120 h 667"/>
                <a:gd name="T60" fmla="*/ 542 w 666"/>
                <a:gd name="T61" fmla="*/ 77 h 667"/>
                <a:gd name="T62" fmla="*/ 490 w 666"/>
                <a:gd name="T63" fmla="*/ 40 h 667"/>
                <a:gd name="T64" fmla="*/ 431 w 666"/>
                <a:gd name="T65" fmla="*/ 15 h 667"/>
                <a:gd name="T66" fmla="*/ 366 w 666"/>
                <a:gd name="T67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667">
                  <a:moveTo>
                    <a:pt x="333" y="0"/>
                  </a:moveTo>
                  <a:lnTo>
                    <a:pt x="333" y="0"/>
                  </a:lnTo>
                  <a:lnTo>
                    <a:pt x="299" y="3"/>
                  </a:lnTo>
                  <a:lnTo>
                    <a:pt x="265" y="6"/>
                  </a:lnTo>
                  <a:lnTo>
                    <a:pt x="231" y="15"/>
                  </a:lnTo>
                  <a:lnTo>
                    <a:pt x="203" y="28"/>
                  </a:lnTo>
                  <a:lnTo>
                    <a:pt x="172" y="40"/>
                  </a:lnTo>
                  <a:lnTo>
                    <a:pt x="145" y="58"/>
                  </a:lnTo>
                  <a:lnTo>
                    <a:pt x="120" y="77"/>
                  </a:lnTo>
                  <a:lnTo>
                    <a:pt x="95" y="99"/>
                  </a:lnTo>
                  <a:lnTo>
                    <a:pt x="74" y="120"/>
                  </a:lnTo>
                  <a:lnTo>
                    <a:pt x="55" y="148"/>
                  </a:lnTo>
                  <a:lnTo>
                    <a:pt x="40" y="175"/>
                  </a:lnTo>
                  <a:lnTo>
                    <a:pt x="24" y="203"/>
                  </a:lnTo>
                  <a:lnTo>
                    <a:pt x="12" y="234"/>
                  </a:lnTo>
                  <a:lnTo>
                    <a:pt x="6" y="265"/>
                  </a:lnTo>
                  <a:lnTo>
                    <a:pt x="0" y="299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0" y="367"/>
                  </a:lnTo>
                  <a:lnTo>
                    <a:pt x="6" y="400"/>
                  </a:lnTo>
                  <a:lnTo>
                    <a:pt x="12" y="431"/>
                  </a:lnTo>
                  <a:lnTo>
                    <a:pt x="24" y="462"/>
                  </a:lnTo>
                  <a:lnTo>
                    <a:pt x="40" y="493"/>
                  </a:lnTo>
                  <a:lnTo>
                    <a:pt x="55" y="521"/>
                  </a:lnTo>
                  <a:lnTo>
                    <a:pt x="74" y="545"/>
                  </a:lnTo>
                  <a:lnTo>
                    <a:pt x="95" y="570"/>
                  </a:lnTo>
                  <a:lnTo>
                    <a:pt x="120" y="592"/>
                  </a:lnTo>
                  <a:lnTo>
                    <a:pt x="145" y="610"/>
                  </a:lnTo>
                  <a:lnTo>
                    <a:pt x="172" y="625"/>
                  </a:lnTo>
                  <a:lnTo>
                    <a:pt x="203" y="641"/>
                  </a:lnTo>
                  <a:lnTo>
                    <a:pt x="231" y="650"/>
                  </a:lnTo>
                  <a:lnTo>
                    <a:pt x="265" y="659"/>
                  </a:lnTo>
                  <a:lnTo>
                    <a:pt x="299" y="666"/>
                  </a:lnTo>
                  <a:lnTo>
                    <a:pt x="333" y="666"/>
                  </a:lnTo>
                  <a:lnTo>
                    <a:pt x="333" y="666"/>
                  </a:lnTo>
                  <a:lnTo>
                    <a:pt x="366" y="666"/>
                  </a:lnTo>
                  <a:lnTo>
                    <a:pt x="397" y="659"/>
                  </a:lnTo>
                  <a:lnTo>
                    <a:pt x="431" y="650"/>
                  </a:lnTo>
                  <a:lnTo>
                    <a:pt x="462" y="641"/>
                  </a:lnTo>
                  <a:lnTo>
                    <a:pt x="490" y="625"/>
                  </a:lnTo>
                  <a:lnTo>
                    <a:pt x="517" y="610"/>
                  </a:lnTo>
                  <a:lnTo>
                    <a:pt x="542" y="592"/>
                  </a:lnTo>
                  <a:lnTo>
                    <a:pt x="567" y="570"/>
                  </a:lnTo>
                  <a:lnTo>
                    <a:pt x="588" y="545"/>
                  </a:lnTo>
                  <a:lnTo>
                    <a:pt x="607" y="521"/>
                  </a:lnTo>
                  <a:lnTo>
                    <a:pt x="625" y="493"/>
                  </a:lnTo>
                  <a:lnTo>
                    <a:pt x="638" y="462"/>
                  </a:lnTo>
                  <a:lnTo>
                    <a:pt x="650" y="431"/>
                  </a:lnTo>
                  <a:lnTo>
                    <a:pt x="659" y="400"/>
                  </a:lnTo>
                  <a:lnTo>
                    <a:pt x="662" y="367"/>
                  </a:lnTo>
                  <a:lnTo>
                    <a:pt x="665" y="333"/>
                  </a:lnTo>
                  <a:lnTo>
                    <a:pt x="665" y="333"/>
                  </a:lnTo>
                  <a:lnTo>
                    <a:pt x="662" y="299"/>
                  </a:lnTo>
                  <a:lnTo>
                    <a:pt x="659" y="265"/>
                  </a:lnTo>
                  <a:lnTo>
                    <a:pt x="650" y="234"/>
                  </a:lnTo>
                  <a:lnTo>
                    <a:pt x="638" y="203"/>
                  </a:lnTo>
                  <a:lnTo>
                    <a:pt x="625" y="175"/>
                  </a:lnTo>
                  <a:lnTo>
                    <a:pt x="607" y="148"/>
                  </a:lnTo>
                  <a:lnTo>
                    <a:pt x="588" y="120"/>
                  </a:lnTo>
                  <a:lnTo>
                    <a:pt x="567" y="99"/>
                  </a:lnTo>
                  <a:lnTo>
                    <a:pt x="542" y="77"/>
                  </a:lnTo>
                  <a:lnTo>
                    <a:pt x="517" y="58"/>
                  </a:lnTo>
                  <a:lnTo>
                    <a:pt x="490" y="40"/>
                  </a:lnTo>
                  <a:lnTo>
                    <a:pt x="462" y="28"/>
                  </a:lnTo>
                  <a:lnTo>
                    <a:pt x="431" y="15"/>
                  </a:lnTo>
                  <a:lnTo>
                    <a:pt x="397" y="6"/>
                  </a:lnTo>
                  <a:lnTo>
                    <a:pt x="366" y="3"/>
                  </a:lnTo>
                  <a:lnTo>
                    <a:pt x="33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" name="Freeform 21">
            <a:extLst>
              <a:ext uri="{FF2B5EF4-FFF2-40B4-BE49-F238E27FC236}">
                <a16:creationId xmlns:a16="http://schemas.microsoft.com/office/drawing/2014/main" id="{735571D6-327F-AB41-98B9-48900B4948E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209445" y="2402533"/>
            <a:ext cx="913936" cy="1096167"/>
          </a:xfrm>
          <a:custGeom>
            <a:avLst/>
            <a:gdLst>
              <a:gd name="T0" fmla="*/ 275 w 320"/>
              <a:gd name="T1" fmla="*/ 67 h 384"/>
              <a:gd name="T2" fmla="*/ 117 w 320"/>
              <a:gd name="T3" fmla="*/ 40 h 384"/>
              <a:gd name="T4" fmla="*/ 46 w 320"/>
              <a:gd name="T5" fmla="*/ 177 h 384"/>
              <a:gd name="T6" fmla="*/ 163 w 320"/>
              <a:gd name="T7" fmla="*/ 180 h 384"/>
              <a:gd name="T8" fmla="*/ 202 w 320"/>
              <a:gd name="T9" fmla="*/ 182 h 384"/>
              <a:gd name="T10" fmla="*/ 120 w 320"/>
              <a:gd name="T11" fmla="*/ 176 h 384"/>
              <a:gd name="T12" fmla="*/ 46 w 320"/>
              <a:gd name="T13" fmla="*/ 161 h 384"/>
              <a:gd name="T14" fmla="*/ 72 w 320"/>
              <a:gd name="T15" fmla="*/ 106 h 384"/>
              <a:gd name="T16" fmla="*/ 151 w 320"/>
              <a:gd name="T17" fmla="*/ 68 h 384"/>
              <a:gd name="T18" fmla="*/ 261 w 320"/>
              <a:gd name="T19" fmla="*/ 82 h 384"/>
              <a:gd name="T20" fmla="*/ 257 w 320"/>
              <a:gd name="T21" fmla="*/ 158 h 384"/>
              <a:gd name="T22" fmla="*/ 23 w 320"/>
              <a:gd name="T23" fmla="*/ 350 h 384"/>
              <a:gd name="T24" fmla="*/ 35 w 320"/>
              <a:gd name="T25" fmla="*/ 349 h 384"/>
              <a:gd name="T26" fmla="*/ 26 w 320"/>
              <a:gd name="T27" fmla="*/ 336 h 384"/>
              <a:gd name="T28" fmla="*/ 30 w 320"/>
              <a:gd name="T29" fmla="*/ 344 h 384"/>
              <a:gd name="T30" fmla="*/ 41 w 320"/>
              <a:gd name="T31" fmla="*/ 345 h 384"/>
              <a:gd name="T32" fmla="*/ 39 w 320"/>
              <a:gd name="T33" fmla="*/ 335 h 384"/>
              <a:gd name="T34" fmla="*/ 44 w 320"/>
              <a:gd name="T35" fmla="*/ 337 h 384"/>
              <a:gd name="T36" fmla="*/ 41 w 320"/>
              <a:gd name="T37" fmla="*/ 337 h 384"/>
              <a:gd name="T38" fmla="*/ 65 w 320"/>
              <a:gd name="T39" fmla="*/ 340 h 384"/>
              <a:gd name="T40" fmla="*/ 53 w 320"/>
              <a:gd name="T41" fmla="*/ 349 h 384"/>
              <a:gd name="T42" fmla="*/ 62 w 320"/>
              <a:gd name="T43" fmla="*/ 340 h 384"/>
              <a:gd name="T44" fmla="*/ 139 w 320"/>
              <a:gd name="T45" fmla="*/ 350 h 384"/>
              <a:gd name="T46" fmla="*/ 151 w 320"/>
              <a:gd name="T47" fmla="*/ 349 h 384"/>
              <a:gd name="T48" fmla="*/ 142 w 320"/>
              <a:gd name="T49" fmla="*/ 336 h 384"/>
              <a:gd name="T50" fmla="*/ 146 w 320"/>
              <a:gd name="T51" fmla="*/ 344 h 384"/>
              <a:gd name="T52" fmla="*/ 157 w 320"/>
              <a:gd name="T53" fmla="*/ 345 h 384"/>
              <a:gd name="T54" fmla="*/ 155 w 320"/>
              <a:gd name="T55" fmla="*/ 335 h 384"/>
              <a:gd name="T56" fmla="*/ 160 w 320"/>
              <a:gd name="T57" fmla="*/ 337 h 384"/>
              <a:gd name="T58" fmla="*/ 157 w 320"/>
              <a:gd name="T59" fmla="*/ 337 h 384"/>
              <a:gd name="T60" fmla="*/ 181 w 320"/>
              <a:gd name="T61" fmla="*/ 340 h 384"/>
              <a:gd name="T62" fmla="*/ 169 w 320"/>
              <a:gd name="T63" fmla="*/ 349 h 384"/>
              <a:gd name="T64" fmla="*/ 178 w 320"/>
              <a:gd name="T65" fmla="*/ 340 h 384"/>
              <a:gd name="T66" fmla="*/ 254 w 320"/>
              <a:gd name="T67" fmla="*/ 350 h 384"/>
              <a:gd name="T68" fmla="*/ 267 w 320"/>
              <a:gd name="T69" fmla="*/ 349 h 384"/>
              <a:gd name="T70" fmla="*/ 258 w 320"/>
              <a:gd name="T71" fmla="*/ 336 h 384"/>
              <a:gd name="T72" fmla="*/ 262 w 320"/>
              <a:gd name="T73" fmla="*/ 344 h 384"/>
              <a:gd name="T74" fmla="*/ 273 w 320"/>
              <a:gd name="T75" fmla="*/ 345 h 384"/>
              <a:gd name="T76" fmla="*/ 271 w 320"/>
              <a:gd name="T77" fmla="*/ 335 h 384"/>
              <a:gd name="T78" fmla="*/ 276 w 320"/>
              <a:gd name="T79" fmla="*/ 337 h 384"/>
              <a:gd name="T80" fmla="*/ 273 w 320"/>
              <a:gd name="T81" fmla="*/ 337 h 384"/>
              <a:gd name="T82" fmla="*/ 297 w 320"/>
              <a:gd name="T83" fmla="*/ 340 h 384"/>
              <a:gd name="T84" fmla="*/ 285 w 320"/>
              <a:gd name="T85" fmla="*/ 349 h 384"/>
              <a:gd name="T86" fmla="*/ 294 w 320"/>
              <a:gd name="T87" fmla="*/ 340 h 384"/>
              <a:gd name="T88" fmla="*/ 268 w 320"/>
              <a:gd name="T89" fmla="*/ 224 h 384"/>
              <a:gd name="T90" fmla="*/ 284 w 320"/>
              <a:gd name="T91" fmla="*/ 266 h 384"/>
              <a:gd name="T92" fmla="*/ 268 w 320"/>
              <a:gd name="T93" fmla="*/ 252 h 384"/>
              <a:gd name="T94" fmla="*/ 50 w 320"/>
              <a:gd name="T95" fmla="*/ 238 h 384"/>
              <a:gd name="T96" fmla="*/ 34 w 320"/>
              <a:gd name="T97" fmla="*/ 224 h 384"/>
              <a:gd name="T98" fmla="*/ 50 w 320"/>
              <a:gd name="T99" fmla="*/ 266 h 384"/>
              <a:gd name="T100" fmla="*/ 167 w 320"/>
              <a:gd name="T101" fmla="*/ 266 h 384"/>
              <a:gd name="T102" fmla="*/ 167 w 320"/>
              <a:gd name="T103" fmla="*/ 238 h 384"/>
              <a:gd name="T104" fmla="*/ 151 w 320"/>
              <a:gd name="T105" fmla="*/ 224 h 384"/>
              <a:gd name="T106" fmla="*/ 7 w 320"/>
              <a:gd name="T107" fmla="*/ 300 h 384"/>
              <a:gd name="T108" fmla="*/ 85 w 320"/>
              <a:gd name="T109" fmla="*/ 378 h 384"/>
              <a:gd name="T110" fmla="*/ 9 w 320"/>
              <a:gd name="T111" fmla="*/ 308 h 384"/>
              <a:gd name="T112" fmla="*/ 117 w 320"/>
              <a:gd name="T113" fmla="*/ 306 h 384"/>
              <a:gd name="T114" fmla="*/ 201 w 320"/>
              <a:gd name="T115" fmla="*/ 306 h 384"/>
              <a:gd name="T116" fmla="*/ 193 w 320"/>
              <a:gd name="T117" fmla="*/ 308 h 384"/>
              <a:gd name="T118" fmla="*/ 233 w 320"/>
              <a:gd name="T119" fmla="*/ 378 h 384"/>
              <a:gd name="T120" fmla="*/ 311 w 320"/>
              <a:gd name="T121" fmla="*/ 300 h 384"/>
              <a:gd name="T122" fmla="*/ 309 w 320"/>
              <a:gd name="T123" fmla="*/ 376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0" h="384">
                <a:moveTo>
                  <a:pt x="248" y="172"/>
                </a:moveTo>
                <a:cubicBezTo>
                  <a:pt x="255" y="176"/>
                  <a:pt x="262" y="178"/>
                  <a:pt x="270" y="178"/>
                </a:cubicBezTo>
                <a:cubicBezTo>
                  <a:pt x="270" y="178"/>
                  <a:pt x="270" y="178"/>
                  <a:pt x="271" y="178"/>
                </a:cubicBezTo>
                <a:cubicBezTo>
                  <a:pt x="297" y="178"/>
                  <a:pt x="319" y="154"/>
                  <a:pt x="320" y="124"/>
                </a:cubicBezTo>
                <a:cubicBezTo>
                  <a:pt x="320" y="94"/>
                  <a:pt x="301" y="70"/>
                  <a:pt x="275" y="67"/>
                </a:cubicBezTo>
                <a:cubicBezTo>
                  <a:pt x="272" y="30"/>
                  <a:pt x="243" y="1"/>
                  <a:pt x="208" y="0"/>
                </a:cubicBezTo>
                <a:cubicBezTo>
                  <a:pt x="208" y="0"/>
                  <a:pt x="207" y="0"/>
                  <a:pt x="206" y="0"/>
                </a:cubicBezTo>
                <a:cubicBezTo>
                  <a:pt x="178" y="0"/>
                  <a:pt x="153" y="19"/>
                  <a:pt x="143" y="46"/>
                </a:cubicBezTo>
                <a:cubicBezTo>
                  <a:pt x="135" y="42"/>
                  <a:pt x="127" y="40"/>
                  <a:pt x="119" y="40"/>
                </a:cubicBezTo>
                <a:cubicBezTo>
                  <a:pt x="118" y="40"/>
                  <a:pt x="118" y="40"/>
                  <a:pt x="117" y="40"/>
                </a:cubicBezTo>
                <a:cubicBezTo>
                  <a:pt x="89" y="40"/>
                  <a:pt x="65" y="60"/>
                  <a:pt x="60" y="86"/>
                </a:cubicBezTo>
                <a:cubicBezTo>
                  <a:pt x="56" y="85"/>
                  <a:pt x="52" y="85"/>
                  <a:pt x="48" y="85"/>
                </a:cubicBezTo>
                <a:cubicBezTo>
                  <a:pt x="48" y="85"/>
                  <a:pt x="47" y="84"/>
                  <a:pt x="47" y="84"/>
                </a:cubicBezTo>
                <a:cubicBezTo>
                  <a:pt x="22" y="84"/>
                  <a:pt x="1" y="104"/>
                  <a:pt x="0" y="129"/>
                </a:cubicBezTo>
                <a:cubicBezTo>
                  <a:pt x="0" y="155"/>
                  <a:pt x="20" y="176"/>
                  <a:pt x="46" y="177"/>
                </a:cubicBezTo>
                <a:cubicBezTo>
                  <a:pt x="46" y="177"/>
                  <a:pt x="47" y="177"/>
                  <a:pt x="47" y="177"/>
                </a:cubicBezTo>
                <a:cubicBezTo>
                  <a:pt x="55" y="177"/>
                  <a:pt x="62" y="175"/>
                  <a:pt x="68" y="172"/>
                </a:cubicBezTo>
                <a:cubicBezTo>
                  <a:pt x="80" y="183"/>
                  <a:pt x="98" y="191"/>
                  <a:pt x="119" y="192"/>
                </a:cubicBezTo>
                <a:cubicBezTo>
                  <a:pt x="120" y="192"/>
                  <a:pt x="121" y="192"/>
                  <a:pt x="121" y="192"/>
                </a:cubicBezTo>
                <a:cubicBezTo>
                  <a:pt x="138" y="192"/>
                  <a:pt x="152" y="187"/>
                  <a:pt x="163" y="180"/>
                </a:cubicBezTo>
                <a:cubicBezTo>
                  <a:pt x="173" y="191"/>
                  <a:pt x="186" y="197"/>
                  <a:pt x="202" y="198"/>
                </a:cubicBezTo>
                <a:cubicBezTo>
                  <a:pt x="202" y="198"/>
                  <a:pt x="202" y="198"/>
                  <a:pt x="203" y="198"/>
                </a:cubicBezTo>
                <a:cubicBezTo>
                  <a:pt x="222" y="198"/>
                  <a:pt x="239" y="187"/>
                  <a:pt x="248" y="172"/>
                </a:cubicBezTo>
                <a:close/>
                <a:moveTo>
                  <a:pt x="203" y="182"/>
                </a:moveTo>
                <a:cubicBezTo>
                  <a:pt x="203" y="182"/>
                  <a:pt x="202" y="182"/>
                  <a:pt x="202" y="182"/>
                </a:cubicBezTo>
                <a:cubicBezTo>
                  <a:pt x="192" y="181"/>
                  <a:pt x="182" y="177"/>
                  <a:pt x="175" y="169"/>
                </a:cubicBezTo>
                <a:cubicBezTo>
                  <a:pt x="166" y="159"/>
                  <a:pt x="166" y="159"/>
                  <a:pt x="166" y="159"/>
                </a:cubicBezTo>
                <a:cubicBezTo>
                  <a:pt x="155" y="167"/>
                  <a:pt x="155" y="167"/>
                  <a:pt x="155" y="167"/>
                </a:cubicBezTo>
                <a:cubicBezTo>
                  <a:pt x="146" y="173"/>
                  <a:pt x="134" y="176"/>
                  <a:pt x="121" y="176"/>
                </a:cubicBezTo>
                <a:cubicBezTo>
                  <a:pt x="121" y="176"/>
                  <a:pt x="120" y="176"/>
                  <a:pt x="120" y="176"/>
                </a:cubicBezTo>
                <a:cubicBezTo>
                  <a:pt x="104" y="175"/>
                  <a:pt x="89" y="170"/>
                  <a:pt x="80" y="161"/>
                </a:cubicBezTo>
                <a:cubicBezTo>
                  <a:pt x="72" y="152"/>
                  <a:pt x="72" y="152"/>
                  <a:pt x="72" y="152"/>
                </a:cubicBezTo>
                <a:cubicBezTo>
                  <a:pt x="61" y="157"/>
                  <a:pt x="61" y="157"/>
                  <a:pt x="61" y="157"/>
                </a:cubicBezTo>
                <a:cubicBezTo>
                  <a:pt x="57" y="160"/>
                  <a:pt x="52" y="161"/>
                  <a:pt x="47" y="161"/>
                </a:cubicBezTo>
                <a:cubicBezTo>
                  <a:pt x="46" y="161"/>
                  <a:pt x="46" y="161"/>
                  <a:pt x="46" y="161"/>
                </a:cubicBezTo>
                <a:cubicBezTo>
                  <a:pt x="29" y="160"/>
                  <a:pt x="16" y="146"/>
                  <a:pt x="16" y="130"/>
                </a:cubicBezTo>
                <a:cubicBezTo>
                  <a:pt x="17" y="114"/>
                  <a:pt x="30" y="100"/>
                  <a:pt x="47" y="100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51" y="101"/>
                  <a:pt x="53" y="101"/>
                  <a:pt x="56" y="102"/>
                </a:cubicBezTo>
                <a:cubicBezTo>
                  <a:pt x="72" y="106"/>
                  <a:pt x="72" y="106"/>
                  <a:pt x="72" y="106"/>
                </a:cubicBezTo>
                <a:cubicBezTo>
                  <a:pt x="75" y="90"/>
                  <a:pt x="75" y="90"/>
                  <a:pt x="75" y="90"/>
                </a:cubicBezTo>
                <a:cubicBezTo>
                  <a:pt x="80" y="70"/>
                  <a:pt x="97" y="56"/>
                  <a:pt x="117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24" y="56"/>
                  <a:pt x="130" y="58"/>
                  <a:pt x="136" y="60"/>
                </a:cubicBezTo>
                <a:cubicBezTo>
                  <a:pt x="151" y="68"/>
                  <a:pt x="151" y="68"/>
                  <a:pt x="151" y="68"/>
                </a:cubicBezTo>
                <a:cubicBezTo>
                  <a:pt x="157" y="52"/>
                  <a:pt x="157" y="52"/>
                  <a:pt x="157" y="52"/>
                </a:cubicBezTo>
                <a:cubicBezTo>
                  <a:pt x="166" y="30"/>
                  <a:pt x="185" y="16"/>
                  <a:pt x="206" y="16"/>
                </a:cubicBezTo>
                <a:cubicBezTo>
                  <a:pt x="207" y="16"/>
                  <a:pt x="207" y="16"/>
                  <a:pt x="208" y="16"/>
                </a:cubicBezTo>
                <a:cubicBezTo>
                  <a:pt x="234" y="17"/>
                  <a:pt x="257" y="39"/>
                  <a:pt x="259" y="69"/>
                </a:cubicBezTo>
                <a:cubicBezTo>
                  <a:pt x="261" y="82"/>
                  <a:pt x="261" y="82"/>
                  <a:pt x="261" y="82"/>
                </a:cubicBezTo>
                <a:cubicBezTo>
                  <a:pt x="274" y="83"/>
                  <a:pt x="274" y="83"/>
                  <a:pt x="274" y="83"/>
                </a:cubicBezTo>
                <a:cubicBezTo>
                  <a:pt x="291" y="85"/>
                  <a:pt x="304" y="102"/>
                  <a:pt x="304" y="123"/>
                </a:cubicBezTo>
                <a:cubicBezTo>
                  <a:pt x="303" y="145"/>
                  <a:pt x="288" y="162"/>
                  <a:pt x="271" y="162"/>
                </a:cubicBezTo>
                <a:cubicBezTo>
                  <a:pt x="270" y="162"/>
                  <a:pt x="270" y="162"/>
                  <a:pt x="270" y="162"/>
                </a:cubicBezTo>
                <a:cubicBezTo>
                  <a:pt x="266" y="162"/>
                  <a:pt x="261" y="161"/>
                  <a:pt x="257" y="158"/>
                </a:cubicBezTo>
                <a:cubicBezTo>
                  <a:pt x="243" y="150"/>
                  <a:pt x="243" y="150"/>
                  <a:pt x="243" y="150"/>
                </a:cubicBezTo>
                <a:cubicBezTo>
                  <a:pt x="235" y="164"/>
                  <a:pt x="235" y="164"/>
                  <a:pt x="235" y="164"/>
                </a:cubicBezTo>
                <a:cubicBezTo>
                  <a:pt x="228" y="175"/>
                  <a:pt x="216" y="182"/>
                  <a:pt x="203" y="182"/>
                </a:cubicBezTo>
                <a:close/>
                <a:moveTo>
                  <a:pt x="21" y="351"/>
                </a:moveTo>
                <a:cubicBezTo>
                  <a:pt x="22" y="351"/>
                  <a:pt x="22" y="350"/>
                  <a:pt x="23" y="350"/>
                </a:cubicBezTo>
                <a:cubicBezTo>
                  <a:pt x="24" y="347"/>
                  <a:pt x="24" y="347"/>
                  <a:pt x="24" y="347"/>
                </a:cubicBezTo>
                <a:cubicBezTo>
                  <a:pt x="31" y="347"/>
                  <a:pt x="31" y="347"/>
                  <a:pt x="31" y="347"/>
                </a:cubicBezTo>
                <a:cubicBezTo>
                  <a:pt x="33" y="350"/>
                  <a:pt x="33" y="350"/>
                  <a:pt x="33" y="350"/>
                </a:cubicBezTo>
                <a:cubicBezTo>
                  <a:pt x="33" y="350"/>
                  <a:pt x="33" y="351"/>
                  <a:pt x="34" y="351"/>
                </a:cubicBezTo>
                <a:cubicBezTo>
                  <a:pt x="35" y="351"/>
                  <a:pt x="35" y="350"/>
                  <a:pt x="35" y="349"/>
                </a:cubicBezTo>
                <a:cubicBezTo>
                  <a:pt x="35" y="349"/>
                  <a:pt x="35" y="349"/>
                  <a:pt x="35" y="349"/>
                </a:cubicBezTo>
                <a:cubicBezTo>
                  <a:pt x="29" y="336"/>
                  <a:pt x="29" y="336"/>
                  <a:pt x="29" y="336"/>
                </a:cubicBezTo>
                <a:cubicBezTo>
                  <a:pt x="29" y="335"/>
                  <a:pt x="29" y="335"/>
                  <a:pt x="28" y="335"/>
                </a:cubicBezTo>
                <a:cubicBezTo>
                  <a:pt x="28" y="335"/>
                  <a:pt x="28" y="335"/>
                  <a:pt x="28" y="335"/>
                </a:cubicBezTo>
                <a:cubicBezTo>
                  <a:pt x="27" y="335"/>
                  <a:pt x="26" y="335"/>
                  <a:pt x="26" y="336"/>
                </a:cubicBezTo>
                <a:cubicBezTo>
                  <a:pt x="20" y="349"/>
                  <a:pt x="20" y="349"/>
                  <a:pt x="20" y="349"/>
                </a:cubicBezTo>
                <a:cubicBezTo>
                  <a:pt x="20" y="349"/>
                  <a:pt x="20" y="349"/>
                  <a:pt x="20" y="349"/>
                </a:cubicBezTo>
                <a:cubicBezTo>
                  <a:pt x="20" y="350"/>
                  <a:pt x="21" y="351"/>
                  <a:pt x="21" y="351"/>
                </a:cubicBezTo>
                <a:close/>
                <a:moveTo>
                  <a:pt x="28" y="338"/>
                </a:moveTo>
                <a:cubicBezTo>
                  <a:pt x="30" y="344"/>
                  <a:pt x="30" y="344"/>
                  <a:pt x="30" y="344"/>
                </a:cubicBezTo>
                <a:cubicBezTo>
                  <a:pt x="25" y="344"/>
                  <a:pt x="25" y="344"/>
                  <a:pt x="25" y="344"/>
                </a:cubicBezTo>
                <a:lnTo>
                  <a:pt x="28" y="338"/>
                </a:lnTo>
                <a:close/>
                <a:moveTo>
                  <a:pt x="40" y="351"/>
                </a:moveTo>
                <a:cubicBezTo>
                  <a:pt x="40" y="351"/>
                  <a:pt x="41" y="350"/>
                  <a:pt x="41" y="349"/>
                </a:cubicBezTo>
                <a:cubicBezTo>
                  <a:pt x="41" y="345"/>
                  <a:pt x="41" y="345"/>
                  <a:pt x="4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7" y="345"/>
                  <a:pt x="50" y="344"/>
                  <a:pt x="50" y="340"/>
                </a:cubicBezTo>
                <a:cubicBezTo>
                  <a:pt x="50" y="340"/>
                  <a:pt x="50" y="340"/>
                  <a:pt x="50" y="340"/>
                </a:cubicBezTo>
                <a:cubicBezTo>
                  <a:pt x="50" y="337"/>
                  <a:pt x="48" y="335"/>
                  <a:pt x="44" y="335"/>
                </a:cubicBezTo>
                <a:cubicBezTo>
                  <a:pt x="39" y="335"/>
                  <a:pt x="39" y="335"/>
                  <a:pt x="39" y="335"/>
                </a:cubicBezTo>
                <a:cubicBezTo>
                  <a:pt x="39" y="335"/>
                  <a:pt x="38" y="335"/>
                  <a:pt x="38" y="336"/>
                </a:cubicBezTo>
                <a:cubicBezTo>
                  <a:pt x="38" y="349"/>
                  <a:pt x="38" y="349"/>
                  <a:pt x="38" y="349"/>
                </a:cubicBezTo>
                <a:cubicBezTo>
                  <a:pt x="38" y="350"/>
                  <a:pt x="39" y="351"/>
                  <a:pt x="40" y="351"/>
                </a:cubicBezTo>
                <a:close/>
                <a:moveTo>
                  <a:pt x="41" y="337"/>
                </a:moveTo>
                <a:cubicBezTo>
                  <a:pt x="44" y="337"/>
                  <a:pt x="44" y="337"/>
                  <a:pt x="44" y="337"/>
                </a:cubicBezTo>
                <a:cubicBezTo>
                  <a:pt x="46" y="337"/>
                  <a:pt x="48" y="338"/>
                  <a:pt x="48" y="340"/>
                </a:cubicBezTo>
                <a:cubicBezTo>
                  <a:pt x="48" y="340"/>
                  <a:pt x="48" y="340"/>
                  <a:pt x="48" y="340"/>
                </a:cubicBezTo>
                <a:cubicBezTo>
                  <a:pt x="48" y="342"/>
                  <a:pt x="46" y="343"/>
                  <a:pt x="44" y="343"/>
                </a:cubicBezTo>
                <a:cubicBezTo>
                  <a:pt x="41" y="343"/>
                  <a:pt x="41" y="343"/>
                  <a:pt x="41" y="343"/>
                </a:cubicBezTo>
                <a:lnTo>
                  <a:pt x="41" y="337"/>
                </a:lnTo>
                <a:close/>
                <a:moveTo>
                  <a:pt x="54" y="351"/>
                </a:moveTo>
                <a:cubicBezTo>
                  <a:pt x="55" y="351"/>
                  <a:pt x="56" y="350"/>
                  <a:pt x="56" y="349"/>
                </a:cubicBezTo>
                <a:cubicBezTo>
                  <a:pt x="56" y="345"/>
                  <a:pt x="56" y="345"/>
                  <a:pt x="56" y="345"/>
                </a:cubicBezTo>
                <a:cubicBezTo>
                  <a:pt x="59" y="345"/>
                  <a:pt x="59" y="345"/>
                  <a:pt x="59" y="345"/>
                </a:cubicBezTo>
                <a:cubicBezTo>
                  <a:pt x="62" y="345"/>
                  <a:pt x="65" y="344"/>
                  <a:pt x="65" y="340"/>
                </a:cubicBezTo>
                <a:cubicBezTo>
                  <a:pt x="65" y="340"/>
                  <a:pt x="65" y="340"/>
                  <a:pt x="65" y="340"/>
                </a:cubicBezTo>
                <a:cubicBezTo>
                  <a:pt x="65" y="337"/>
                  <a:pt x="63" y="335"/>
                  <a:pt x="59" y="335"/>
                </a:cubicBezTo>
                <a:cubicBezTo>
                  <a:pt x="54" y="335"/>
                  <a:pt x="54" y="335"/>
                  <a:pt x="54" y="335"/>
                </a:cubicBezTo>
                <a:cubicBezTo>
                  <a:pt x="54" y="335"/>
                  <a:pt x="53" y="335"/>
                  <a:pt x="53" y="336"/>
                </a:cubicBezTo>
                <a:cubicBezTo>
                  <a:pt x="53" y="349"/>
                  <a:pt x="53" y="349"/>
                  <a:pt x="53" y="349"/>
                </a:cubicBezTo>
                <a:cubicBezTo>
                  <a:pt x="53" y="350"/>
                  <a:pt x="54" y="351"/>
                  <a:pt x="54" y="351"/>
                </a:cubicBezTo>
                <a:close/>
                <a:moveTo>
                  <a:pt x="56" y="337"/>
                </a:moveTo>
                <a:cubicBezTo>
                  <a:pt x="59" y="337"/>
                  <a:pt x="59" y="337"/>
                  <a:pt x="59" y="337"/>
                </a:cubicBezTo>
                <a:cubicBezTo>
                  <a:pt x="61" y="337"/>
                  <a:pt x="62" y="338"/>
                  <a:pt x="62" y="340"/>
                </a:cubicBezTo>
                <a:cubicBezTo>
                  <a:pt x="62" y="340"/>
                  <a:pt x="62" y="340"/>
                  <a:pt x="62" y="340"/>
                </a:cubicBezTo>
                <a:cubicBezTo>
                  <a:pt x="62" y="342"/>
                  <a:pt x="61" y="343"/>
                  <a:pt x="59" y="343"/>
                </a:cubicBezTo>
                <a:cubicBezTo>
                  <a:pt x="56" y="343"/>
                  <a:pt x="56" y="343"/>
                  <a:pt x="56" y="343"/>
                </a:cubicBezTo>
                <a:lnTo>
                  <a:pt x="56" y="337"/>
                </a:lnTo>
                <a:close/>
                <a:moveTo>
                  <a:pt x="137" y="351"/>
                </a:moveTo>
                <a:cubicBezTo>
                  <a:pt x="138" y="351"/>
                  <a:pt x="138" y="350"/>
                  <a:pt x="139" y="350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7" y="347"/>
                  <a:pt x="147" y="347"/>
                  <a:pt x="147" y="347"/>
                </a:cubicBezTo>
                <a:cubicBezTo>
                  <a:pt x="149" y="350"/>
                  <a:pt x="149" y="350"/>
                  <a:pt x="149" y="350"/>
                </a:cubicBezTo>
                <a:cubicBezTo>
                  <a:pt x="149" y="350"/>
                  <a:pt x="149" y="351"/>
                  <a:pt x="150" y="351"/>
                </a:cubicBezTo>
                <a:cubicBezTo>
                  <a:pt x="151" y="351"/>
                  <a:pt x="151" y="350"/>
                  <a:pt x="151" y="349"/>
                </a:cubicBezTo>
                <a:cubicBezTo>
                  <a:pt x="151" y="349"/>
                  <a:pt x="151" y="349"/>
                  <a:pt x="151" y="349"/>
                </a:cubicBezTo>
                <a:cubicBezTo>
                  <a:pt x="145" y="336"/>
                  <a:pt x="145" y="336"/>
                  <a:pt x="145" y="336"/>
                </a:cubicBezTo>
                <a:cubicBezTo>
                  <a:pt x="145" y="335"/>
                  <a:pt x="144" y="335"/>
                  <a:pt x="144" y="335"/>
                </a:cubicBezTo>
                <a:cubicBezTo>
                  <a:pt x="144" y="335"/>
                  <a:pt x="144" y="335"/>
                  <a:pt x="144" y="335"/>
                </a:cubicBezTo>
                <a:cubicBezTo>
                  <a:pt x="143" y="335"/>
                  <a:pt x="142" y="335"/>
                  <a:pt x="142" y="336"/>
                </a:cubicBezTo>
                <a:cubicBezTo>
                  <a:pt x="136" y="349"/>
                  <a:pt x="136" y="349"/>
                  <a:pt x="136" y="349"/>
                </a:cubicBezTo>
                <a:cubicBezTo>
                  <a:pt x="136" y="349"/>
                  <a:pt x="136" y="349"/>
                  <a:pt x="136" y="349"/>
                </a:cubicBezTo>
                <a:cubicBezTo>
                  <a:pt x="136" y="350"/>
                  <a:pt x="137" y="351"/>
                  <a:pt x="137" y="351"/>
                </a:cubicBezTo>
                <a:close/>
                <a:moveTo>
                  <a:pt x="144" y="338"/>
                </a:moveTo>
                <a:cubicBezTo>
                  <a:pt x="146" y="344"/>
                  <a:pt x="146" y="344"/>
                  <a:pt x="146" y="344"/>
                </a:cubicBezTo>
                <a:cubicBezTo>
                  <a:pt x="141" y="344"/>
                  <a:pt x="141" y="344"/>
                  <a:pt x="141" y="344"/>
                </a:cubicBezTo>
                <a:lnTo>
                  <a:pt x="144" y="338"/>
                </a:lnTo>
                <a:close/>
                <a:moveTo>
                  <a:pt x="156" y="351"/>
                </a:moveTo>
                <a:cubicBezTo>
                  <a:pt x="156" y="351"/>
                  <a:pt x="157" y="350"/>
                  <a:pt x="157" y="349"/>
                </a:cubicBezTo>
                <a:cubicBezTo>
                  <a:pt x="157" y="345"/>
                  <a:pt x="157" y="345"/>
                  <a:pt x="157" y="345"/>
                </a:cubicBezTo>
                <a:cubicBezTo>
                  <a:pt x="160" y="345"/>
                  <a:pt x="160" y="345"/>
                  <a:pt x="160" y="345"/>
                </a:cubicBezTo>
                <a:cubicBezTo>
                  <a:pt x="163" y="345"/>
                  <a:pt x="166" y="344"/>
                  <a:pt x="166" y="340"/>
                </a:cubicBezTo>
                <a:cubicBezTo>
                  <a:pt x="166" y="340"/>
                  <a:pt x="166" y="340"/>
                  <a:pt x="166" y="340"/>
                </a:cubicBezTo>
                <a:cubicBezTo>
                  <a:pt x="166" y="337"/>
                  <a:pt x="164" y="335"/>
                  <a:pt x="160" y="335"/>
                </a:cubicBezTo>
                <a:cubicBezTo>
                  <a:pt x="155" y="335"/>
                  <a:pt x="155" y="335"/>
                  <a:pt x="155" y="335"/>
                </a:cubicBezTo>
                <a:cubicBezTo>
                  <a:pt x="155" y="335"/>
                  <a:pt x="154" y="335"/>
                  <a:pt x="154" y="336"/>
                </a:cubicBezTo>
                <a:cubicBezTo>
                  <a:pt x="154" y="349"/>
                  <a:pt x="154" y="349"/>
                  <a:pt x="154" y="349"/>
                </a:cubicBezTo>
                <a:cubicBezTo>
                  <a:pt x="154" y="350"/>
                  <a:pt x="155" y="351"/>
                  <a:pt x="156" y="351"/>
                </a:cubicBezTo>
                <a:close/>
                <a:moveTo>
                  <a:pt x="157" y="337"/>
                </a:moveTo>
                <a:cubicBezTo>
                  <a:pt x="160" y="337"/>
                  <a:pt x="160" y="337"/>
                  <a:pt x="160" y="337"/>
                </a:cubicBezTo>
                <a:cubicBezTo>
                  <a:pt x="162" y="337"/>
                  <a:pt x="163" y="338"/>
                  <a:pt x="163" y="340"/>
                </a:cubicBezTo>
                <a:cubicBezTo>
                  <a:pt x="163" y="340"/>
                  <a:pt x="163" y="340"/>
                  <a:pt x="163" y="340"/>
                </a:cubicBezTo>
                <a:cubicBezTo>
                  <a:pt x="163" y="342"/>
                  <a:pt x="162" y="343"/>
                  <a:pt x="160" y="343"/>
                </a:cubicBezTo>
                <a:cubicBezTo>
                  <a:pt x="157" y="343"/>
                  <a:pt x="157" y="343"/>
                  <a:pt x="157" y="343"/>
                </a:cubicBezTo>
                <a:lnTo>
                  <a:pt x="157" y="337"/>
                </a:lnTo>
                <a:close/>
                <a:moveTo>
                  <a:pt x="170" y="351"/>
                </a:moveTo>
                <a:cubicBezTo>
                  <a:pt x="171" y="351"/>
                  <a:pt x="172" y="350"/>
                  <a:pt x="172" y="349"/>
                </a:cubicBezTo>
                <a:cubicBezTo>
                  <a:pt x="172" y="345"/>
                  <a:pt x="172" y="345"/>
                  <a:pt x="172" y="345"/>
                </a:cubicBezTo>
                <a:cubicBezTo>
                  <a:pt x="175" y="345"/>
                  <a:pt x="175" y="345"/>
                  <a:pt x="175" y="345"/>
                </a:cubicBezTo>
                <a:cubicBezTo>
                  <a:pt x="178" y="345"/>
                  <a:pt x="181" y="344"/>
                  <a:pt x="181" y="340"/>
                </a:cubicBezTo>
                <a:cubicBezTo>
                  <a:pt x="181" y="340"/>
                  <a:pt x="181" y="340"/>
                  <a:pt x="181" y="340"/>
                </a:cubicBezTo>
                <a:cubicBezTo>
                  <a:pt x="181" y="337"/>
                  <a:pt x="179" y="335"/>
                  <a:pt x="175" y="335"/>
                </a:cubicBezTo>
                <a:cubicBezTo>
                  <a:pt x="170" y="335"/>
                  <a:pt x="170" y="335"/>
                  <a:pt x="170" y="335"/>
                </a:cubicBezTo>
                <a:cubicBezTo>
                  <a:pt x="170" y="335"/>
                  <a:pt x="169" y="335"/>
                  <a:pt x="169" y="336"/>
                </a:cubicBezTo>
                <a:cubicBezTo>
                  <a:pt x="169" y="349"/>
                  <a:pt x="169" y="349"/>
                  <a:pt x="169" y="349"/>
                </a:cubicBezTo>
                <a:cubicBezTo>
                  <a:pt x="169" y="350"/>
                  <a:pt x="170" y="351"/>
                  <a:pt x="170" y="351"/>
                </a:cubicBezTo>
                <a:close/>
                <a:moveTo>
                  <a:pt x="172" y="337"/>
                </a:moveTo>
                <a:cubicBezTo>
                  <a:pt x="175" y="337"/>
                  <a:pt x="175" y="337"/>
                  <a:pt x="175" y="337"/>
                </a:cubicBezTo>
                <a:cubicBezTo>
                  <a:pt x="177" y="337"/>
                  <a:pt x="178" y="338"/>
                  <a:pt x="178" y="340"/>
                </a:cubicBezTo>
                <a:cubicBezTo>
                  <a:pt x="178" y="340"/>
                  <a:pt x="178" y="340"/>
                  <a:pt x="178" y="340"/>
                </a:cubicBezTo>
                <a:cubicBezTo>
                  <a:pt x="178" y="342"/>
                  <a:pt x="177" y="343"/>
                  <a:pt x="175" y="343"/>
                </a:cubicBezTo>
                <a:cubicBezTo>
                  <a:pt x="172" y="343"/>
                  <a:pt x="172" y="343"/>
                  <a:pt x="172" y="343"/>
                </a:cubicBezTo>
                <a:lnTo>
                  <a:pt x="172" y="337"/>
                </a:lnTo>
                <a:close/>
                <a:moveTo>
                  <a:pt x="253" y="351"/>
                </a:moveTo>
                <a:cubicBezTo>
                  <a:pt x="254" y="351"/>
                  <a:pt x="254" y="350"/>
                  <a:pt x="254" y="350"/>
                </a:cubicBezTo>
                <a:cubicBezTo>
                  <a:pt x="256" y="347"/>
                  <a:pt x="256" y="347"/>
                  <a:pt x="256" y="347"/>
                </a:cubicBezTo>
                <a:cubicBezTo>
                  <a:pt x="263" y="347"/>
                  <a:pt x="263" y="347"/>
                  <a:pt x="263" y="347"/>
                </a:cubicBezTo>
                <a:cubicBezTo>
                  <a:pt x="265" y="350"/>
                  <a:pt x="265" y="350"/>
                  <a:pt x="265" y="350"/>
                </a:cubicBezTo>
                <a:cubicBezTo>
                  <a:pt x="265" y="350"/>
                  <a:pt x="265" y="351"/>
                  <a:pt x="266" y="351"/>
                </a:cubicBezTo>
                <a:cubicBezTo>
                  <a:pt x="267" y="351"/>
                  <a:pt x="267" y="350"/>
                  <a:pt x="267" y="349"/>
                </a:cubicBezTo>
                <a:cubicBezTo>
                  <a:pt x="267" y="349"/>
                  <a:pt x="267" y="349"/>
                  <a:pt x="267" y="349"/>
                </a:cubicBezTo>
                <a:cubicBezTo>
                  <a:pt x="261" y="336"/>
                  <a:pt x="261" y="336"/>
                  <a:pt x="261" y="336"/>
                </a:cubicBezTo>
                <a:cubicBezTo>
                  <a:pt x="261" y="335"/>
                  <a:pt x="260" y="335"/>
                  <a:pt x="260" y="335"/>
                </a:cubicBezTo>
                <a:cubicBezTo>
                  <a:pt x="260" y="335"/>
                  <a:pt x="260" y="335"/>
                  <a:pt x="260" y="335"/>
                </a:cubicBezTo>
                <a:cubicBezTo>
                  <a:pt x="259" y="335"/>
                  <a:pt x="258" y="335"/>
                  <a:pt x="258" y="336"/>
                </a:cubicBezTo>
                <a:cubicBezTo>
                  <a:pt x="252" y="349"/>
                  <a:pt x="252" y="349"/>
                  <a:pt x="252" y="349"/>
                </a:cubicBezTo>
                <a:cubicBezTo>
                  <a:pt x="252" y="349"/>
                  <a:pt x="252" y="349"/>
                  <a:pt x="252" y="349"/>
                </a:cubicBezTo>
                <a:cubicBezTo>
                  <a:pt x="252" y="350"/>
                  <a:pt x="253" y="351"/>
                  <a:pt x="253" y="351"/>
                </a:cubicBezTo>
                <a:close/>
                <a:moveTo>
                  <a:pt x="260" y="338"/>
                </a:moveTo>
                <a:cubicBezTo>
                  <a:pt x="262" y="344"/>
                  <a:pt x="262" y="344"/>
                  <a:pt x="262" y="344"/>
                </a:cubicBezTo>
                <a:cubicBezTo>
                  <a:pt x="257" y="344"/>
                  <a:pt x="257" y="344"/>
                  <a:pt x="257" y="344"/>
                </a:cubicBezTo>
                <a:lnTo>
                  <a:pt x="260" y="338"/>
                </a:lnTo>
                <a:close/>
                <a:moveTo>
                  <a:pt x="272" y="351"/>
                </a:moveTo>
                <a:cubicBezTo>
                  <a:pt x="272" y="351"/>
                  <a:pt x="273" y="350"/>
                  <a:pt x="273" y="349"/>
                </a:cubicBezTo>
                <a:cubicBezTo>
                  <a:pt x="273" y="345"/>
                  <a:pt x="273" y="345"/>
                  <a:pt x="273" y="345"/>
                </a:cubicBezTo>
                <a:cubicBezTo>
                  <a:pt x="276" y="345"/>
                  <a:pt x="276" y="345"/>
                  <a:pt x="276" y="345"/>
                </a:cubicBezTo>
                <a:cubicBezTo>
                  <a:pt x="279" y="345"/>
                  <a:pt x="282" y="344"/>
                  <a:pt x="282" y="340"/>
                </a:cubicBezTo>
                <a:cubicBezTo>
                  <a:pt x="282" y="340"/>
                  <a:pt x="282" y="340"/>
                  <a:pt x="282" y="340"/>
                </a:cubicBezTo>
                <a:cubicBezTo>
                  <a:pt x="282" y="337"/>
                  <a:pt x="280" y="335"/>
                  <a:pt x="276" y="335"/>
                </a:cubicBezTo>
                <a:cubicBezTo>
                  <a:pt x="271" y="335"/>
                  <a:pt x="271" y="335"/>
                  <a:pt x="271" y="335"/>
                </a:cubicBezTo>
                <a:cubicBezTo>
                  <a:pt x="271" y="335"/>
                  <a:pt x="270" y="335"/>
                  <a:pt x="270" y="336"/>
                </a:cubicBezTo>
                <a:cubicBezTo>
                  <a:pt x="270" y="349"/>
                  <a:pt x="270" y="349"/>
                  <a:pt x="270" y="349"/>
                </a:cubicBezTo>
                <a:cubicBezTo>
                  <a:pt x="270" y="350"/>
                  <a:pt x="271" y="351"/>
                  <a:pt x="272" y="351"/>
                </a:cubicBezTo>
                <a:close/>
                <a:moveTo>
                  <a:pt x="273" y="337"/>
                </a:moveTo>
                <a:cubicBezTo>
                  <a:pt x="276" y="337"/>
                  <a:pt x="276" y="337"/>
                  <a:pt x="276" y="337"/>
                </a:cubicBezTo>
                <a:cubicBezTo>
                  <a:pt x="278" y="337"/>
                  <a:pt x="279" y="338"/>
                  <a:pt x="279" y="340"/>
                </a:cubicBezTo>
                <a:cubicBezTo>
                  <a:pt x="279" y="340"/>
                  <a:pt x="279" y="340"/>
                  <a:pt x="279" y="340"/>
                </a:cubicBezTo>
                <a:cubicBezTo>
                  <a:pt x="279" y="342"/>
                  <a:pt x="278" y="343"/>
                  <a:pt x="276" y="343"/>
                </a:cubicBezTo>
                <a:cubicBezTo>
                  <a:pt x="273" y="343"/>
                  <a:pt x="273" y="343"/>
                  <a:pt x="273" y="343"/>
                </a:cubicBezTo>
                <a:lnTo>
                  <a:pt x="273" y="337"/>
                </a:lnTo>
                <a:close/>
                <a:moveTo>
                  <a:pt x="286" y="351"/>
                </a:moveTo>
                <a:cubicBezTo>
                  <a:pt x="287" y="351"/>
                  <a:pt x="288" y="350"/>
                  <a:pt x="288" y="349"/>
                </a:cubicBezTo>
                <a:cubicBezTo>
                  <a:pt x="288" y="345"/>
                  <a:pt x="288" y="345"/>
                  <a:pt x="288" y="345"/>
                </a:cubicBezTo>
                <a:cubicBezTo>
                  <a:pt x="291" y="345"/>
                  <a:pt x="291" y="345"/>
                  <a:pt x="291" y="345"/>
                </a:cubicBezTo>
                <a:cubicBezTo>
                  <a:pt x="294" y="345"/>
                  <a:pt x="297" y="344"/>
                  <a:pt x="297" y="340"/>
                </a:cubicBezTo>
                <a:cubicBezTo>
                  <a:pt x="297" y="340"/>
                  <a:pt x="297" y="340"/>
                  <a:pt x="297" y="340"/>
                </a:cubicBezTo>
                <a:cubicBezTo>
                  <a:pt x="297" y="337"/>
                  <a:pt x="295" y="335"/>
                  <a:pt x="291" y="335"/>
                </a:cubicBezTo>
                <a:cubicBezTo>
                  <a:pt x="286" y="335"/>
                  <a:pt x="286" y="335"/>
                  <a:pt x="286" y="335"/>
                </a:cubicBezTo>
                <a:cubicBezTo>
                  <a:pt x="286" y="335"/>
                  <a:pt x="285" y="335"/>
                  <a:pt x="285" y="336"/>
                </a:cubicBezTo>
                <a:cubicBezTo>
                  <a:pt x="285" y="349"/>
                  <a:pt x="285" y="349"/>
                  <a:pt x="285" y="349"/>
                </a:cubicBezTo>
                <a:cubicBezTo>
                  <a:pt x="285" y="350"/>
                  <a:pt x="286" y="351"/>
                  <a:pt x="286" y="351"/>
                </a:cubicBezTo>
                <a:close/>
                <a:moveTo>
                  <a:pt x="288" y="337"/>
                </a:moveTo>
                <a:cubicBezTo>
                  <a:pt x="291" y="337"/>
                  <a:pt x="291" y="337"/>
                  <a:pt x="291" y="337"/>
                </a:cubicBezTo>
                <a:cubicBezTo>
                  <a:pt x="293" y="337"/>
                  <a:pt x="294" y="338"/>
                  <a:pt x="294" y="340"/>
                </a:cubicBezTo>
                <a:cubicBezTo>
                  <a:pt x="294" y="340"/>
                  <a:pt x="294" y="340"/>
                  <a:pt x="294" y="340"/>
                </a:cubicBezTo>
                <a:cubicBezTo>
                  <a:pt x="294" y="342"/>
                  <a:pt x="293" y="343"/>
                  <a:pt x="291" y="343"/>
                </a:cubicBezTo>
                <a:cubicBezTo>
                  <a:pt x="288" y="343"/>
                  <a:pt x="288" y="343"/>
                  <a:pt x="288" y="343"/>
                </a:cubicBezTo>
                <a:lnTo>
                  <a:pt x="288" y="337"/>
                </a:lnTo>
                <a:close/>
                <a:moveTo>
                  <a:pt x="284" y="224"/>
                </a:moveTo>
                <a:cubicBezTo>
                  <a:pt x="268" y="224"/>
                  <a:pt x="268" y="224"/>
                  <a:pt x="268" y="224"/>
                </a:cubicBezTo>
                <a:cubicBezTo>
                  <a:pt x="268" y="210"/>
                  <a:pt x="268" y="210"/>
                  <a:pt x="268" y="210"/>
                </a:cubicBezTo>
                <a:cubicBezTo>
                  <a:pt x="284" y="210"/>
                  <a:pt x="284" y="210"/>
                  <a:pt x="284" y="210"/>
                </a:cubicBezTo>
                <a:lnTo>
                  <a:pt x="284" y="224"/>
                </a:lnTo>
                <a:close/>
                <a:moveTo>
                  <a:pt x="268" y="266"/>
                </a:moveTo>
                <a:cubicBezTo>
                  <a:pt x="284" y="266"/>
                  <a:pt x="284" y="266"/>
                  <a:pt x="284" y="266"/>
                </a:cubicBezTo>
                <a:cubicBezTo>
                  <a:pt x="284" y="280"/>
                  <a:pt x="284" y="280"/>
                  <a:pt x="284" y="280"/>
                </a:cubicBezTo>
                <a:cubicBezTo>
                  <a:pt x="268" y="280"/>
                  <a:pt x="268" y="280"/>
                  <a:pt x="268" y="280"/>
                </a:cubicBezTo>
                <a:lnTo>
                  <a:pt x="268" y="266"/>
                </a:lnTo>
                <a:close/>
                <a:moveTo>
                  <a:pt x="284" y="252"/>
                </a:moveTo>
                <a:cubicBezTo>
                  <a:pt x="268" y="252"/>
                  <a:pt x="268" y="252"/>
                  <a:pt x="268" y="252"/>
                </a:cubicBezTo>
                <a:cubicBezTo>
                  <a:pt x="268" y="238"/>
                  <a:pt x="268" y="238"/>
                  <a:pt x="268" y="238"/>
                </a:cubicBezTo>
                <a:cubicBezTo>
                  <a:pt x="284" y="238"/>
                  <a:pt x="284" y="238"/>
                  <a:pt x="284" y="238"/>
                </a:cubicBezTo>
                <a:lnTo>
                  <a:pt x="284" y="252"/>
                </a:lnTo>
                <a:close/>
                <a:moveTo>
                  <a:pt x="34" y="238"/>
                </a:moveTo>
                <a:cubicBezTo>
                  <a:pt x="50" y="238"/>
                  <a:pt x="50" y="238"/>
                  <a:pt x="50" y="238"/>
                </a:cubicBezTo>
                <a:cubicBezTo>
                  <a:pt x="50" y="252"/>
                  <a:pt x="50" y="252"/>
                  <a:pt x="50" y="252"/>
                </a:cubicBezTo>
                <a:cubicBezTo>
                  <a:pt x="34" y="252"/>
                  <a:pt x="34" y="252"/>
                  <a:pt x="34" y="252"/>
                </a:cubicBezTo>
                <a:lnTo>
                  <a:pt x="34" y="238"/>
                </a:lnTo>
                <a:close/>
                <a:moveTo>
                  <a:pt x="50" y="224"/>
                </a:moveTo>
                <a:cubicBezTo>
                  <a:pt x="34" y="224"/>
                  <a:pt x="34" y="224"/>
                  <a:pt x="34" y="224"/>
                </a:cubicBezTo>
                <a:cubicBezTo>
                  <a:pt x="34" y="210"/>
                  <a:pt x="34" y="210"/>
                  <a:pt x="34" y="210"/>
                </a:cubicBezTo>
                <a:cubicBezTo>
                  <a:pt x="50" y="210"/>
                  <a:pt x="50" y="210"/>
                  <a:pt x="50" y="210"/>
                </a:cubicBezTo>
                <a:lnTo>
                  <a:pt x="50" y="224"/>
                </a:lnTo>
                <a:close/>
                <a:moveTo>
                  <a:pt x="34" y="266"/>
                </a:moveTo>
                <a:cubicBezTo>
                  <a:pt x="50" y="266"/>
                  <a:pt x="50" y="266"/>
                  <a:pt x="50" y="266"/>
                </a:cubicBezTo>
                <a:cubicBezTo>
                  <a:pt x="50" y="280"/>
                  <a:pt x="50" y="280"/>
                  <a:pt x="50" y="280"/>
                </a:cubicBezTo>
                <a:cubicBezTo>
                  <a:pt x="34" y="280"/>
                  <a:pt x="34" y="280"/>
                  <a:pt x="34" y="280"/>
                </a:cubicBezTo>
                <a:lnTo>
                  <a:pt x="34" y="266"/>
                </a:lnTo>
                <a:close/>
                <a:moveTo>
                  <a:pt x="151" y="266"/>
                </a:moveTo>
                <a:cubicBezTo>
                  <a:pt x="167" y="266"/>
                  <a:pt x="167" y="266"/>
                  <a:pt x="167" y="266"/>
                </a:cubicBezTo>
                <a:cubicBezTo>
                  <a:pt x="167" y="280"/>
                  <a:pt x="167" y="280"/>
                  <a:pt x="167" y="280"/>
                </a:cubicBezTo>
                <a:cubicBezTo>
                  <a:pt x="151" y="280"/>
                  <a:pt x="151" y="280"/>
                  <a:pt x="151" y="280"/>
                </a:cubicBezTo>
                <a:lnTo>
                  <a:pt x="151" y="266"/>
                </a:lnTo>
                <a:close/>
                <a:moveTo>
                  <a:pt x="151" y="238"/>
                </a:moveTo>
                <a:cubicBezTo>
                  <a:pt x="167" y="238"/>
                  <a:pt x="167" y="238"/>
                  <a:pt x="167" y="238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51" y="252"/>
                  <a:pt x="151" y="252"/>
                  <a:pt x="151" y="252"/>
                </a:cubicBezTo>
                <a:lnTo>
                  <a:pt x="151" y="238"/>
                </a:lnTo>
                <a:close/>
                <a:moveTo>
                  <a:pt x="167" y="224"/>
                </a:moveTo>
                <a:cubicBezTo>
                  <a:pt x="151" y="224"/>
                  <a:pt x="151" y="224"/>
                  <a:pt x="151" y="224"/>
                </a:cubicBezTo>
                <a:cubicBezTo>
                  <a:pt x="151" y="210"/>
                  <a:pt x="151" y="210"/>
                  <a:pt x="151" y="210"/>
                </a:cubicBezTo>
                <a:cubicBezTo>
                  <a:pt x="167" y="210"/>
                  <a:pt x="167" y="210"/>
                  <a:pt x="167" y="210"/>
                </a:cubicBezTo>
                <a:lnTo>
                  <a:pt x="167" y="224"/>
                </a:lnTo>
                <a:close/>
                <a:moveTo>
                  <a:pt x="79" y="300"/>
                </a:moveTo>
                <a:cubicBezTo>
                  <a:pt x="7" y="300"/>
                  <a:pt x="7" y="300"/>
                  <a:pt x="7" y="300"/>
                </a:cubicBezTo>
                <a:cubicBezTo>
                  <a:pt x="4" y="300"/>
                  <a:pt x="1" y="303"/>
                  <a:pt x="1" y="306"/>
                </a:cubicBezTo>
                <a:cubicBezTo>
                  <a:pt x="1" y="378"/>
                  <a:pt x="1" y="378"/>
                  <a:pt x="1" y="378"/>
                </a:cubicBezTo>
                <a:cubicBezTo>
                  <a:pt x="1" y="381"/>
                  <a:pt x="4" y="384"/>
                  <a:pt x="7" y="384"/>
                </a:cubicBezTo>
                <a:cubicBezTo>
                  <a:pt x="79" y="384"/>
                  <a:pt x="79" y="384"/>
                  <a:pt x="79" y="384"/>
                </a:cubicBezTo>
                <a:cubicBezTo>
                  <a:pt x="82" y="384"/>
                  <a:pt x="85" y="381"/>
                  <a:pt x="85" y="378"/>
                </a:cubicBezTo>
                <a:cubicBezTo>
                  <a:pt x="85" y="306"/>
                  <a:pt x="85" y="306"/>
                  <a:pt x="85" y="306"/>
                </a:cubicBezTo>
                <a:cubicBezTo>
                  <a:pt x="85" y="303"/>
                  <a:pt x="82" y="300"/>
                  <a:pt x="79" y="300"/>
                </a:cubicBezTo>
                <a:close/>
                <a:moveTo>
                  <a:pt x="77" y="376"/>
                </a:moveTo>
                <a:cubicBezTo>
                  <a:pt x="9" y="376"/>
                  <a:pt x="9" y="376"/>
                  <a:pt x="9" y="376"/>
                </a:cubicBezTo>
                <a:cubicBezTo>
                  <a:pt x="9" y="308"/>
                  <a:pt x="9" y="308"/>
                  <a:pt x="9" y="308"/>
                </a:cubicBezTo>
                <a:cubicBezTo>
                  <a:pt x="77" y="308"/>
                  <a:pt x="77" y="308"/>
                  <a:pt x="77" y="308"/>
                </a:cubicBezTo>
                <a:lnTo>
                  <a:pt x="77" y="376"/>
                </a:lnTo>
                <a:close/>
                <a:moveTo>
                  <a:pt x="195" y="300"/>
                </a:moveTo>
                <a:cubicBezTo>
                  <a:pt x="123" y="300"/>
                  <a:pt x="123" y="300"/>
                  <a:pt x="123" y="300"/>
                </a:cubicBezTo>
                <a:cubicBezTo>
                  <a:pt x="120" y="300"/>
                  <a:pt x="117" y="303"/>
                  <a:pt x="117" y="306"/>
                </a:cubicBezTo>
                <a:cubicBezTo>
                  <a:pt x="117" y="378"/>
                  <a:pt x="117" y="378"/>
                  <a:pt x="117" y="378"/>
                </a:cubicBezTo>
                <a:cubicBezTo>
                  <a:pt x="117" y="381"/>
                  <a:pt x="120" y="384"/>
                  <a:pt x="123" y="384"/>
                </a:cubicBezTo>
                <a:cubicBezTo>
                  <a:pt x="195" y="384"/>
                  <a:pt x="195" y="384"/>
                  <a:pt x="195" y="384"/>
                </a:cubicBezTo>
                <a:cubicBezTo>
                  <a:pt x="198" y="384"/>
                  <a:pt x="201" y="381"/>
                  <a:pt x="201" y="378"/>
                </a:cubicBezTo>
                <a:cubicBezTo>
                  <a:pt x="201" y="306"/>
                  <a:pt x="201" y="306"/>
                  <a:pt x="201" y="306"/>
                </a:cubicBezTo>
                <a:cubicBezTo>
                  <a:pt x="201" y="303"/>
                  <a:pt x="198" y="300"/>
                  <a:pt x="195" y="300"/>
                </a:cubicBezTo>
                <a:close/>
                <a:moveTo>
                  <a:pt x="193" y="376"/>
                </a:moveTo>
                <a:cubicBezTo>
                  <a:pt x="125" y="376"/>
                  <a:pt x="125" y="376"/>
                  <a:pt x="125" y="376"/>
                </a:cubicBezTo>
                <a:cubicBezTo>
                  <a:pt x="125" y="308"/>
                  <a:pt x="125" y="308"/>
                  <a:pt x="125" y="308"/>
                </a:cubicBezTo>
                <a:cubicBezTo>
                  <a:pt x="193" y="308"/>
                  <a:pt x="193" y="308"/>
                  <a:pt x="193" y="308"/>
                </a:cubicBezTo>
                <a:lnTo>
                  <a:pt x="193" y="376"/>
                </a:lnTo>
                <a:close/>
                <a:moveTo>
                  <a:pt x="311" y="300"/>
                </a:moveTo>
                <a:cubicBezTo>
                  <a:pt x="239" y="300"/>
                  <a:pt x="239" y="300"/>
                  <a:pt x="239" y="300"/>
                </a:cubicBezTo>
                <a:cubicBezTo>
                  <a:pt x="236" y="300"/>
                  <a:pt x="233" y="303"/>
                  <a:pt x="233" y="306"/>
                </a:cubicBezTo>
                <a:cubicBezTo>
                  <a:pt x="233" y="378"/>
                  <a:pt x="233" y="378"/>
                  <a:pt x="233" y="378"/>
                </a:cubicBezTo>
                <a:cubicBezTo>
                  <a:pt x="233" y="381"/>
                  <a:pt x="236" y="384"/>
                  <a:pt x="239" y="384"/>
                </a:cubicBezTo>
                <a:cubicBezTo>
                  <a:pt x="311" y="384"/>
                  <a:pt x="311" y="384"/>
                  <a:pt x="311" y="384"/>
                </a:cubicBezTo>
                <a:cubicBezTo>
                  <a:pt x="314" y="384"/>
                  <a:pt x="317" y="381"/>
                  <a:pt x="317" y="378"/>
                </a:cubicBezTo>
                <a:cubicBezTo>
                  <a:pt x="317" y="306"/>
                  <a:pt x="317" y="306"/>
                  <a:pt x="317" y="306"/>
                </a:cubicBezTo>
                <a:cubicBezTo>
                  <a:pt x="317" y="303"/>
                  <a:pt x="314" y="300"/>
                  <a:pt x="311" y="300"/>
                </a:cubicBezTo>
                <a:close/>
                <a:moveTo>
                  <a:pt x="309" y="376"/>
                </a:moveTo>
                <a:cubicBezTo>
                  <a:pt x="241" y="376"/>
                  <a:pt x="241" y="376"/>
                  <a:pt x="241" y="376"/>
                </a:cubicBezTo>
                <a:cubicBezTo>
                  <a:pt x="241" y="308"/>
                  <a:pt x="241" y="308"/>
                  <a:pt x="241" y="308"/>
                </a:cubicBezTo>
                <a:cubicBezTo>
                  <a:pt x="309" y="308"/>
                  <a:pt x="309" y="308"/>
                  <a:pt x="309" y="308"/>
                </a:cubicBezTo>
                <a:lnTo>
                  <a:pt x="309" y="3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42">
            <a:extLst>
              <a:ext uri="{FF2B5EF4-FFF2-40B4-BE49-F238E27FC236}">
                <a16:creationId xmlns:a16="http://schemas.microsoft.com/office/drawing/2014/main" id="{75C6522D-BD66-5748-AFDA-FFDB053B0C2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42101" y="2468039"/>
            <a:ext cx="1103122" cy="1051653"/>
          </a:xfrm>
          <a:custGeom>
            <a:avLst/>
            <a:gdLst>
              <a:gd name="T0" fmla="*/ 243 w 386"/>
              <a:gd name="T1" fmla="*/ 244 h 368"/>
              <a:gd name="T2" fmla="*/ 243 w 386"/>
              <a:gd name="T3" fmla="*/ 228 h 368"/>
              <a:gd name="T4" fmla="*/ 288 w 386"/>
              <a:gd name="T5" fmla="*/ 202 h 368"/>
              <a:gd name="T6" fmla="*/ 292 w 386"/>
              <a:gd name="T7" fmla="*/ 195 h 368"/>
              <a:gd name="T8" fmla="*/ 299 w 386"/>
              <a:gd name="T9" fmla="*/ 200 h 368"/>
              <a:gd name="T10" fmla="*/ 320 w 386"/>
              <a:gd name="T11" fmla="*/ 206 h 368"/>
              <a:gd name="T12" fmla="*/ 351 w 386"/>
              <a:gd name="T13" fmla="*/ 193 h 368"/>
              <a:gd name="T14" fmla="*/ 369 w 386"/>
              <a:gd name="T15" fmla="*/ 151 h 368"/>
              <a:gd name="T16" fmla="*/ 325 w 386"/>
              <a:gd name="T17" fmla="*/ 94 h 368"/>
              <a:gd name="T18" fmla="*/ 319 w 386"/>
              <a:gd name="T19" fmla="*/ 93 h 368"/>
              <a:gd name="T20" fmla="*/ 318 w 386"/>
              <a:gd name="T21" fmla="*/ 86 h 368"/>
              <a:gd name="T22" fmla="*/ 248 w 386"/>
              <a:gd name="T23" fmla="*/ 16 h 368"/>
              <a:gd name="T24" fmla="*/ 180 w 386"/>
              <a:gd name="T25" fmla="*/ 64 h 368"/>
              <a:gd name="T26" fmla="*/ 177 w 386"/>
              <a:gd name="T27" fmla="*/ 72 h 368"/>
              <a:gd name="T28" fmla="*/ 170 w 386"/>
              <a:gd name="T29" fmla="*/ 68 h 368"/>
              <a:gd name="T30" fmla="*/ 145 w 386"/>
              <a:gd name="T31" fmla="*/ 63 h 368"/>
              <a:gd name="T32" fmla="*/ 85 w 386"/>
              <a:gd name="T33" fmla="*/ 109 h 368"/>
              <a:gd name="T34" fmla="*/ 84 w 386"/>
              <a:gd name="T35" fmla="*/ 117 h 368"/>
              <a:gd name="T36" fmla="*/ 75 w 386"/>
              <a:gd name="T37" fmla="*/ 115 h 368"/>
              <a:gd name="T38" fmla="*/ 64 w 386"/>
              <a:gd name="T39" fmla="*/ 114 h 368"/>
              <a:gd name="T40" fmla="*/ 17 w 386"/>
              <a:gd name="T41" fmla="*/ 158 h 368"/>
              <a:gd name="T42" fmla="*/ 62 w 386"/>
              <a:gd name="T43" fmla="*/ 204 h 368"/>
              <a:gd name="T44" fmla="*/ 84 w 386"/>
              <a:gd name="T45" fmla="*/ 199 h 368"/>
              <a:gd name="T46" fmla="*/ 89 w 386"/>
              <a:gd name="T47" fmla="*/ 196 h 368"/>
              <a:gd name="T48" fmla="*/ 93 w 386"/>
              <a:gd name="T49" fmla="*/ 200 h 368"/>
              <a:gd name="T50" fmla="*/ 146 w 386"/>
              <a:gd name="T51" fmla="*/ 221 h 368"/>
              <a:gd name="T52" fmla="*/ 146 w 386"/>
              <a:gd name="T53" fmla="*/ 237 h 368"/>
              <a:gd name="T54" fmla="*/ 86 w 386"/>
              <a:gd name="T55" fmla="*/ 215 h 368"/>
              <a:gd name="T56" fmla="*/ 62 w 386"/>
              <a:gd name="T57" fmla="*/ 220 h 368"/>
              <a:gd name="T58" fmla="*/ 1 w 386"/>
              <a:gd name="T59" fmla="*/ 157 h 368"/>
              <a:gd name="T60" fmla="*/ 63 w 386"/>
              <a:gd name="T61" fmla="*/ 98 h 368"/>
              <a:gd name="T62" fmla="*/ 64 w 386"/>
              <a:gd name="T63" fmla="*/ 98 h 368"/>
              <a:gd name="T64" fmla="*/ 72 w 386"/>
              <a:gd name="T65" fmla="*/ 98 h 368"/>
              <a:gd name="T66" fmla="*/ 146 w 386"/>
              <a:gd name="T67" fmla="*/ 47 h 368"/>
              <a:gd name="T68" fmla="*/ 169 w 386"/>
              <a:gd name="T69" fmla="*/ 51 h 368"/>
              <a:gd name="T70" fmla="*/ 249 w 386"/>
              <a:gd name="T71" fmla="*/ 0 h 368"/>
              <a:gd name="T72" fmla="*/ 333 w 386"/>
              <a:gd name="T73" fmla="*/ 79 h 368"/>
              <a:gd name="T74" fmla="*/ 385 w 386"/>
              <a:gd name="T75" fmla="*/ 151 h 368"/>
              <a:gd name="T76" fmla="*/ 362 w 386"/>
              <a:gd name="T77" fmla="*/ 205 h 368"/>
              <a:gd name="T78" fmla="*/ 319 w 386"/>
              <a:gd name="T79" fmla="*/ 222 h 368"/>
              <a:gd name="T80" fmla="*/ 298 w 386"/>
              <a:gd name="T81" fmla="*/ 217 h 368"/>
              <a:gd name="T82" fmla="*/ 243 w 386"/>
              <a:gd name="T83" fmla="*/ 244 h 368"/>
              <a:gd name="T84" fmla="*/ 183 w 386"/>
              <a:gd name="T85" fmla="*/ 285 h 368"/>
              <a:gd name="T86" fmla="*/ 183 w 386"/>
              <a:gd name="T87" fmla="*/ 162 h 368"/>
              <a:gd name="T88" fmla="*/ 199 w 386"/>
              <a:gd name="T89" fmla="*/ 178 h 368"/>
              <a:gd name="T90" fmla="*/ 210 w 386"/>
              <a:gd name="T91" fmla="*/ 167 h 368"/>
              <a:gd name="T92" fmla="*/ 174 w 386"/>
              <a:gd name="T93" fmla="*/ 131 h 368"/>
              <a:gd name="T94" fmla="*/ 137 w 386"/>
              <a:gd name="T95" fmla="*/ 167 h 368"/>
              <a:gd name="T96" fmla="*/ 149 w 386"/>
              <a:gd name="T97" fmla="*/ 178 h 368"/>
              <a:gd name="T98" fmla="*/ 167 w 386"/>
              <a:gd name="T99" fmla="*/ 160 h 368"/>
              <a:gd name="T100" fmla="*/ 167 w 386"/>
              <a:gd name="T101" fmla="*/ 301 h 368"/>
              <a:gd name="T102" fmla="*/ 183 w 386"/>
              <a:gd name="T103" fmla="*/ 285 h 368"/>
              <a:gd name="T104" fmla="*/ 241 w 386"/>
              <a:gd name="T105" fmla="*/ 320 h 368"/>
              <a:gd name="T106" fmla="*/ 223 w 386"/>
              <a:gd name="T107" fmla="*/ 338 h 368"/>
              <a:gd name="T108" fmla="*/ 223 w 386"/>
              <a:gd name="T109" fmla="*/ 196 h 368"/>
              <a:gd name="T110" fmla="*/ 207 w 386"/>
              <a:gd name="T111" fmla="*/ 212 h 368"/>
              <a:gd name="T112" fmla="*/ 207 w 386"/>
              <a:gd name="T113" fmla="*/ 337 h 368"/>
              <a:gd name="T114" fmla="*/ 190 w 386"/>
              <a:gd name="T115" fmla="*/ 320 h 368"/>
              <a:gd name="T116" fmla="*/ 179 w 386"/>
              <a:gd name="T117" fmla="*/ 331 h 368"/>
              <a:gd name="T118" fmla="*/ 216 w 386"/>
              <a:gd name="T119" fmla="*/ 368 h 368"/>
              <a:gd name="T120" fmla="*/ 252 w 386"/>
              <a:gd name="T121" fmla="*/ 331 h 368"/>
              <a:gd name="T122" fmla="*/ 241 w 386"/>
              <a:gd name="T123" fmla="*/ 32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6" h="368">
                <a:moveTo>
                  <a:pt x="243" y="244"/>
                </a:moveTo>
                <a:cubicBezTo>
                  <a:pt x="243" y="228"/>
                  <a:pt x="243" y="228"/>
                  <a:pt x="243" y="228"/>
                </a:cubicBezTo>
                <a:cubicBezTo>
                  <a:pt x="261" y="228"/>
                  <a:pt x="278" y="218"/>
                  <a:pt x="288" y="202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9" y="200"/>
                  <a:pt x="299" y="200"/>
                  <a:pt x="299" y="200"/>
                </a:cubicBezTo>
                <a:cubicBezTo>
                  <a:pt x="306" y="203"/>
                  <a:pt x="313" y="206"/>
                  <a:pt x="320" y="206"/>
                </a:cubicBezTo>
                <a:cubicBezTo>
                  <a:pt x="331" y="206"/>
                  <a:pt x="342" y="201"/>
                  <a:pt x="351" y="193"/>
                </a:cubicBezTo>
                <a:cubicBezTo>
                  <a:pt x="362" y="183"/>
                  <a:pt x="369" y="167"/>
                  <a:pt x="369" y="151"/>
                </a:cubicBezTo>
                <a:cubicBezTo>
                  <a:pt x="370" y="121"/>
                  <a:pt x="351" y="96"/>
                  <a:pt x="325" y="94"/>
                </a:cubicBezTo>
                <a:cubicBezTo>
                  <a:pt x="319" y="93"/>
                  <a:pt x="319" y="93"/>
                  <a:pt x="319" y="93"/>
                </a:cubicBezTo>
                <a:cubicBezTo>
                  <a:pt x="318" y="86"/>
                  <a:pt x="318" y="86"/>
                  <a:pt x="318" y="86"/>
                </a:cubicBezTo>
                <a:cubicBezTo>
                  <a:pt x="314" y="47"/>
                  <a:pt x="284" y="17"/>
                  <a:pt x="248" y="16"/>
                </a:cubicBezTo>
                <a:cubicBezTo>
                  <a:pt x="219" y="16"/>
                  <a:pt x="192" y="34"/>
                  <a:pt x="180" y="64"/>
                </a:cubicBezTo>
                <a:cubicBezTo>
                  <a:pt x="177" y="72"/>
                  <a:pt x="177" y="72"/>
                  <a:pt x="177" y="72"/>
                </a:cubicBezTo>
                <a:cubicBezTo>
                  <a:pt x="170" y="68"/>
                  <a:pt x="170" y="68"/>
                  <a:pt x="170" y="68"/>
                </a:cubicBezTo>
                <a:cubicBezTo>
                  <a:pt x="162" y="65"/>
                  <a:pt x="154" y="63"/>
                  <a:pt x="145" y="63"/>
                </a:cubicBezTo>
                <a:cubicBezTo>
                  <a:pt x="117" y="62"/>
                  <a:pt x="91" y="81"/>
                  <a:pt x="85" y="109"/>
                </a:cubicBezTo>
                <a:cubicBezTo>
                  <a:pt x="84" y="117"/>
                  <a:pt x="84" y="117"/>
                  <a:pt x="84" y="117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72" y="114"/>
                  <a:pt x="68" y="114"/>
                  <a:pt x="64" y="114"/>
                </a:cubicBezTo>
                <a:cubicBezTo>
                  <a:pt x="39" y="113"/>
                  <a:pt x="18" y="133"/>
                  <a:pt x="17" y="158"/>
                </a:cubicBezTo>
                <a:cubicBezTo>
                  <a:pt x="16" y="182"/>
                  <a:pt x="37" y="203"/>
                  <a:pt x="62" y="204"/>
                </a:cubicBezTo>
                <a:cubicBezTo>
                  <a:pt x="70" y="204"/>
                  <a:pt x="77" y="202"/>
                  <a:pt x="84" y="199"/>
                </a:cubicBezTo>
                <a:cubicBezTo>
                  <a:pt x="89" y="196"/>
                  <a:pt x="89" y="196"/>
                  <a:pt x="89" y="196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106" y="213"/>
                  <a:pt x="125" y="221"/>
                  <a:pt x="146" y="221"/>
                </a:cubicBezTo>
                <a:cubicBezTo>
                  <a:pt x="146" y="237"/>
                  <a:pt x="146" y="237"/>
                  <a:pt x="146" y="237"/>
                </a:cubicBezTo>
                <a:cubicBezTo>
                  <a:pt x="123" y="237"/>
                  <a:pt x="101" y="229"/>
                  <a:pt x="86" y="215"/>
                </a:cubicBezTo>
                <a:cubicBezTo>
                  <a:pt x="78" y="218"/>
                  <a:pt x="70" y="220"/>
                  <a:pt x="62" y="220"/>
                </a:cubicBezTo>
                <a:cubicBezTo>
                  <a:pt x="27" y="219"/>
                  <a:pt x="0" y="191"/>
                  <a:pt x="1" y="157"/>
                </a:cubicBezTo>
                <a:cubicBezTo>
                  <a:pt x="2" y="124"/>
                  <a:pt x="30" y="98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7" y="98"/>
                  <a:pt x="69" y="98"/>
                  <a:pt x="72" y="98"/>
                </a:cubicBezTo>
                <a:cubicBezTo>
                  <a:pt x="82" y="67"/>
                  <a:pt x="112" y="46"/>
                  <a:pt x="146" y="47"/>
                </a:cubicBezTo>
                <a:cubicBezTo>
                  <a:pt x="154" y="47"/>
                  <a:pt x="162" y="48"/>
                  <a:pt x="169" y="51"/>
                </a:cubicBezTo>
                <a:cubicBezTo>
                  <a:pt x="184" y="19"/>
                  <a:pt x="215" y="0"/>
                  <a:pt x="249" y="0"/>
                </a:cubicBezTo>
                <a:cubicBezTo>
                  <a:pt x="291" y="1"/>
                  <a:pt x="326" y="35"/>
                  <a:pt x="333" y="79"/>
                </a:cubicBezTo>
                <a:cubicBezTo>
                  <a:pt x="364" y="85"/>
                  <a:pt x="386" y="116"/>
                  <a:pt x="385" y="151"/>
                </a:cubicBezTo>
                <a:cubicBezTo>
                  <a:pt x="385" y="172"/>
                  <a:pt x="376" y="191"/>
                  <a:pt x="362" y="205"/>
                </a:cubicBezTo>
                <a:cubicBezTo>
                  <a:pt x="350" y="216"/>
                  <a:pt x="335" y="222"/>
                  <a:pt x="319" y="222"/>
                </a:cubicBezTo>
                <a:cubicBezTo>
                  <a:pt x="312" y="222"/>
                  <a:pt x="305" y="220"/>
                  <a:pt x="298" y="217"/>
                </a:cubicBezTo>
                <a:cubicBezTo>
                  <a:pt x="285" y="234"/>
                  <a:pt x="265" y="244"/>
                  <a:pt x="243" y="244"/>
                </a:cubicBezTo>
                <a:close/>
                <a:moveTo>
                  <a:pt x="183" y="285"/>
                </a:moveTo>
                <a:cubicBezTo>
                  <a:pt x="183" y="162"/>
                  <a:pt x="183" y="162"/>
                  <a:pt x="183" y="162"/>
                </a:cubicBezTo>
                <a:cubicBezTo>
                  <a:pt x="199" y="178"/>
                  <a:pt x="199" y="178"/>
                  <a:pt x="199" y="178"/>
                </a:cubicBezTo>
                <a:cubicBezTo>
                  <a:pt x="210" y="167"/>
                  <a:pt x="210" y="167"/>
                  <a:pt x="210" y="167"/>
                </a:cubicBezTo>
                <a:cubicBezTo>
                  <a:pt x="174" y="131"/>
                  <a:pt x="174" y="131"/>
                  <a:pt x="174" y="131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9" y="178"/>
                  <a:pt x="149" y="178"/>
                  <a:pt x="149" y="178"/>
                </a:cubicBezTo>
                <a:cubicBezTo>
                  <a:pt x="167" y="160"/>
                  <a:pt x="167" y="160"/>
                  <a:pt x="167" y="160"/>
                </a:cubicBezTo>
                <a:cubicBezTo>
                  <a:pt x="167" y="301"/>
                  <a:pt x="167" y="301"/>
                  <a:pt x="167" y="301"/>
                </a:cubicBezTo>
                <a:lnTo>
                  <a:pt x="183" y="285"/>
                </a:lnTo>
                <a:close/>
                <a:moveTo>
                  <a:pt x="241" y="320"/>
                </a:moveTo>
                <a:cubicBezTo>
                  <a:pt x="223" y="338"/>
                  <a:pt x="223" y="338"/>
                  <a:pt x="223" y="338"/>
                </a:cubicBezTo>
                <a:cubicBezTo>
                  <a:pt x="223" y="196"/>
                  <a:pt x="223" y="196"/>
                  <a:pt x="223" y="196"/>
                </a:cubicBezTo>
                <a:cubicBezTo>
                  <a:pt x="207" y="212"/>
                  <a:pt x="207" y="212"/>
                  <a:pt x="207" y="212"/>
                </a:cubicBezTo>
                <a:cubicBezTo>
                  <a:pt x="207" y="337"/>
                  <a:pt x="207" y="337"/>
                  <a:pt x="207" y="337"/>
                </a:cubicBezTo>
                <a:cubicBezTo>
                  <a:pt x="190" y="320"/>
                  <a:pt x="190" y="320"/>
                  <a:pt x="190" y="320"/>
                </a:cubicBezTo>
                <a:cubicBezTo>
                  <a:pt x="179" y="331"/>
                  <a:pt x="179" y="331"/>
                  <a:pt x="179" y="331"/>
                </a:cubicBezTo>
                <a:cubicBezTo>
                  <a:pt x="216" y="368"/>
                  <a:pt x="216" y="368"/>
                  <a:pt x="216" y="368"/>
                </a:cubicBezTo>
                <a:cubicBezTo>
                  <a:pt x="252" y="331"/>
                  <a:pt x="252" y="331"/>
                  <a:pt x="252" y="331"/>
                </a:cubicBezTo>
                <a:lnTo>
                  <a:pt x="241" y="3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78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btitle 21">
            <a:extLst>
              <a:ext uri="{FF2B5EF4-FFF2-40B4-BE49-F238E27FC236}">
                <a16:creationId xmlns:a16="http://schemas.microsoft.com/office/drawing/2014/main" id="{0707AC16-6C94-E442-AD39-DA9B1A8230D1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GB" dirty="0"/>
              <a:t>Service Overview</a:t>
            </a:r>
          </a:p>
        </p:txBody>
      </p:sp>
      <p:sp>
        <p:nvSpPr>
          <p:cNvPr id="84" name="Title 2">
            <a:extLst>
              <a:ext uri="{FF2B5EF4-FFF2-40B4-BE49-F238E27FC236}">
                <a16:creationId xmlns:a16="http://schemas.microsoft.com/office/drawing/2014/main" id="{9B507746-7702-2349-B951-65CC8C04E92D}"/>
              </a:ext>
            </a:extLst>
          </p:cNvPr>
          <p:cNvSpPr txBox="1">
            <a:spLocks/>
          </p:cNvSpPr>
          <p:nvPr/>
        </p:nvSpPr>
        <p:spPr>
          <a:xfrm>
            <a:off x="579809" y="412751"/>
            <a:ext cx="9685981" cy="381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VMware Cloud on AWS</a:t>
            </a:r>
          </a:p>
        </p:txBody>
      </p:sp>
      <p:sp>
        <p:nvSpPr>
          <p:cNvPr id="85" name="Slide Number Placeholder 1">
            <a:extLst>
              <a:ext uri="{FF2B5EF4-FFF2-40B4-BE49-F238E27FC236}">
                <a16:creationId xmlns:a16="http://schemas.microsoft.com/office/drawing/2014/main" id="{464CBB56-0D8F-2E4D-8102-D5B769925767}"/>
              </a:ext>
            </a:extLst>
          </p:cNvPr>
          <p:cNvSpPr txBox="1">
            <a:spLocks/>
          </p:cNvSpPr>
          <p:nvPr/>
        </p:nvSpPr>
        <p:spPr>
          <a:xfrm>
            <a:off x="11737975" y="6464300"/>
            <a:ext cx="450850" cy="1492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2BF77B5-B081-064F-8116-4D3E9CF7AE52}"/>
              </a:ext>
            </a:extLst>
          </p:cNvPr>
          <p:cNvSpPr/>
          <p:nvPr/>
        </p:nvSpPr>
        <p:spPr>
          <a:xfrm>
            <a:off x="2538394" y="5646301"/>
            <a:ext cx="3358818" cy="484169"/>
          </a:xfrm>
          <a:prstGeom prst="rect">
            <a:avLst/>
          </a:prstGeom>
          <a:solidFill>
            <a:srgbClr val="F8981E"/>
          </a:solidFill>
          <a:ln w="38100">
            <a:solidFill>
              <a:srgbClr val="F8981E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r>
              <a:rPr lang="en-US" sz="1400" b="1"/>
              <a:t>AWS Global Infrastructure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C0C252D-6CB9-7146-946D-7E7684A65D2D}"/>
              </a:ext>
            </a:extLst>
          </p:cNvPr>
          <p:cNvSpPr/>
          <p:nvPr/>
        </p:nvSpPr>
        <p:spPr>
          <a:xfrm>
            <a:off x="3042247" y="2272624"/>
            <a:ext cx="25622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VMware Cloud™ on AWS</a:t>
            </a:r>
            <a:endParaRPr lang="en-US" sz="1400" i="1" dirty="0">
              <a:solidFill>
                <a:schemeClr val="accent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5ED0D28-0E18-CE46-9199-EBA8ADEC819F}"/>
              </a:ext>
            </a:extLst>
          </p:cNvPr>
          <p:cNvSpPr/>
          <p:nvPr/>
        </p:nvSpPr>
        <p:spPr>
          <a:xfrm>
            <a:off x="2949407" y="5646235"/>
            <a:ext cx="4769367" cy="484169"/>
          </a:xfrm>
          <a:prstGeom prst="rect">
            <a:avLst/>
          </a:prstGeom>
          <a:solidFill>
            <a:srgbClr val="F8981E"/>
          </a:solidFill>
          <a:ln w="38100" cap="sq">
            <a:solidFill>
              <a:srgbClr val="F8981E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r>
              <a:rPr lang="en-US" sz="1400" b="1" dirty="0"/>
              <a:t>AWS Global Infrastructure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BAAB4FC-C958-5D43-BF12-C0ADF3105A67}"/>
              </a:ext>
            </a:extLst>
          </p:cNvPr>
          <p:cNvSpPr/>
          <p:nvPr/>
        </p:nvSpPr>
        <p:spPr>
          <a:xfrm>
            <a:off x="2538395" y="2197834"/>
            <a:ext cx="3358816" cy="3320186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 sz="140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394D92D-EC95-CB43-B0AD-E0CB4E6D22F0}"/>
              </a:ext>
            </a:extLst>
          </p:cNvPr>
          <p:cNvSpPr/>
          <p:nvPr/>
        </p:nvSpPr>
        <p:spPr>
          <a:xfrm>
            <a:off x="609442" y="5646301"/>
            <a:ext cx="1839927" cy="484169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r>
              <a:rPr lang="en-US" sz="1400" b="1" dirty="0"/>
              <a:t>Customer Data Center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817A7A3-AEED-AB4E-8677-19E4F2E18F26}"/>
              </a:ext>
            </a:extLst>
          </p:cNvPr>
          <p:cNvSpPr/>
          <p:nvPr/>
        </p:nvSpPr>
        <p:spPr>
          <a:xfrm>
            <a:off x="609442" y="2197834"/>
            <a:ext cx="1839636" cy="332198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 sz="1400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90EE451-BF74-384C-8923-61303A753DF6}"/>
              </a:ext>
            </a:extLst>
          </p:cNvPr>
          <p:cNvGrpSpPr/>
          <p:nvPr/>
        </p:nvGrpSpPr>
        <p:grpSpPr>
          <a:xfrm>
            <a:off x="2813055" y="3905386"/>
            <a:ext cx="3238229" cy="202176"/>
            <a:chOff x="4256056" y="4165700"/>
            <a:chExt cx="2723853" cy="202176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4FB8E1B-6556-6246-BB0A-8EFC59AE6C11}"/>
                </a:ext>
              </a:extLst>
            </p:cNvPr>
            <p:cNvSpPr txBox="1"/>
            <p:nvPr/>
          </p:nvSpPr>
          <p:spPr>
            <a:xfrm>
              <a:off x="4256056" y="4165700"/>
              <a:ext cx="626241" cy="2021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>
              <a:defPPr>
                <a:defRPr lang="en-US"/>
              </a:defPPr>
              <a:lvl1pPr algn="ctr">
                <a:lnSpc>
                  <a:spcPct val="90000"/>
                </a:lnSpc>
                <a:defRPr sz="1200" b="1">
                  <a:solidFill>
                    <a:schemeClr val="accent3"/>
                  </a:solidFill>
                </a:defRPr>
              </a:lvl1pPr>
            </a:lstStyle>
            <a:p>
              <a:r>
                <a:rPr lang="en-US" dirty="0"/>
                <a:t>vSphere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7B8788A-2EFA-C445-8CEB-E4D3B8DAA916}"/>
                </a:ext>
              </a:extLst>
            </p:cNvPr>
            <p:cNvSpPr txBox="1"/>
            <p:nvPr/>
          </p:nvSpPr>
          <p:spPr>
            <a:xfrm>
              <a:off x="5083037" y="4165700"/>
              <a:ext cx="960071" cy="2021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1" dirty="0">
                  <a:solidFill>
                    <a:schemeClr val="accent3"/>
                  </a:solidFill>
                </a:rPr>
                <a:t>vSAN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2DD8D4A-FB8B-0542-8C28-6058A200044C}"/>
                </a:ext>
              </a:extLst>
            </p:cNvPr>
            <p:cNvSpPr txBox="1"/>
            <p:nvPr/>
          </p:nvSpPr>
          <p:spPr>
            <a:xfrm>
              <a:off x="6019838" y="4165700"/>
              <a:ext cx="960071" cy="2021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1" dirty="0">
                  <a:solidFill>
                    <a:schemeClr val="accent3"/>
                  </a:solidFill>
                </a:rPr>
                <a:t>NSX</a:t>
              </a:r>
            </a:p>
          </p:txBody>
        </p:sp>
      </p:grpSp>
      <p:sp>
        <p:nvSpPr>
          <p:cNvPr id="132" name="Rectangle 131">
            <a:extLst>
              <a:ext uri="{FF2B5EF4-FFF2-40B4-BE49-F238E27FC236}">
                <a16:creationId xmlns:a16="http://schemas.microsoft.com/office/drawing/2014/main" id="{95B0D5F8-339B-B340-9AB3-C6DE8E640122}"/>
              </a:ext>
            </a:extLst>
          </p:cNvPr>
          <p:cNvSpPr/>
          <p:nvPr/>
        </p:nvSpPr>
        <p:spPr>
          <a:xfrm>
            <a:off x="700116" y="2907236"/>
            <a:ext cx="5077198" cy="735558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 cmpd="sng">
            <a:solidFill>
              <a:schemeClr val="accent1"/>
            </a:solidFill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2B077D3-CC4D-CC44-9FD7-7D83F2EFC3F9}"/>
              </a:ext>
            </a:extLst>
          </p:cNvPr>
          <p:cNvSpPr/>
          <p:nvPr/>
        </p:nvSpPr>
        <p:spPr>
          <a:xfrm>
            <a:off x="565027" y="2275566"/>
            <a:ext cx="20425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Private Cloud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30790B9-E5C5-194E-848C-68CCE2992410}"/>
              </a:ext>
            </a:extLst>
          </p:cNvPr>
          <p:cNvSpPr/>
          <p:nvPr/>
        </p:nvSpPr>
        <p:spPr>
          <a:xfrm>
            <a:off x="5975970" y="2197834"/>
            <a:ext cx="1742804" cy="3320186"/>
          </a:xfrm>
          <a:prstGeom prst="rect">
            <a:avLst/>
          </a:prstGeom>
          <a:noFill/>
          <a:ln w="25400">
            <a:solidFill>
              <a:srgbClr val="F8981E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 sz="140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D078B1C-149F-DE4E-867E-7C6214ED8D22}"/>
              </a:ext>
            </a:extLst>
          </p:cNvPr>
          <p:cNvSpPr/>
          <p:nvPr/>
        </p:nvSpPr>
        <p:spPr>
          <a:xfrm>
            <a:off x="6100298" y="2303233"/>
            <a:ext cx="1443202" cy="523220"/>
          </a:xfrm>
          <a:prstGeom prst="rect">
            <a:avLst/>
          </a:prstGeom>
          <a:solidFill>
            <a:srgbClr val="F8981E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prstClr val="white"/>
                </a:solidFill>
              </a:rPr>
              <a:t>Native AWS Services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7B3326E-A363-2E49-9124-5BBE4F09FCD8}"/>
              </a:ext>
            </a:extLst>
          </p:cNvPr>
          <p:cNvSpPr/>
          <p:nvPr/>
        </p:nvSpPr>
        <p:spPr>
          <a:xfrm>
            <a:off x="609442" y="1562099"/>
            <a:ext cx="5287769" cy="526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5233" tIns="91416" rIns="185233" bIns="91416" numCol="1" spcCol="1270" anchor="ctr" anchorCtr="0">
            <a:noAutofit/>
          </a:bodyPr>
          <a:lstStyle/>
          <a:p>
            <a:pPr algn="ctr" defTabSz="57770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err="1"/>
              <a:t>vRealize</a:t>
            </a:r>
            <a:r>
              <a:rPr lang="en-US" sz="1600" b="1" dirty="0"/>
              <a:t> Suite, ISV ecosystem 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4C808CB8-D6BA-6949-B2A0-C0E1D0F24BC8}"/>
              </a:ext>
            </a:extLst>
          </p:cNvPr>
          <p:cNvSpPr txBox="1"/>
          <p:nvPr/>
        </p:nvSpPr>
        <p:spPr>
          <a:xfrm>
            <a:off x="4358635" y="3194607"/>
            <a:ext cx="960071" cy="2021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b="1" dirty="0" err="1">
                <a:solidFill>
                  <a:schemeClr val="accent3"/>
                </a:solidFill>
              </a:rPr>
              <a:t>vCenter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pic>
        <p:nvPicPr>
          <p:cNvPr id="138" name="Picture 137">
            <a:extLst>
              <a:ext uri="{FF2B5EF4-FFF2-40B4-BE49-F238E27FC236}">
                <a16:creationId xmlns:a16="http://schemas.microsoft.com/office/drawing/2014/main" id="{59FA09C8-898C-1E43-A338-AFD97CFD8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37" y="3986278"/>
            <a:ext cx="1381505" cy="823346"/>
          </a:xfrm>
          <a:prstGeom prst="rect">
            <a:avLst/>
          </a:prstGeom>
        </p:spPr>
      </p:pic>
      <p:sp>
        <p:nvSpPr>
          <p:cNvPr id="139" name="Parallelogram 138">
            <a:extLst>
              <a:ext uri="{FF2B5EF4-FFF2-40B4-BE49-F238E27FC236}">
                <a16:creationId xmlns:a16="http://schemas.microsoft.com/office/drawing/2014/main" id="{AFB9AC4D-ED91-9645-9B3B-EABFFE1195F1}"/>
              </a:ext>
            </a:extLst>
          </p:cNvPr>
          <p:cNvSpPr/>
          <p:nvPr/>
        </p:nvSpPr>
        <p:spPr>
          <a:xfrm>
            <a:off x="821973" y="4904974"/>
            <a:ext cx="1400869" cy="194015"/>
          </a:xfrm>
          <a:prstGeom prst="parallelogram">
            <a:avLst>
              <a:gd name="adj" fmla="val 100190"/>
            </a:avLst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20B88575-C9C3-1140-A502-8B37E2177CF1}"/>
              </a:ext>
            </a:extLst>
          </p:cNvPr>
          <p:cNvGrpSpPr>
            <a:grpSpLocks noChangeAspect="1"/>
          </p:cNvGrpSpPr>
          <p:nvPr/>
        </p:nvGrpSpPr>
        <p:grpSpPr>
          <a:xfrm>
            <a:off x="1586299" y="3011508"/>
            <a:ext cx="564498" cy="548640"/>
            <a:chOff x="13296900" y="1092200"/>
            <a:chExt cx="4803776" cy="4668838"/>
          </a:xfrm>
        </p:grpSpPr>
        <p:sp>
          <p:nvSpPr>
            <p:cNvPr id="141" name="Freeform 34">
              <a:extLst>
                <a:ext uri="{FF2B5EF4-FFF2-40B4-BE49-F238E27FC236}">
                  <a16:creationId xmlns:a16="http://schemas.microsoft.com/office/drawing/2014/main" id="{B67A2EE3-B34E-CF4B-AD1A-362F6429F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6900" y="1092200"/>
              <a:ext cx="4803775" cy="4668838"/>
            </a:xfrm>
            <a:custGeom>
              <a:avLst/>
              <a:gdLst>
                <a:gd name="T0" fmla="*/ 2725 w 3026"/>
                <a:gd name="T1" fmla="*/ 305 h 2941"/>
                <a:gd name="T2" fmla="*/ 2725 w 3026"/>
                <a:gd name="T3" fmla="*/ 301 h 2941"/>
                <a:gd name="T4" fmla="*/ 2725 w 3026"/>
                <a:gd name="T5" fmla="*/ 301 h 2941"/>
                <a:gd name="T6" fmla="*/ 3026 w 3026"/>
                <a:gd name="T7" fmla="*/ 0 h 2941"/>
                <a:gd name="T8" fmla="*/ 305 w 3026"/>
                <a:gd name="T9" fmla="*/ 0 h 2941"/>
                <a:gd name="T10" fmla="*/ 0 w 3026"/>
                <a:gd name="T11" fmla="*/ 301 h 2941"/>
                <a:gd name="T12" fmla="*/ 0 w 3026"/>
                <a:gd name="T13" fmla="*/ 2941 h 2941"/>
                <a:gd name="T14" fmla="*/ 2725 w 3026"/>
                <a:gd name="T15" fmla="*/ 2941 h 2941"/>
                <a:gd name="T16" fmla="*/ 3026 w 3026"/>
                <a:gd name="T17" fmla="*/ 2635 h 2941"/>
                <a:gd name="T18" fmla="*/ 3026 w 3026"/>
                <a:gd name="T19" fmla="*/ 0 h 2941"/>
                <a:gd name="T20" fmla="*/ 2725 w 3026"/>
                <a:gd name="T21" fmla="*/ 305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6" h="2941">
                  <a:moveTo>
                    <a:pt x="2725" y="305"/>
                  </a:moveTo>
                  <a:lnTo>
                    <a:pt x="2725" y="301"/>
                  </a:lnTo>
                  <a:lnTo>
                    <a:pt x="2725" y="301"/>
                  </a:lnTo>
                  <a:lnTo>
                    <a:pt x="3026" y="0"/>
                  </a:lnTo>
                  <a:lnTo>
                    <a:pt x="305" y="0"/>
                  </a:lnTo>
                  <a:lnTo>
                    <a:pt x="0" y="301"/>
                  </a:lnTo>
                  <a:lnTo>
                    <a:pt x="0" y="2941"/>
                  </a:lnTo>
                  <a:lnTo>
                    <a:pt x="2725" y="2941"/>
                  </a:lnTo>
                  <a:lnTo>
                    <a:pt x="3026" y="2635"/>
                  </a:lnTo>
                  <a:lnTo>
                    <a:pt x="3026" y="0"/>
                  </a:lnTo>
                  <a:lnTo>
                    <a:pt x="2725" y="305"/>
                  </a:lnTo>
                  <a:close/>
                </a:path>
              </a:pathLst>
            </a:custGeom>
            <a:solidFill>
              <a:srgbClr val="1A6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35">
              <a:extLst>
                <a:ext uri="{FF2B5EF4-FFF2-40B4-BE49-F238E27FC236}">
                  <a16:creationId xmlns:a16="http://schemas.microsoft.com/office/drawing/2014/main" id="{D0FA5314-1057-F54C-89BE-82458A745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6900" y="1092200"/>
              <a:ext cx="4803775" cy="477838"/>
            </a:xfrm>
            <a:custGeom>
              <a:avLst/>
              <a:gdLst>
                <a:gd name="T0" fmla="*/ 3026 w 3026"/>
                <a:gd name="T1" fmla="*/ 0 h 301"/>
                <a:gd name="T2" fmla="*/ 2725 w 3026"/>
                <a:gd name="T3" fmla="*/ 301 h 301"/>
                <a:gd name="T4" fmla="*/ 0 w 3026"/>
                <a:gd name="T5" fmla="*/ 301 h 301"/>
                <a:gd name="T6" fmla="*/ 305 w 3026"/>
                <a:gd name="T7" fmla="*/ 0 h 301"/>
                <a:gd name="T8" fmla="*/ 1408 w 3026"/>
                <a:gd name="T9" fmla="*/ 0 h 301"/>
                <a:gd name="T10" fmla="*/ 3026 w 3026"/>
                <a:gd name="T11" fmla="*/ 0 h 301"/>
                <a:gd name="T12" fmla="*/ 3026 w 3026"/>
                <a:gd name="T13" fmla="*/ 0 h 301"/>
                <a:gd name="T14" fmla="*/ 3026 w 3026"/>
                <a:gd name="T15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26" h="301">
                  <a:moveTo>
                    <a:pt x="3026" y="0"/>
                  </a:moveTo>
                  <a:lnTo>
                    <a:pt x="2725" y="301"/>
                  </a:lnTo>
                  <a:lnTo>
                    <a:pt x="0" y="301"/>
                  </a:lnTo>
                  <a:lnTo>
                    <a:pt x="305" y="0"/>
                  </a:lnTo>
                  <a:lnTo>
                    <a:pt x="1408" y="0"/>
                  </a:lnTo>
                  <a:lnTo>
                    <a:pt x="3026" y="0"/>
                  </a:lnTo>
                  <a:lnTo>
                    <a:pt x="3026" y="0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878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36">
              <a:extLst>
                <a:ext uri="{FF2B5EF4-FFF2-40B4-BE49-F238E27FC236}">
                  <a16:creationId xmlns:a16="http://schemas.microsoft.com/office/drawing/2014/main" id="{386552D8-4D48-5549-857E-D4C00120F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6900" y="1570038"/>
              <a:ext cx="4325938" cy="4191000"/>
            </a:xfrm>
            <a:custGeom>
              <a:avLst/>
              <a:gdLst>
                <a:gd name="T0" fmla="*/ 0 w 2725"/>
                <a:gd name="T1" fmla="*/ 0 h 2640"/>
                <a:gd name="T2" fmla="*/ 2725 w 2725"/>
                <a:gd name="T3" fmla="*/ 0 h 2640"/>
                <a:gd name="T4" fmla="*/ 2725 w 2725"/>
                <a:gd name="T5" fmla="*/ 2640 h 2640"/>
                <a:gd name="T6" fmla="*/ 1408 w 2725"/>
                <a:gd name="T7" fmla="*/ 2640 h 2640"/>
                <a:gd name="T8" fmla="*/ 0 w 2725"/>
                <a:gd name="T9" fmla="*/ 2640 h 2640"/>
                <a:gd name="T10" fmla="*/ 0 w 2725"/>
                <a:gd name="T11" fmla="*/ 1338 h 2640"/>
                <a:gd name="T12" fmla="*/ 0 w 2725"/>
                <a:gd name="T13" fmla="*/ 0 h 2640"/>
                <a:gd name="T14" fmla="*/ 0 w 2725"/>
                <a:gd name="T15" fmla="*/ 0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5" h="2640">
                  <a:moveTo>
                    <a:pt x="0" y="0"/>
                  </a:moveTo>
                  <a:lnTo>
                    <a:pt x="2725" y="0"/>
                  </a:lnTo>
                  <a:lnTo>
                    <a:pt x="2725" y="2640"/>
                  </a:lnTo>
                  <a:lnTo>
                    <a:pt x="1408" y="2640"/>
                  </a:lnTo>
                  <a:lnTo>
                    <a:pt x="0" y="2640"/>
                  </a:lnTo>
                  <a:lnTo>
                    <a:pt x="0" y="13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6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37">
              <a:extLst>
                <a:ext uri="{FF2B5EF4-FFF2-40B4-BE49-F238E27FC236}">
                  <a16:creationId xmlns:a16="http://schemas.microsoft.com/office/drawing/2014/main" id="{C74F0464-C5D6-5643-9DCB-7D89BD279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22838" y="1092200"/>
              <a:ext cx="477838" cy="4668838"/>
            </a:xfrm>
            <a:custGeom>
              <a:avLst/>
              <a:gdLst>
                <a:gd name="T0" fmla="*/ 0 w 301"/>
                <a:gd name="T1" fmla="*/ 2941 h 2941"/>
                <a:gd name="T2" fmla="*/ 301 w 301"/>
                <a:gd name="T3" fmla="*/ 2635 h 2941"/>
                <a:gd name="T4" fmla="*/ 301 w 301"/>
                <a:gd name="T5" fmla="*/ 1639 h 2941"/>
                <a:gd name="T6" fmla="*/ 301 w 301"/>
                <a:gd name="T7" fmla="*/ 0 h 2941"/>
                <a:gd name="T8" fmla="*/ 0 w 301"/>
                <a:gd name="T9" fmla="*/ 305 h 2941"/>
                <a:gd name="T10" fmla="*/ 0 w 301"/>
                <a:gd name="T11" fmla="*/ 2941 h 2941"/>
                <a:gd name="T12" fmla="*/ 0 w 301"/>
                <a:gd name="T13" fmla="*/ 2941 h 2941"/>
                <a:gd name="T14" fmla="*/ 0 w 301"/>
                <a:gd name="T15" fmla="*/ 2941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1" h="2941">
                  <a:moveTo>
                    <a:pt x="0" y="2941"/>
                  </a:moveTo>
                  <a:lnTo>
                    <a:pt x="301" y="2635"/>
                  </a:lnTo>
                  <a:lnTo>
                    <a:pt x="301" y="1639"/>
                  </a:lnTo>
                  <a:lnTo>
                    <a:pt x="301" y="0"/>
                  </a:lnTo>
                  <a:lnTo>
                    <a:pt x="0" y="305"/>
                  </a:lnTo>
                  <a:lnTo>
                    <a:pt x="0" y="2941"/>
                  </a:lnTo>
                  <a:lnTo>
                    <a:pt x="0" y="2941"/>
                  </a:lnTo>
                  <a:lnTo>
                    <a:pt x="0" y="2941"/>
                  </a:lnTo>
                  <a:close/>
                </a:path>
              </a:pathLst>
            </a:custGeom>
            <a:solidFill>
              <a:srgbClr val="1455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38">
              <a:extLst>
                <a:ext uri="{FF2B5EF4-FFF2-40B4-BE49-F238E27FC236}">
                  <a16:creationId xmlns:a16="http://schemas.microsoft.com/office/drawing/2014/main" id="{413643B1-4A20-2D4F-A061-9BC92ACA4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47850" y="3663950"/>
              <a:ext cx="912813" cy="909638"/>
            </a:xfrm>
            <a:custGeom>
              <a:avLst/>
              <a:gdLst>
                <a:gd name="T0" fmla="*/ 44 w 243"/>
                <a:gd name="T1" fmla="*/ 242 h 242"/>
                <a:gd name="T2" fmla="*/ 199 w 243"/>
                <a:gd name="T3" fmla="*/ 242 h 242"/>
                <a:gd name="T4" fmla="*/ 243 w 243"/>
                <a:gd name="T5" fmla="*/ 199 h 242"/>
                <a:gd name="T6" fmla="*/ 243 w 243"/>
                <a:gd name="T7" fmla="*/ 44 h 242"/>
                <a:gd name="T8" fmla="*/ 199 w 243"/>
                <a:gd name="T9" fmla="*/ 0 h 242"/>
                <a:gd name="T10" fmla="*/ 44 w 243"/>
                <a:gd name="T11" fmla="*/ 0 h 242"/>
                <a:gd name="T12" fmla="*/ 0 w 243"/>
                <a:gd name="T13" fmla="*/ 44 h 242"/>
                <a:gd name="T14" fmla="*/ 0 w 243"/>
                <a:gd name="T15" fmla="*/ 199 h 242"/>
                <a:gd name="T16" fmla="*/ 44 w 243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3" h="242">
                  <a:moveTo>
                    <a:pt x="44" y="242"/>
                  </a:moveTo>
                  <a:cubicBezTo>
                    <a:pt x="199" y="242"/>
                    <a:pt x="199" y="242"/>
                    <a:pt x="199" y="242"/>
                  </a:cubicBezTo>
                  <a:cubicBezTo>
                    <a:pt x="223" y="242"/>
                    <a:pt x="243" y="223"/>
                    <a:pt x="243" y="199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20"/>
                    <a:pt x="223" y="0"/>
                    <a:pt x="199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20"/>
                    <a:pt x="0" y="44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23"/>
                    <a:pt x="20" y="242"/>
                    <a:pt x="44" y="242"/>
                  </a:cubicBezTo>
                  <a:close/>
                </a:path>
              </a:pathLst>
            </a:custGeom>
            <a:solidFill>
              <a:srgbClr val="FFD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39">
              <a:extLst>
                <a:ext uri="{FF2B5EF4-FFF2-40B4-BE49-F238E27FC236}">
                  <a16:creationId xmlns:a16="http://schemas.microsoft.com/office/drawing/2014/main" id="{288545A1-71D9-4349-A4C6-A91728D7E0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4150" y="2355850"/>
              <a:ext cx="2614613" cy="2616200"/>
            </a:xfrm>
            <a:custGeom>
              <a:avLst/>
              <a:gdLst>
                <a:gd name="T0" fmla="*/ 242 w 696"/>
                <a:gd name="T1" fmla="*/ 44 h 696"/>
                <a:gd name="T2" fmla="*/ 242 w 696"/>
                <a:gd name="T3" fmla="*/ 199 h 696"/>
                <a:gd name="T4" fmla="*/ 198 w 696"/>
                <a:gd name="T5" fmla="*/ 242 h 696"/>
                <a:gd name="T6" fmla="*/ 43 w 696"/>
                <a:gd name="T7" fmla="*/ 242 h 696"/>
                <a:gd name="T8" fmla="*/ 0 w 696"/>
                <a:gd name="T9" fmla="*/ 286 h 696"/>
                <a:gd name="T10" fmla="*/ 0 w 696"/>
                <a:gd name="T11" fmla="*/ 653 h 696"/>
                <a:gd name="T12" fmla="*/ 43 w 696"/>
                <a:gd name="T13" fmla="*/ 696 h 696"/>
                <a:gd name="T14" fmla="*/ 410 w 696"/>
                <a:gd name="T15" fmla="*/ 696 h 696"/>
                <a:gd name="T16" fmla="*/ 454 w 696"/>
                <a:gd name="T17" fmla="*/ 653 h 696"/>
                <a:gd name="T18" fmla="*/ 454 w 696"/>
                <a:gd name="T19" fmla="*/ 498 h 696"/>
                <a:gd name="T20" fmla="*/ 497 w 696"/>
                <a:gd name="T21" fmla="*/ 454 h 696"/>
                <a:gd name="T22" fmla="*/ 652 w 696"/>
                <a:gd name="T23" fmla="*/ 454 h 696"/>
                <a:gd name="T24" fmla="*/ 696 w 696"/>
                <a:gd name="T25" fmla="*/ 411 h 696"/>
                <a:gd name="T26" fmla="*/ 696 w 696"/>
                <a:gd name="T27" fmla="*/ 44 h 696"/>
                <a:gd name="T28" fmla="*/ 652 w 696"/>
                <a:gd name="T29" fmla="*/ 0 h 696"/>
                <a:gd name="T30" fmla="*/ 285 w 696"/>
                <a:gd name="T31" fmla="*/ 0 h 696"/>
                <a:gd name="T32" fmla="*/ 242 w 696"/>
                <a:gd name="T33" fmla="*/ 44 h 696"/>
                <a:gd name="T34" fmla="*/ 599 w 696"/>
                <a:gd name="T35" fmla="*/ 401 h 696"/>
                <a:gd name="T36" fmla="*/ 444 w 696"/>
                <a:gd name="T37" fmla="*/ 401 h 696"/>
                <a:gd name="T38" fmla="*/ 401 w 696"/>
                <a:gd name="T39" fmla="*/ 445 h 696"/>
                <a:gd name="T40" fmla="*/ 401 w 696"/>
                <a:gd name="T41" fmla="*/ 600 h 696"/>
                <a:gd name="T42" fmla="*/ 357 w 696"/>
                <a:gd name="T43" fmla="*/ 643 h 696"/>
                <a:gd name="T44" fmla="*/ 96 w 696"/>
                <a:gd name="T45" fmla="*/ 643 h 696"/>
                <a:gd name="T46" fmla="*/ 53 w 696"/>
                <a:gd name="T47" fmla="*/ 600 h 696"/>
                <a:gd name="T48" fmla="*/ 53 w 696"/>
                <a:gd name="T49" fmla="*/ 339 h 696"/>
                <a:gd name="T50" fmla="*/ 96 w 696"/>
                <a:gd name="T51" fmla="*/ 295 h 696"/>
                <a:gd name="T52" fmla="*/ 251 w 696"/>
                <a:gd name="T53" fmla="*/ 295 h 696"/>
                <a:gd name="T54" fmla="*/ 295 w 696"/>
                <a:gd name="T55" fmla="*/ 252 h 696"/>
                <a:gd name="T56" fmla="*/ 295 w 696"/>
                <a:gd name="T57" fmla="*/ 97 h 696"/>
                <a:gd name="T58" fmla="*/ 338 w 696"/>
                <a:gd name="T59" fmla="*/ 53 h 696"/>
                <a:gd name="T60" fmla="*/ 599 w 696"/>
                <a:gd name="T61" fmla="*/ 53 h 696"/>
                <a:gd name="T62" fmla="*/ 643 w 696"/>
                <a:gd name="T63" fmla="*/ 97 h 696"/>
                <a:gd name="T64" fmla="*/ 643 w 696"/>
                <a:gd name="T65" fmla="*/ 358 h 696"/>
                <a:gd name="T66" fmla="*/ 599 w 696"/>
                <a:gd name="T67" fmla="*/ 401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6" h="696">
                  <a:moveTo>
                    <a:pt x="242" y="44"/>
                  </a:moveTo>
                  <a:cubicBezTo>
                    <a:pt x="242" y="199"/>
                    <a:pt x="242" y="199"/>
                    <a:pt x="242" y="199"/>
                  </a:cubicBezTo>
                  <a:cubicBezTo>
                    <a:pt x="242" y="223"/>
                    <a:pt x="222" y="242"/>
                    <a:pt x="198" y="242"/>
                  </a:cubicBezTo>
                  <a:cubicBezTo>
                    <a:pt x="43" y="242"/>
                    <a:pt x="43" y="242"/>
                    <a:pt x="43" y="242"/>
                  </a:cubicBezTo>
                  <a:cubicBezTo>
                    <a:pt x="19" y="242"/>
                    <a:pt x="0" y="262"/>
                    <a:pt x="0" y="286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0" y="677"/>
                    <a:pt x="19" y="696"/>
                    <a:pt x="43" y="696"/>
                  </a:cubicBezTo>
                  <a:cubicBezTo>
                    <a:pt x="410" y="696"/>
                    <a:pt x="410" y="696"/>
                    <a:pt x="410" y="696"/>
                  </a:cubicBezTo>
                  <a:cubicBezTo>
                    <a:pt x="434" y="696"/>
                    <a:pt x="454" y="677"/>
                    <a:pt x="454" y="653"/>
                  </a:cubicBezTo>
                  <a:cubicBezTo>
                    <a:pt x="454" y="498"/>
                    <a:pt x="454" y="498"/>
                    <a:pt x="454" y="498"/>
                  </a:cubicBezTo>
                  <a:cubicBezTo>
                    <a:pt x="454" y="474"/>
                    <a:pt x="473" y="454"/>
                    <a:pt x="497" y="454"/>
                  </a:cubicBezTo>
                  <a:cubicBezTo>
                    <a:pt x="652" y="454"/>
                    <a:pt x="652" y="454"/>
                    <a:pt x="652" y="454"/>
                  </a:cubicBezTo>
                  <a:cubicBezTo>
                    <a:pt x="676" y="454"/>
                    <a:pt x="696" y="435"/>
                    <a:pt x="696" y="411"/>
                  </a:cubicBezTo>
                  <a:cubicBezTo>
                    <a:pt x="696" y="44"/>
                    <a:pt x="696" y="44"/>
                    <a:pt x="696" y="44"/>
                  </a:cubicBezTo>
                  <a:cubicBezTo>
                    <a:pt x="696" y="20"/>
                    <a:pt x="676" y="0"/>
                    <a:pt x="652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61" y="0"/>
                    <a:pt x="242" y="20"/>
                    <a:pt x="242" y="44"/>
                  </a:cubicBezTo>
                  <a:close/>
                  <a:moveTo>
                    <a:pt x="599" y="401"/>
                  </a:moveTo>
                  <a:cubicBezTo>
                    <a:pt x="444" y="401"/>
                    <a:pt x="444" y="401"/>
                    <a:pt x="444" y="401"/>
                  </a:cubicBezTo>
                  <a:cubicBezTo>
                    <a:pt x="420" y="401"/>
                    <a:pt x="401" y="421"/>
                    <a:pt x="401" y="445"/>
                  </a:cubicBezTo>
                  <a:cubicBezTo>
                    <a:pt x="401" y="600"/>
                    <a:pt x="401" y="600"/>
                    <a:pt x="401" y="600"/>
                  </a:cubicBezTo>
                  <a:cubicBezTo>
                    <a:pt x="401" y="624"/>
                    <a:pt x="381" y="643"/>
                    <a:pt x="357" y="643"/>
                  </a:cubicBezTo>
                  <a:cubicBezTo>
                    <a:pt x="96" y="643"/>
                    <a:pt x="96" y="643"/>
                    <a:pt x="96" y="643"/>
                  </a:cubicBezTo>
                  <a:cubicBezTo>
                    <a:pt x="72" y="643"/>
                    <a:pt x="53" y="624"/>
                    <a:pt x="53" y="600"/>
                  </a:cubicBezTo>
                  <a:cubicBezTo>
                    <a:pt x="53" y="339"/>
                    <a:pt x="53" y="339"/>
                    <a:pt x="53" y="339"/>
                  </a:cubicBezTo>
                  <a:cubicBezTo>
                    <a:pt x="53" y="315"/>
                    <a:pt x="72" y="295"/>
                    <a:pt x="96" y="295"/>
                  </a:cubicBezTo>
                  <a:cubicBezTo>
                    <a:pt x="251" y="295"/>
                    <a:pt x="251" y="295"/>
                    <a:pt x="251" y="295"/>
                  </a:cubicBezTo>
                  <a:cubicBezTo>
                    <a:pt x="275" y="295"/>
                    <a:pt x="295" y="276"/>
                    <a:pt x="295" y="252"/>
                  </a:cubicBezTo>
                  <a:cubicBezTo>
                    <a:pt x="295" y="97"/>
                    <a:pt x="295" y="97"/>
                    <a:pt x="295" y="97"/>
                  </a:cubicBezTo>
                  <a:cubicBezTo>
                    <a:pt x="295" y="73"/>
                    <a:pt x="314" y="53"/>
                    <a:pt x="338" y="53"/>
                  </a:cubicBezTo>
                  <a:cubicBezTo>
                    <a:pt x="599" y="53"/>
                    <a:pt x="599" y="53"/>
                    <a:pt x="599" y="53"/>
                  </a:cubicBezTo>
                  <a:cubicBezTo>
                    <a:pt x="623" y="53"/>
                    <a:pt x="643" y="73"/>
                    <a:pt x="643" y="97"/>
                  </a:cubicBezTo>
                  <a:cubicBezTo>
                    <a:pt x="643" y="358"/>
                    <a:pt x="643" y="358"/>
                    <a:pt x="643" y="358"/>
                  </a:cubicBezTo>
                  <a:cubicBezTo>
                    <a:pt x="643" y="382"/>
                    <a:pt x="623" y="401"/>
                    <a:pt x="599" y="401"/>
                  </a:cubicBezTo>
                  <a:close/>
                </a:path>
              </a:pathLst>
            </a:custGeom>
            <a:solidFill>
              <a:srgbClr val="60B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40">
              <a:extLst>
                <a:ext uri="{FF2B5EF4-FFF2-40B4-BE49-F238E27FC236}">
                  <a16:creationId xmlns:a16="http://schemas.microsoft.com/office/drawing/2014/main" id="{A14000C0-C915-9A47-BA2E-15EC7F319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60663" y="2754313"/>
              <a:ext cx="909638" cy="909638"/>
            </a:xfrm>
            <a:custGeom>
              <a:avLst/>
              <a:gdLst>
                <a:gd name="T0" fmla="*/ 0 w 242"/>
                <a:gd name="T1" fmla="*/ 44 h 242"/>
                <a:gd name="T2" fmla="*/ 0 w 242"/>
                <a:gd name="T3" fmla="*/ 199 h 242"/>
                <a:gd name="T4" fmla="*/ 43 w 242"/>
                <a:gd name="T5" fmla="*/ 242 h 242"/>
                <a:gd name="T6" fmla="*/ 198 w 242"/>
                <a:gd name="T7" fmla="*/ 242 h 242"/>
                <a:gd name="T8" fmla="*/ 242 w 242"/>
                <a:gd name="T9" fmla="*/ 199 h 242"/>
                <a:gd name="T10" fmla="*/ 242 w 242"/>
                <a:gd name="T11" fmla="*/ 44 h 242"/>
                <a:gd name="T12" fmla="*/ 198 w 242"/>
                <a:gd name="T13" fmla="*/ 0 h 242"/>
                <a:gd name="T14" fmla="*/ 43 w 242"/>
                <a:gd name="T15" fmla="*/ 0 h 242"/>
                <a:gd name="T16" fmla="*/ 0 w 242"/>
                <a:gd name="T17" fmla="*/ 4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242">
                  <a:moveTo>
                    <a:pt x="0" y="44"/>
                  </a:moveTo>
                  <a:cubicBezTo>
                    <a:pt x="0" y="199"/>
                    <a:pt x="0" y="199"/>
                    <a:pt x="0" y="199"/>
                  </a:cubicBezTo>
                  <a:cubicBezTo>
                    <a:pt x="0" y="223"/>
                    <a:pt x="19" y="242"/>
                    <a:pt x="43" y="242"/>
                  </a:cubicBezTo>
                  <a:cubicBezTo>
                    <a:pt x="198" y="242"/>
                    <a:pt x="198" y="242"/>
                    <a:pt x="198" y="242"/>
                  </a:cubicBezTo>
                  <a:cubicBezTo>
                    <a:pt x="222" y="242"/>
                    <a:pt x="242" y="223"/>
                    <a:pt x="242" y="199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2" y="20"/>
                    <a:pt x="222" y="0"/>
                    <a:pt x="198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20"/>
                    <a:pt x="0" y="44"/>
                  </a:cubicBezTo>
                  <a:close/>
                </a:path>
              </a:pathLst>
            </a:custGeom>
            <a:solidFill>
              <a:srgbClr val="FFD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37338204-F490-9848-8A98-4C765A221A03}"/>
              </a:ext>
            </a:extLst>
          </p:cNvPr>
          <p:cNvGrpSpPr>
            <a:grpSpLocks noChangeAspect="1"/>
          </p:cNvGrpSpPr>
          <p:nvPr/>
        </p:nvGrpSpPr>
        <p:grpSpPr>
          <a:xfrm>
            <a:off x="3786959" y="3011508"/>
            <a:ext cx="564498" cy="548640"/>
            <a:chOff x="13296900" y="1092200"/>
            <a:chExt cx="4803776" cy="4668838"/>
          </a:xfrm>
        </p:grpSpPr>
        <p:sp>
          <p:nvSpPr>
            <p:cNvPr id="160" name="Freeform 34">
              <a:extLst>
                <a:ext uri="{FF2B5EF4-FFF2-40B4-BE49-F238E27FC236}">
                  <a16:creationId xmlns:a16="http://schemas.microsoft.com/office/drawing/2014/main" id="{E8677F72-FF9A-2649-8B01-68DF288BF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6900" y="1092200"/>
              <a:ext cx="4803775" cy="4668838"/>
            </a:xfrm>
            <a:custGeom>
              <a:avLst/>
              <a:gdLst>
                <a:gd name="T0" fmla="*/ 2725 w 3026"/>
                <a:gd name="T1" fmla="*/ 305 h 2941"/>
                <a:gd name="T2" fmla="*/ 2725 w 3026"/>
                <a:gd name="T3" fmla="*/ 301 h 2941"/>
                <a:gd name="T4" fmla="*/ 2725 w 3026"/>
                <a:gd name="T5" fmla="*/ 301 h 2941"/>
                <a:gd name="T6" fmla="*/ 3026 w 3026"/>
                <a:gd name="T7" fmla="*/ 0 h 2941"/>
                <a:gd name="T8" fmla="*/ 305 w 3026"/>
                <a:gd name="T9" fmla="*/ 0 h 2941"/>
                <a:gd name="T10" fmla="*/ 0 w 3026"/>
                <a:gd name="T11" fmla="*/ 301 h 2941"/>
                <a:gd name="T12" fmla="*/ 0 w 3026"/>
                <a:gd name="T13" fmla="*/ 2941 h 2941"/>
                <a:gd name="T14" fmla="*/ 2725 w 3026"/>
                <a:gd name="T15" fmla="*/ 2941 h 2941"/>
                <a:gd name="T16" fmla="*/ 3026 w 3026"/>
                <a:gd name="T17" fmla="*/ 2635 h 2941"/>
                <a:gd name="T18" fmla="*/ 3026 w 3026"/>
                <a:gd name="T19" fmla="*/ 0 h 2941"/>
                <a:gd name="T20" fmla="*/ 2725 w 3026"/>
                <a:gd name="T21" fmla="*/ 305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6" h="2941">
                  <a:moveTo>
                    <a:pt x="2725" y="305"/>
                  </a:moveTo>
                  <a:lnTo>
                    <a:pt x="2725" y="301"/>
                  </a:lnTo>
                  <a:lnTo>
                    <a:pt x="2725" y="301"/>
                  </a:lnTo>
                  <a:lnTo>
                    <a:pt x="3026" y="0"/>
                  </a:lnTo>
                  <a:lnTo>
                    <a:pt x="305" y="0"/>
                  </a:lnTo>
                  <a:lnTo>
                    <a:pt x="0" y="301"/>
                  </a:lnTo>
                  <a:lnTo>
                    <a:pt x="0" y="2941"/>
                  </a:lnTo>
                  <a:lnTo>
                    <a:pt x="2725" y="2941"/>
                  </a:lnTo>
                  <a:lnTo>
                    <a:pt x="3026" y="2635"/>
                  </a:lnTo>
                  <a:lnTo>
                    <a:pt x="3026" y="0"/>
                  </a:lnTo>
                  <a:lnTo>
                    <a:pt x="2725" y="305"/>
                  </a:lnTo>
                  <a:close/>
                </a:path>
              </a:pathLst>
            </a:custGeom>
            <a:solidFill>
              <a:srgbClr val="1A6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35">
              <a:extLst>
                <a:ext uri="{FF2B5EF4-FFF2-40B4-BE49-F238E27FC236}">
                  <a16:creationId xmlns:a16="http://schemas.microsoft.com/office/drawing/2014/main" id="{8CCC139E-288E-BB44-A3B0-CEF68C2E2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6900" y="1092200"/>
              <a:ext cx="4803775" cy="477838"/>
            </a:xfrm>
            <a:custGeom>
              <a:avLst/>
              <a:gdLst>
                <a:gd name="T0" fmla="*/ 3026 w 3026"/>
                <a:gd name="T1" fmla="*/ 0 h 301"/>
                <a:gd name="T2" fmla="*/ 2725 w 3026"/>
                <a:gd name="T3" fmla="*/ 301 h 301"/>
                <a:gd name="T4" fmla="*/ 0 w 3026"/>
                <a:gd name="T5" fmla="*/ 301 h 301"/>
                <a:gd name="T6" fmla="*/ 305 w 3026"/>
                <a:gd name="T7" fmla="*/ 0 h 301"/>
                <a:gd name="T8" fmla="*/ 1408 w 3026"/>
                <a:gd name="T9" fmla="*/ 0 h 301"/>
                <a:gd name="T10" fmla="*/ 3026 w 3026"/>
                <a:gd name="T11" fmla="*/ 0 h 301"/>
                <a:gd name="T12" fmla="*/ 3026 w 3026"/>
                <a:gd name="T13" fmla="*/ 0 h 301"/>
                <a:gd name="T14" fmla="*/ 3026 w 3026"/>
                <a:gd name="T15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26" h="301">
                  <a:moveTo>
                    <a:pt x="3026" y="0"/>
                  </a:moveTo>
                  <a:lnTo>
                    <a:pt x="2725" y="301"/>
                  </a:lnTo>
                  <a:lnTo>
                    <a:pt x="0" y="301"/>
                  </a:lnTo>
                  <a:lnTo>
                    <a:pt x="305" y="0"/>
                  </a:lnTo>
                  <a:lnTo>
                    <a:pt x="1408" y="0"/>
                  </a:lnTo>
                  <a:lnTo>
                    <a:pt x="3026" y="0"/>
                  </a:lnTo>
                  <a:lnTo>
                    <a:pt x="3026" y="0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878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36">
              <a:extLst>
                <a:ext uri="{FF2B5EF4-FFF2-40B4-BE49-F238E27FC236}">
                  <a16:creationId xmlns:a16="http://schemas.microsoft.com/office/drawing/2014/main" id="{ED2ECA28-7634-7F4B-9509-A6B5ED09D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6900" y="1570038"/>
              <a:ext cx="4325938" cy="4191000"/>
            </a:xfrm>
            <a:custGeom>
              <a:avLst/>
              <a:gdLst>
                <a:gd name="T0" fmla="*/ 0 w 2725"/>
                <a:gd name="T1" fmla="*/ 0 h 2640"/>
                <a:gd name="T2" fmla="*/ 2725 w 2725"/>
                <a:gd name="T3" fmla="*/ 0 h 2640"/>
                <a:gd name="T4" fmla="*/ 2725 w 2725"/>
                <a:gd name="T5" fmla="*/ 2640 h 2640"/>
                <a:gd name="T6" fmla="*/ 1408 w 2725"/>
                <a:gd name="T7" fmla="*/ 2640 h 2640"/>
                <a:gd name="T8" fmla="*/ 0 w 2725"/>
                <a:gd name="T9" fmla="*/ 2640 h 2640"/>
                <a:gd name="T10" fmla="*/ 0 w 2725"/>
                <a:gd name="T11" fmla="*/ 1338 h 2640"/>
                <a:gd name="T12" fmla="*/ 0 w 2725"/>
                <a:gd name="T13" fmla="*/ 0 h 2640"/>
                <a:gd name="T14" fmla="*/ 0 w 2725"/>
                <a:gd name="T15" fmla="*/ 0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5" h="2640">
                  <a:moveTo>
                    <a:pt x="0" y="0"/>
                  </a:moveTo>
                  <a:lnTo>
                    <a:pt x="2725" y="0"/>
                  </a:lnTo>
                  <a:lnTo>
                    <a:pt x="2725" y="2640"/>
                  </a:lnTo>
                  <a:lnTo>
                    <a:pt x="1408" y="2640"/>
                  </a:lnTo>
                  <a:lnTo>
                    <a:pt x="0" y="2640"/>
                  </a:lnTo>
                  <a:lnTo>
                    <a:pt x="0" y="13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6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37">
              <a:extLst>
                <a:ext uri="{FF2B5EF4-FFF2-40B4-BE49-F238E27FC236}">
                  <a16:creationId xmlns:a16="http://schemas.microsoft.com/office/drawing/2014/main" id="{234F296F-9057-AD49-94E5-C8B3B1F65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22838" y="1092200"/>
              <a:ext cx="477838" cy="4668838"/>
            </a:xfrm>
            <a:custGeom>
              <a:avLst/>
              <a:gdLst>
                <a:gd name="T0" fmla="*/ 0 w 301"/>
                <a:gd name="T1" fmla="*/ 2941 h 2941"/>
                <a:gd name="T2" fmla="*/ 301 w 301"/>
                <a:gd name="T3" fmla="*/ 2635 h 2941"/>
                <a:gd name="T4" fmla="*/ 301 w 301"/>
                <a:gd name="T5" fmla="*/ 1639 h 2941"/>
                <a:gd name="T6" fmla="*/ 301 w 301"/>
                <a:gd name="T7" fmla="*/ 0 h 2941"/>
                <a:gd name="T8" fmla="*/ 0 w 301"/>
                <a:gd name="T9" fmla="*/ 305 h 2941"/>
                <a:gd name="T10" fmla="*/ 0 w 301"/>
                <a:gd name="T11" fmla="*/ 2941 h 2941"/>
                <a:gd name="T12" fmla="*/ 0 w 301"/>
                <a:gd name="T13" fmla="*/ 2941 h 2941"/>
                <a:gd name="T14" fmla="*/ 0 w 301"/>
                <a:gd name="T15" fmla="*/ 2941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1" h="2941">
                  <a:moveTo>
                    <a:pt x="0" y="2941"/>
                  </a:moveTo>
                  <a:lnTo>
                    <a:pt x="301" y="2635"/>
                  </a:lnTo>
                  <a:lnTo>
                    <a:pt x="301" y="1639"/>
                  </a:lnTo>
                  <a:lnTo>
                    <a:pt x="301" y="0"/>
                  </a:lnTo>
                  <a:lnTo>
                    <a:pt x="0" y="305"/>
                  </a:lnTo>
                  <a:lnTo>
                    <a:pt x="0" y="2941"/>
                  </a:lnTo>
                  <a:lnTo>
                    <a:pt x="0" y="2941"/>
                  </a:lnTo>
                  <a:lnTo>
                    <a:pt x="0" y="2941"/>
                  </a:lnTo>
                  <a:close/>
                </a:path>
              </a:pathLst>
            </a:custGeom>
            <a:solidFill>
              <a:srgbClr val="1455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38">
              <a:extLst>
                <a:ext uri="{FF2B5EF4-FFF2-40B4-BE49-F238E27FC236}">
                  <a16:creationId xmlns:a16="http://schemas.microsoft.com/office/drawing/2014/main" id="{E2259C7C-FA33-7A42-804A-ABCF61BFF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47850" y="3663950"/>
              <a:ext cx="912813" cy="909638"/>
            </a:xfrm>
            <a:custGeom>
              <a:avLst/>
              <a:gdLst>
                <a:gd name="T0" fmla="*/ 44 w 243"/>
                <a:gd name="T1" fmla="*/ 242 h 242"/>
                <a:gd name="T2" fmla="*/ 199 w 243"/>
                <a:gd name="T3" fmla="*/ 242 h 242"/>
                <a:gd name="T4" fmla="*/ 243 w 243"/>
                <a:gd name="T5" fmla="*/ 199 h 242"/>
                <a:gd name="T6" fmla="*/ 243 w 243"/>
                <a:gd name="T7" fmla="*/ 44 h 242"/>
                <a:gd name="T8" fmla="*/ 199 w 243"/>
                <a:gd name="T9" fmla="*/ 0 h 242"/>
                <a:gd name="T10" fmla="*/ 44 w 243"/>
                <a:gd name="T11" fmla="*/ 0 h 242"/>
                <a:gd name="T12" fmla="*/ 0 w 243"/>
                <a:gd name="T13" fmla="*/ 44 h 242"/>
                <a:gd name="T14" fmla="*/ 0 w 243"/>
                <a:gd name="T15" fmla="*/ 199 h 242"/>
                <a:gd name="T16" fmla="*/ 44 w 243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3" h="242">
                  <a:moveTo>
                    <a:pt x="44" y="242"/>
                  </a:moveTo>
                  <a:cubicBezTo>
                    <a:pt x="199" y="242"/>
                    <a:pt x="199" y="242"/>
                    <a:pt x="199" y="242"/>
                  </a:cubicBezTo>
                  <a:cubicBezTo>
                    <a:pt x="223" y="242"/>
                    <a:pt x="243" y="223"/>
                    <a:pt x="243" y="199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20"/>
                    <a:pt x="223" y="0"/>
                    <a:pt x="199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20"/>
                    <a:pt x="0" y="44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23"/>
                    <a:pt x="20" y="242"/>
                    <a:pt x="44" y="242"/>
                  </a:cubicBezTo>
                  <a:close/>
                </a:path>
              </a:pathLst>
            </a:custGeom>
            <a:solidFill>
              <a:srgbClr val="FFD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39">
              <a:extLst>
                <a:ext uri="{FF2B5EF4-FFF2-40B4-BE49-F238E27FC236}">
                  <a16:creationId xmlns:a16="http://schemas.microsoft.com/office/drawing/2014/main" id="{88D2E361-9DFB-664E-9426-36A3E4185E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4150" y="2355850"/>
              <a:ext cx="2614613" cy="2616200"/>
            </a:xfrm>
            <a:custGeom>
              <a:avLst/>
              <a:gdLst>
                <a:gd name="T0" fmla="*/ 242 w 696"/>
                <a:gd name="T1" fmla="*/ 44 h 696"/>
                <a:gd name="T2" fmla="*/ 242 w 696"/>
                <a:gd name="T3" fmla="*/ 199 h 696"/>
                <a:gd name="T4" fmla="*/ 198 w 696"/>
                <a:gd name="T5" fmla="*/ 242 h 696"/>
                <a:gd name="T6" fmla="*/ 43 w 696"/>
                <a:gd name="T7" fmla="*/ 242 h 696"/>
                <a:gd name="T8" fmla="*/ 0 w 696"/>
                <a:gd name="T9" fmla="*/ 286 h 696"/>
                <a:gd name="T10" fmla="*/ 0 w 696"/>
                <a:gd name="T11" fmla="*/ 653 h 696"/>
                <a:gd name="T12" fmla="*/ 43 w 696"/>
                <a:gd name="T13" fmla="*/ 696 h 696"/>
                <a:gd name="T14" fmla="*/ 410 w 696"/>
                <a:gd name="T15" fmla="*/ 696 h 696"/>
                <a:gd name="T16" fmla="*/ 454 w 696"/>
                <a:gd name="T17" fmla="*/ 653 h 696"/>
                <a:gd name="T18" fmla="*/ 454 w 696"/>
                <a:gd name="T19" fmla="*/ 498 h 696"/>
                <a:gd name="T20" fmla="*/ 497 w 696"/>
                <a:gd name="T21" fmla="*/ 454 h 696"/>
                <a:gd name="T22" fmla="*/ 652 w 696"/>
                <a:gd name="T23" fmla="*/ 454 h 696"/>
                <a:gd name="T24" fmla="*/ 696 w 696"/>
                <a:gd name="T25" fmla="*/ 411 h 696"/>
                <a:gd name="T26" fmla="*/ 696 w 696"/>
                <a:gd name="T27" fmla="*/ 44 h 696"/>
                <a:gd name="T28" fmla="*/ 652 w 696"/>
                <a:gd name="T29" fmla="*/ 0 h 696"/>
                <a:gd name="T30" fmla="*/ 285 w 696"/>
                <a:gd name="T31" fmla="*/ 0 h 696"/>
                <a:gd name="T32" fmla="*/ 242 w 696"/>
                <a:gd name="T33" fmla="*/ 44 h 696"/>
                <a:gd name="T34" fmla="*/ 599 w 696"/>
                <a:gd name="T35" fmla="*/ 401 h 696"/>
                <a:gd name="T36" fmla="*/ 444 w 696"/>
                <a:gd name="T37" fmla="*/ 401 h 696"/>
                <a:gd name="T38" fmla="*/ 401 w 696"/>
                <a:gd name="T39" fmla="*/ 445 h 696"/>
                <a:gd name="T40" fmla="*/ 401 w 696"/>
                <a:gd name="T41" fmla="*/ 600 h 696"/>
                <a:gd name="T42" fmla="*/ 357 w 696"/>
                <a:gd name="T43" fmla="*/ 643 h 696"/>
                <a:gd name="T44" fmla="*/ 96 w 696"/>
                <a:gd name="T45" fmla="*/ 643 h 696"/>
                <a:gd name="T46" fmla="*/ 53 w 696"/>
                <a:gd name="T47" fmla="*/ 600 h 696"/>
                <a:gd name="T48" fmla="*/ 53 w 696"/>
                <a:gd name="T49" fmla="*/ 339 h 696"/>
                <a:gd name="T50" fmla="*/ 96 w 696"/>
                <a:gd name="T51" fmla="*/ 295 h 696"/>
                <a:gd name="T52" fmla="*/ 251 w 696"/>
                <a:gd name="T53" fmla="*/ 295 h 696"/>
                <a:gd name="T54" fmla="*/ 295 w 696"/>
                <a:gd name="T55" fmla="*/ 252 h 696"/>
                <a:gd name="T56" fmla="*/ 295 w 696"/>
                <a:gd name="T57" fmla="*/ 97 h 696"/>
                <a:gd name="T58" fmla="*/ 338 w 696"/>
                <a:gd name="T59" fmla="*/ 53 h 696"/>
                <a:gd name="T60" fmla="*/ 599 w 696"/>
                <a:gd name="T61" fmla="*/ 53 h 696"/>
                <a:gd name="T62" fmla="*/ 643 w 696"/>
                <a:gd name="T63" fmla="*/ 97 h 696"/>
                <a:gd name="T64" fmla="*/ 643 w 696"/>
                <a:gd name="T65" fmla="*/ 358 h 696"/>
                <a:gd name="T66" fmla="*/ 599 w 696"/>
                <a:gd name="T67" fmla="*/ 401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6" h="696">
                  <a:moveTo>
                    <a:pt x="242" y="44"/>
                  </a:moveTo>
                  <a:cubicBezTo>
                    <a:pt x="242" y="199"/>
                    <a:pt x="242" y="199"/>
                    <a:pt x="242" y="199"/>
                  </a:cubicBezTo>
                  <a:cubicBezTo>
                    <a:pt x="242" y="223"/>
                    <a:pt x="222" y="242"/>
                    <a:pt x="198" y="242"/>
                  </a:cubicBezTo>
                  <a:cubicBezTo>
                    <a:pt x="43" y="242"/>
                    <a:pt x="43" y="242"/>
                    <a:pt x="43" y="242"/>
                  </a:cubicBezTo>
                  <a:cubicBezTo>
                    <a:pt x="19" y="242"/>
                    <a:pt x="0" y="262"/>
                    <a:pt x="0" y="286"/>
                  </a:cubicBezTo>
                  <a:cubicBezTo>
                    <a:pt x="0" y="653"/>
                    <a:pt x="0" y="653"/>
                    <a:pt x="0" y="653"/>
                  </a:cubicBezTo>
                  <a:cubicBezTo>
                    <a:pt x="0" y="677"/>
                    <a:pt x="19" y="696"/>
                    <a:pt x="43" y="696"/>
                  </a:cubicBezTo>
                  <a:cubicBezTo>
                    <a:pt x="410" y="696"/>
                    <a:pt x="410" y="696"/>
                    <a:pt x="410" y="696"/>
                  </a:cubicBezTo>
                  <a:cubicBezTo>
                    <a:pt x="434" y="696"/>
                    <a:pt x="454" y="677"/>
                    <a:pt x="454" y="653"/>
                  </a:cubicBezTo>
                  <a:cubicBezTo>
                    <a:pt x="454" y="498"/>
                    <a:pt x="454" y="498"/>
                    <a:pt x="454" y="498"/>
                  </a:cubicBezTo>
                  <a:cubicBezTo>
                    <a:pt x="454" y="474"/>
                    <a:pt x="473" y="454"/>
                    <a:pt x="497" y="454"/>
                  </a:cubicBezTo>
                  <a:cubicBezTo>
                    <a:pt x="652" y="454"/>
                    <a:pt x="652" y="454"/>
                    <a:pt x="652" y="454"/>
                  </a:cubicBezTo>
                  <a:cubicBezTo>
                    <a:pt x="676" y="454"/>
                    <a:pt x="696" y="435"/>
                    <a:pt x="696" y="411"/>
                  </a:cubicBezTo>
                  <a:cubicBezTo>
                    <a:pt x="696" y="44"/>
                    <a:pt x="696" y="44"/>
                    <a:pt x="696" y="44"/>
                  </a:cubicBezTo>
                  <a:cubicBezTo>
                    <a:pt x="696" y="20"/>
                    <a:pt x="676" y="0"/>
                    <a:pt x="652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61" y="0"/>
                    <a:pt x="242" y="20"/>
                    <a:pt x="242" y="44"/>
                  </a:cubicBezTo>
                  <a:close/>
                  <a:moveTo>
                    <a:pt x="599" y="401"/>
                  </a:moveTo>
                  <a:cubicBezTo>
                    <a:pt x="444" y="401"/>
                    <a:pt x="444" y="401"/>
                    <a:pt x="444" y="401"/>
                  </a:cubicBezTo>
                  <a:cubicBezTo>
                    <a:pt x="420" y="401"/>
                    <a:pt x="401" y="421"/>
                    <a:pt x="401" y="445"/>
                  </a:cubicBezTo>
                  <a:cubicBezTo>
                    <a:pt x="401" y="600"/>
                    <a:pt x="401" y="600"/>
                    <a:pt x="401" y="600"/>
                  </a:cubicBezTo>
                  <a:cubicBezTo>
                    <a:pt x="401" y="624"/>
                    <a:pt x="381" y="643"/>
                    <a:pt x="357" y="643"/>
                  </a:cubicBezTo>
                  <a:cubicBezTo>
                    <a:pt x="96" y="643"/>
                    <a:pt x="96" y="643"/>
                    <a:pt x="96" y="643"/>
                  </a:cubicBezTo>
                  <a:cubicBezTo>
                    <a:pt x="72" y="643"/>
                    <a:pt x="53" y="624"/>
                    <a:pt x="53" y="600"/>
                  </a:cubicBezTo>
                  <a:cubicBezTo>
                    <a:pt x="53" y="339"/>
                    <a:pt x="53" y="339"/>
                    <a:pt x="53" y="339"/>
                  </a:cubicBezTo>
                  <a:cubicBezTo>
                    <a:pt x="53" y="315"/>
                    <a:pt x="72" y="295"/>
                    <a:pt x="96" y="295"/>
                  </a:cubicBezTo>
                  <a:cubicBezTo>
                    <a:pt x="251" y="295"/>
                    <a:pt x="251" y="295"/>
                    <a:pt x="251" y="295"/>
                  </a:cubicBezTo>
                  <a:cubicBezTo>
                    <a:pt x="275" y="295"/>
                    <a:pt x="295" y="276"/>
                    <a:pt x="295" y="252"/>
                  </a:cubicBezTo>
                  <a:cubicBezTo>
                    <a:pt x="295" y="97"/>
                    <a:pt x="295" y="97"/>
                    <a:pt x="295" y="97"/>
                  </a:cubicBezTo>
                  <a:cubicBezTo>
                    <a:pt x="295" y="73"/>
                    <a:pt x="314" y="53"/>
                    <a:pt x="338" y="53"/>
                  </a:cubicBezTo>
                  <a:cubicBezTo>
                    <a:pt x="599" y="53"/>
                    <a:pt x="599" y="53"/>
                    <a:pt x="599" y="53"/>
                  </a:cubicBezTo>
                  <a:cubicBezTo>
                    <a:pt x="623" y="53"/>
                    <a:pt x="643" y="73"/>
                    <a:pt x="643" y="97"/>
                  </a:cubicBezTo>
                  <a:cubicBezTo>
                    <a:pt x="643" y="358"/>
                    <a:pt x="643" y="358"/>
                    <a:pt x="643" y="358"/>
                  </a:cubicBezTo>
                  <a:cubicBezTo>
                    <a:pt x="643" y="382"/>
                    <a:pt x="623" y="401"/>
                    <a:pt x="599" y="401"/>
                  </a:cubicBezTo>
                  <a:close/>
                </a:path>
              </a:pathLst>
            </a:custGeom>
            <a:solidFill>
              <a:srgbClr val="60B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40">
              <a:extLst>
                <a:ext uri="{FF2B5EF4-FFF2-40B4-BE49-F238E27FC236}">
                  <a16:creationId xmlns:a16="http://schemas.microsoft.com/office/drawing/2014/main" id="{567B05A9-3AA9-9A43-8355-6B39B2E1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60663" y="2754313"/>
              <a:ext cx="909638" cy="909638"/>
            </a:xfrm>
            <a:custGeom>
              <a:avLst/>
              <a:gdLst>
                <a:gd name="T0" fmla="*/ 0 w 242"/>
                <a:gd name="T1" fmla="*/ 44 h 242"/>
                <a:gd name="T2" fmla="*/ 0 w 242"/>
                <a:gd name="T3" fmla="*/ 199 h 242"/>
                <a:gd name="T4" fmla="*/ 43 w 242"/>
                <a:gd name="T5" fmla="*/ 242 h 242"/>
                <a:gd name="T6" fmla="*/ 198 w 242"/>
                <a:gd name="T7" fmla="*/ 242 h 242"/>
                <a:gd name="T8" fmla="*/ 242 w 242"/>
                <a:gd name="T9" fmla="*/ 199 h 242"/>
                <a:gd name="T10" fmla="*/ 242 w 242"/>
                <a:gd name="T11" fmla="*/ 44 h 242"/>
                <a:gd name="T12" fmla="*/ 198 w 242"/>
                <a:gd name="T13" fmla="*/ 0 h 242"/>
                <a:gd name="T14" fmla="*/ 43 w 242"/>
                <a:gd name="T15" fmla="*/ 0 h 242"/>
                <a:gd name="T16" fmla="*/ 0 w 242"/>
                <a:gd name="T17" fmla="*/ 4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242">
                  <a:moveTo>
                    <a:pt x="0" y="44"/>
                  </a:moveTo>
                  <a:cubicBezTo>
                    <a:pt x="0" y="199"/>
                    <a:pt x="0" y="199"/>
                    <a:pt x="0" y="199"/>
                  </a:cubicBezTo>
                  <a:cubicBezTo>
                    <a:pt x="0" y="223"/>
                    <a:pt x="19" y="242"/>
                    <a:pt x="43" y="242"/>
                  </a:cubicBezTo>
                  <a:cubicBezTo>
                    <a:pt x="198" y="242"/>
                    <a:pt x="198" y="242"/>
                    <a:pt x="198" y="242"/>
                  </a:cubicBezTo>
                  <a:cubicBezTo>
                    <a:pt x="222" y="242"/>
                    <a:pt x="242" y="223"/>
                    <a:pt x="242" y="199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2" y="20"/>
                    <a:pt x="222" y="0"/>
                    <a:pt x="198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20"/>
                    <a:pt x="0" y="44"/>
                  </a:cubicBezTo>
                  <a:close/>
                </a:path>
              </a:pathLst>
            </a:custGeom>
            <a:solidFill>
              <a:srgbClr val="FFD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A0452AE1-AA15-2649-B8E5-50E2B7B3DB1F}"/>
              </a:ext>
            </a:extLst>
          </p:cNvPr>
          <p:cNvSpPr txBox="1"/>
          <p:nvPr/>
        </p:nvSpPr>
        <p:spPr>
          <a:xfrm>
            <a:off x="700115" y="3194607"/>
            <a:ext cx="960071" cy="2021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b="1" dirty="0" err="1">
                <a:solidFill>
                  <a:schemeClr val="accent3"/>
                </a:solidFill>
              </a:rPr>
              <a:t>vCenter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168" name="Parallelogram 167">
            <a:extLst>
              <a:ext uri="{FF2B5EF4-FFF2-40B4-BE49-F238E27FC236}">
                <a16:creationId xmlns:a16="http://schemas.microsoft.com/office/drawing/2014/main" id="{F9AE1F5D-3DE0-2A40-BE4D-DC15191C8F53}"/>
              </a:ext>
            </a:extLst>
          </p:cNvPr>
          <p:cNvSpPr/>
          <p:nvPr/>
        </p:nvSpPr>
        <p:spPr>
          <a:xfrm>
            <a:off x="6193635" y="4906681"/>
            <a:ext cx="1400869" cy="194015"/>
          </a:xfrm>
          <a:prstGeom prst="parallelogram">
            <a:avLst>
              <a:gd name="adj" fmla="val 100190"/>
            </a:avLst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69" name="Picture 168">
            <a:extLst>
              <a:ext uri="{FF2B5EF4-FFF2-40B4-BE49-F238E27FC236}">
                <a16:creationId xmlns:a16="http://schemas.microsoft.com/office/drawing/2014/main" id="{663C4F68-ED72-7D4A-8FF7-21DF33F539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4768" y="4211130"/>
            <a:ext cx="454930" cy="441770"/>
          </a:xfrm>
          <a:prstGeom prst="rect">
            <a:avLst/>
          </a:prstGeom>
        </p:spPr>
      </p:pic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F8007D8-D4CC-8E45-B292-89B29000776F}"/>
              </a:ext>
            </a:extLst>
          </p:cNvPr>
          <p:cNvGrpSpPr/>
          <p:nvPr/>
        </p:nvGrpSpPr>
        <p:grpSpPr>
          <a:xfrm>
            <a:off x="2910987" y="4207749"/>
            <a:ext cx="548640" cy="438912"/>
            <a:chOff x="6693492" y="2824099"/>
            <a:chExt cx="881260" cy="623817"/>
          </a:xfrm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9AF0F54C-A8C0-7749-80A4-804355467ED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93492" y="3219603"/>
              <a:ext cx="881260" cy="228313"/>
              <a:chOff x="12847638" y="4179888"/>
              <a:chExt cx="2886074" cy="747713"/>
            </a:xfrm>
          </p:grpSpPr>
          <p:sp>
            <p:nvSpPr>
              <p:cNvPr id="201" name="Freeform 5">
                <a:extLst>
                  <a:ext uri="{FF2B5EF4-FFF2-40B4-BE49-F238E27FC236}">
                    <a16:creationId xmlns:a16="http://schemas.microsoft.com/office/drawing/2014/main" id="{8EE9DEF6-D899-FF4D-8E0B-2926844262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7638" y="4179888"/>
                <a:ext cx="2886074" cy="747713"/>
              </a:xfrm>
              <a:custGeom>
                <a:avLst/>
                <a:gdLst>
                  <a:gd name="T0" fmla="*/ 166 w 1818"/>
                  <a:gd name="T1" fmla="*/ 0 h 471"/>
                  <a:gd name="T2" fmla="*/ 0 w 1818"/>
                  <a:gd name="T3" fmla="*/ 167 h 471"/>
                  <a:gd name="T4" fmla="*/ 0 w 1818"/>
                  <a:gd name="T5" fmla="*/ 471 h 471"/>
                  <a:gd name="T6" fmla="*/ 1653 w 1818"/>
                  <a:gd name="T7" fmla="*/ 471 h 471"/>
                  <a:gd name="T8" fmla="*/ 1818 w 1818"/>
                  <a:gd name="T9" fmla="*/ 304 h 471"/>
                  <a:gd name="T10" fmla="*/ 1818 w 1818"/>
                  <a:gd name="T11" fmla="*/ 0 h 471"/>
                  <a:gd name="T12" fmla="*/ 166 w 1818"/>
                  <a:gd name="T13" fmla="*/ 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8" h="471">
                    <a:moveTo>
                      <a:pt x="166" y="0"/>
                    </a:moveTo>
                    <a:lnTo>
                      <a:pt x="0" y="167"/>
                    </a:lnTo>
                    <a:lnTo>
                      <a:pt x="0" y="471"/>
                    </a:lnTo>
                    <a:lnTo>
                      <a:pt x="1653" y="471"/>
                    </a:lnTo>
                    <a:lnTo>
                      <a:pt x="1818" y="304"/>
                    </a:lnTo>
                    <a:lnTo>
                      <a:pt x="1818" y="0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6363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6">
                <a:extLst>
                  <a:ext uri="{FF2B5EF4-FFF2-40B4-BE49-F238E27FC236}">
                    <a16:creationId xmlns:a16="http://schemas.microsoft.com/office/drawing/2014/main" id="{135D0342-43EF-0948-A4D2-2E8F6F9651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7638" y="4445000"/>
                <a:ext cx="2624137" cy="482600"/>
              </a:xfrm>
              <a:custGeom>
                <a:avLst/>
                <a:gdLst>
                  <a:gd name="T0" fmla="*/ 1653 w 1653"/>
                  <a:gd name="T1" fmla="*/ 304 h 304"/>
                  <a:gd name="T2" fmla="*/ 0 w 1653"/>
                  <a:gd name="T3" fmla="*/ 304 h 304"/>
                  <a:gd name="T4" fmla="*/ 0 w 1653"/>
                  <a:gd name="T5" fmla="*/ 69 h 304"/>
                  <a:gd name="T6" fmla="*/ 0 w 1653"/>
                  <a:gd name="T7" fmla="*/ 0 h 304"/>
                  <a:gd name="T8" fmla="*/ 1653 w 1653"/>
                  <a:gd name="T9" fmla="*/ 0 h 304"/>
                  <a:gd name="T10" fmla="*/ 1653 w 1653"/>
                  <a:gd name="T11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3" h="304">
                    <a:moveTo>
                      <a:pt x="1653" y="304"/>
                    </a:moveTo>
                    <a:lnTo>
                      <a:pt x="0" y="304"/>
                    </a:lnTo>
                    <a:lnTo>
                      <a:pt x="0" y="69"/>
                    </a:lnTo>
                    <a:lnTo>
                      <a:pt x="0" y="0"/>
                    </a:lnTo>
                    <a:lnTo>
                      <a:pt x="1653" y="0"/>
                    </a:lnTo>
                    <a:lnTo>
                      <a:pt x="1653" y="304"/>
                    </a:lnTo>
                    <a:close/>
                  </a:path>
                </a:pathLst>
              </a:custGeom>
              <a:solidFill>
                <a:srgbClr val="6363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7">
                <a:extLst>
                  <a:ext uri="{FF2B5EF4-FFF2-40B4-BE49-F238E27FC236}">
                    <a16:creationId xmlns:a16="http://schemas.microsoft.com/office/drawing/2014/main" id="{A75AB813-F1BA-0944-8FE4-F6A816344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03313" y="4445000"/>
                <a:ext cx="1668462" cy="482600"/>
              </a:xfrm>
              <a:custGeom>
                <a:avLst/>
                <a:gdLst>
                  <a:gd name="T0" fmla="*/ 1051 w 1051"/>
                  <a:gd name="T1" fmla="*/ 304 h 304"/>
                  <a:gd name="T2" fmla="*/ 311 w 1051"/>
                  <a:gd name="T3" fmla="*/ 304 h 304"/>
                  <a:gd name="T4" fmla="*/ 0 w 1051"/>
                  <a:gd name="T5" fmla="*/ 304 h 304"/>
                  <a:gd name="T6" fmla="*/ 295 w 1051"/>
                  <a:gd name="T7" fmla="*/ 0 h 304"/>
                  <a:gd name="T8" fmla="*/ 1051 w 1051"/>
                  <a:gd name="T9" fmla="*/ 0 h 304"/>
                  <a:gd name="T10" fmla="*/ 1051 w 1051"/>
                  <a:gd name="T11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1" h="304">
                    <a:moveTo>
                      <a:pt x="1051" y="304"/>
                    </a:moveTo>
                    <a:lnTo>
                      <a:pt x="311" y="304"/>
                    </a:lnTo>
                    <a:lnTo>
                      <a:pt x="0" y="304"/>
                    </a:lnTo>
                    <a:lnTo>
                      <a:pt x="295" y="0"/>
                    </a:lnTo>
                    <a:lnTo>
                      <a:pt x="1051" y="0"/>
                    </a:lnTo>
                    <a:lnTo>
                      <a:pt x="1051" y="304"/>
                    </a:lnTo>
                    <a:close/>
                  </a:path>
                </a:pathLst>
              </a:custGeom>
              <a:solidFill>
                <a:srgbClr val="5C5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8">
                <a:extLst>
                  <a:ext uri="{FF2B5EF4-FFF2-40B4-BE49-F238E27FC236}">
                    <a16:creationId xmlns:a16="http://schemas.microsoft.com/office/drawing/2014/main" id="{7404A68E-09DE-444E-AE63-577C0E607D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71775" y="4179888"/>
                <a:ext cx="261937" cy="747713"/>
              </a:xfrm>
              <a:custGeom>
                <a:avLst/>
                <a:gdLst>
                  <a:gd name="T0" fmla="*/ 0 w 165"/>
                  <a:gd name="T1" fmla="*/ 471 h 471"/>
                  <a:gd name="T2" fmla="*/ 165 w 165"/>
                  <a:gd name="T3" fmla="*/ 304 h 471"/>
                  <a:gd name="T4" fmla="*/ 165 w 165"/>
                  <a:gd name="T5" fmla="*/ 236 h 471"/>
                  <a:gd name="T6" fmla="*/ 165 w 165"/>
                  <a:gd name="T7" fmla="*/ 0 h 471"/>
                  <a:gd name="T8" fmla="*/ 0 w 165"/>
                  <a:gd name="T9" fmla="*/ 167 h 471"/>
                  <a:gd name="T10" fmla="*/ 0 w 165"/>
                  <a:gd name="T11" fmla="*/ 47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471">
                    <a:moveTo>
                      <a:pt x="0" y="471"/>
                    </a:moveTo>
                    <a:lnTo>
                      <a:pt x="165" y="304"/>
                    </a:lnTo>
                    <a:lnTo>
                      <a:pt x="165" y="236"/>
                    </a:lnTo>
                    <a:lnTo>
                      <a:pt x="165" y="0"/>
                    </a:lnTo>
                    <a:lnTo>
                      <a:pt x="0" y="167"/>
                    </a:lnTo>
                    <a:lnTo>
                      <a:pt x="0" y="471"/>
                    </a:lnTo>
                    <a:close/>
                  </a:path>
                </a:pathLst>
              </a:custGeom>
              <a:solidFill>
                <a:srgbClr val="3D3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9">
                <a:extLst>
                  <a:ext uri="{FF2B5EF4-FFF2-40B4-BE49-F238E27FC236}">
                    <a16:creationId xmlns:a16="http://schemas.microsoft.com/office/drawing/2014/main" id="{E3456625-E202-044E-A3D3-A47F6AFC34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7638" y="4179888"/>
                <a:ext cx="2886074" cy="265113"/>
              </a:xfrm>
              <a:custGeom>
                <a:avLst/>
                <a:gdLst>
                  <a:gd name="T0" fmla="*/ 1818 w 1818"/>
                  <a:gd name="T1" fmla="*/ 0 h 167"/>
                  <a:gd name="T2" fmla="*/ 1653 w 1818"/>
                  <a:gd name="T3" fmla="*/ 167 h 167"/>
                  <a:gd name="T4" fmla="*/ 0 w 1818"/>
                  <a:gd name="T5" fmla="*/ 167 h 167"/>
                  <a:gd name="T6" fmla="*/ 166 w 1818"/>
                  <a:gd name="T7" fmla="*/ 0 h 167"/>
                  <a:gd name="T8" fmla="*/ 909 w 1818"/>
                  <a:gd name="T9" fmla="*/ 0 h 167"/>
                  <a:gd name="T10" fmla="*/ 1818 w 1818"/>
                  <a:gd name="T11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8" h="167">
                    <a:moveTo>
                      <a:pt x="1818" y="0"/>
                    </a:moveTo>
                    <a:lnTo>
                      <a:pt x="1653" y="167"/>
                    </a:lnTo>
                    <a:lnTo>
                      <a:pt x="0" y="167"/>
                    </a:lnTo>
                    <a:lnTo>
                      <a:pt x="166" y="0"/>
                    </a:lnTo>
                    <a:lnTo>
                      <a:pt x="909" y="0"/>
                    </a:lnTo>
                    <a:lnTo>
                      <a:pt x="1818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Rectangle 10">
                <a:extLst>
                  <a:ext uri="{FF2B5EF4-FFF2-40B4-BE49-F238E27FC236}">
                    <a16:creationId xmlns:a16="http://schemas.microsoft.com/office/drawing/2014/main" id="{C0B15F92-45AB-764B-9839-9A514AF5C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41300" y="4554538"/>
                <a:ext cx="2430462" cy="277813"/>
              </a:xfrm>
              <a:prstGeom prst="rect">
                <a:avLst/>
              </a:prstGeom>
              <a:solidFill>
                <a:srgbClr val="3D3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11">
                <a:extLst>
                  <a:ext uri="{FF2B5EF4-FFF2-40B4-BE49-F238E27FC236}">
                    <a16:creationId xmlns:a16="http://schemas.microsoft.com/office/drawing/2014/main" id="{2180298F-9480-CD44-AF66-B9D367D05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41300" y="4554538"/>
                <a:ext cx="1225550" cy="277813"/>
              </a:xfrm>
              <a:custGeom>
                <a:avLst/>
                <a:gdLst>
                  <a:gd name="T0" fmla="*/ 603 w 772"/>
                  <a:gd name="T1" fmla="*/ 175 h 175"/>
                  <a:gd name="T2" fmla="*/ 0 w 772"/>
                  <a:gd name="T3" fmla="*/ 175 h 175"/>
                  <a:gd name="T4" fmla="*/ 0 w 772"/>
                  <a:gd name="T5" fmla="*/ 0 h 175"/>
                  <a:gd name="T6" fmla="*/ 772 w 772"/>
                  <a:gd name="T7" fmla="*/ 0 h 175"/>
                  <a:gd name="T8" fmla="*/ 603 w 772"/>
                  <a:gd name="T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175">
                    <a:moveTo>
                      <a:pt x="603" y="175"/>
                    </a:moveTo>
                    <a:lnTo>
                      <a:pt x="0" y="175"/>
                    </a:lnTo>
                    <a:lnTo>
                      <a:pt x="0" y="0"/>
                    </a:lnTo>
                    <a:lnTo>
                      <a:pt x="772" y="0"/>
                    </a:lnTo>
                    <a:lnTo>
                      <a:pt x="603" y="175"/>
                    </a:lnTo>
                    <a:close/>
                  </a:path>
                </a:pathLst>
              </a:custGeom>
              <a:solidFill>
                <a:srgbClr val="4B4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Rectangle 12">
                <a:extLst>
                  <a:ext uri="{FF2B5EF4-FFF2-40B4-BE49-F238E27FC236}">
                    <a16:creationId xmlns:a16="http://schemas.microsoft.com/office/drawing/2014/main" id="{DF5FE60F-E588-1E48-B588-8C814954A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63725" y="4649788"/>
                <a:ext cx="88900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Rectangle 13">
                <a:extLst>
                  <a:ext uri="{FF2B5EF4-FFF2-40B4-BE49-F238E27FC236}">
                    <a16:creationId xmlns:a16="http://schemas.microsoft.com/office/drawing/2014/main" id="{19C69540-A9FD-C545-B038-B22E6AAE3E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4700" y="4649788"/>
                <a:ext cx="87312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Rectangle 14">
                <a:extLst>
                  <a:ext uri="{FF2B5EF4-FFF2-40B4-BE49-F238E27FC236}">
                    <a16:creationId xmlns:a16="http://schemas.microsoft.com/office/drawing/2014/main" id="{AF4AFA7A-4BFB-6441-9E1F-CDBEC8BB1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2500" y="4649788"/>
                <a:ext cx="87312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Rectangle 15">
                <a:extLst>
                  <a:ext uri="{FF2B5EF4-FFF2-40B4-BE49-F238E27FC236}">
                    <a16:creationId xmlns:a16="http://schemas.microsoft.com/office/drawing/2014/main" id="{9F7A11A9-78E9-3844-94CD-EB8700EC1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06650" y="4649788"/>
                <a:ext cx="87312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8885100B-D396-0945-B2E4-02541E3D52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93492" y="3021851"/>
              <a:ext cx="881260" cy="228313"/>
              <a:chOff x="12847638" y="4179888"/>
              <a:chExt cx="2886074" cy="747713"/>
            </a:xfrm>
          </p:grpSpPr>
          <p:sp>
            <p:nvSpPr>
              <p:cNvPr id="190" name="Freeform 5">
                <a:extLst>
                  <a:ext uri="{FF2B5EF4-FFF2-40B4-BE49-F238E27FC236}">
                    <a16:creationId xmlns:a16="http://schemas.microsoft.com/office/drawing/2014/main" id="{ABC087B1-EC81-F547-AD9C-A66E7E5A23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7638" y="4179888"/>
                <a:ext cx="2886074" cy="747713"/>
              </a:xfrm>
              <a:custGeom>
                <a:avLst/>
                <a:gdLst>
                  <a:gd name="T0" fmla="*/ 166 w 1818"/>
                  <a:gd name="T1" fmla="*/ 0 h 471"/>
                  <a:gd name="T2" fmla="*/ 0 w 1818"/>
                  <a:gd name="T3" fmla="*/ 167 h 471"/>
                  <a:gd name="T4" fmla="*/ 0 w 1818"/>
                  <a:gd name="T5" fmla="*/ 471 h 471"/>
                  <a:gd name="T6" fmla="*/ 1653 w 1818"/>
                  <a:gd name="T7" fmla="*/ 471 h 471"/>
                  <a:gd name="T8" fmla="*/ 1818 w 1818"/>
                  <a:gd name="T9" fmla="*/ 304 h 471"/>
                  <a:gd name="T10" fmla="*/ 1818 w 1818"/>
                  <a:gd name="T11" fmla="*/ 0 h 471"/>
                  <a:gd name="T12" fmla="*/ 166 w 1818"/>
                  <a:gd name="T13" fmla="*/ 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8" h="471">
                    <a:moveTo>
                      <a:pt x="166" y="0"/>
                    </a:moveTo>
                    <a:lnTo>
                      <a:pt x="0" y="167"/>
                    </a:lnTo>
                    <a:lnTo>
                      <a:pt x="0" y="471"/>
                    </a:lnTo>
                    <a:lnTo>
                      <a:pt x="1653" y="471"/>
                    </a:lnTo>
                    <a:lnTo>
                      <a:pt x="1818" y="304"/>
                    </a:lnTo>
                    <a:lnTo>
                      <a:pt x="1818" y="0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6363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6">
                <a:extLst>
                  <a:ext uri="{FF2B5EF4-FFF2-40B4-BE49-F238E27FC236}">
                    <a16:creationId xmlns:a16="http://schemas.microsoft.com/office/drawing/2014/main" id="{F331F124-B7B6-E24B-9CBC-A269FA8102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7638" y="4445000"/>
                <a:ext cx="2624137" cy="482600"/>
              </a:xfrm>
              <a:custGeom>
                <a:avLst/>
                <a:gdLst>
                  <a:gd name="T0" fmla="*/ 1653 w 1653"/>
                  <a:gd name="T1" fmla="*/ 304 h 304"/>
                  <a:gd name="T2" fmla="*/ 0 w 1653"/>
                  <a:gd name="T3" fmla="*/ 304 h 304"/>
                  <a:gd name="T4" fmla="*/ 0 w 1653"/>
                  <a:gd name="T5" fmla="*/ 69 h 304"/>
                  <a:gd name="T6" fmla="*/ 0 w 1653"/>
                  <a:gd name="T7" fmla="*/ 0 h 304"/>
                  <a:gd name="T8" fmla="*/ 1653 w 1653"/>
                  <a:gd name="T9" fmla="*/ 0 h 304"/>
                  <a:gd name="T10" fmla="*/ 1653 w 1653"/>
                  <a:gd name="T11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3" h="304">
                    <a:moveTo>
                      <a:pt x="1653" y="304"/>
                    </a:moveTo>
                    <a:lnTo>
                      <a:pt x="0" y="304"/>
                    </a:lnTo>
                    <a:lnTo>
                      <a:pt x="0" y="69"/>
                    </a:lnTo>
                    <a:lnTo>
                      <a:pt x="0" y="0"/>
                    </a:lnTo>
                    <a:lnTo>
                      <a:pt x="1653" y="0"/>
                    </a:lnTo>
                    <a:lnTo>
                      <a:pt x="1653" y="304"/>
                    </a:lnTo>
                    <a:close/>
                  </a:path>
                </a:pathLst>
              </a:custGeom>
              <a:solidFill>
                <a:srgbClr val="6363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7">
                <a:extLst>
                  <a:ext uri="{FF2B5EF4-FFF2-40B4-BE49-F238E27FC236}">
                    <a16:creationId xmlns:a16="http://schemas.microsoft.com/office/drawing/2014/main" id="{12D0B49F-AA0F-2F4C-AD66-4530F1021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03313" y="4445000"/>
                <a:ext cx="1668462" cy="482600"/>
              </a:xfrm>
              <a:custGeom>
                <a:avLst/>
                <a:gdLst>
                  <a:gd name="T0" fmla="*/ 1051 w 1051"/>
                  <a:gd name="T1" fmla="*/ 304 h 304"/>
                  <a:gd name="T2" fmla="*/ 311 w 1051"/>
                  <a:gd name="T3" fmla="*/ 304 h 304"/>
                  <a:gd name="T4" fmla="*/ 0 w 1051"/>
                  <a:gd name="T5" fmla="*/ 304 h 304"/>
                  <a:gd name="T6" fmla="*/ 295 w 1051"/>
                  <a:gd name="T7" fmla="*/ 0 h 304"/>
                  <a:gd name="T8" fmla="*/ 1051 w 1051"/>
                  <a:gd name="T9" fmla="*/ 0 h 304"/>
                  <a:gd name="T10" fmla="*/ 1051 w 1051"/>
                  <a:gd name="T11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1" h="304">
                    <a:moveTo>
                      <a:pt x="1051" y="304"/>
                    </a:moveTo>
                    <a:lnTo>
                      <a:pt x="311" y="304"/>
                    </a:lnTo>
                    <a:lnTo>
                      <a:pt x="0" y="304"/>
                    </a:lnTo>
                    <a:lnTo>
                      <a:pt x="295" y="0"/>
                    </a:lnTo>
                    <a:lnTo>
                      <a:pt x="1051" y="0"/>
                    </a:lnTo>
                    <a:lnTo>
                      <a:pt x="1051" y="304"/>
                    </a:lnTo>
                    <a:close/>
                  </a:path>
                </a:pathLst>
              </a:custGeom>
              <a:solidFill>
                <a:srgbClr val="5C5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8">
                <a:extLst>
                  <a:ext uri="{FF2B5EF4-FFF2-40B4-BE49-F238E27FC236}">
                    <a16:creationId xmlns:a16="http://schemas.microsoft.com/office/drawing/2014/main" id="{E396975D-B189-8543-949D-178314496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71775" y="4179888"/>
                <a:ext cx="261937" cy="747713"/>
              </a:xfrm>
              <a:custGeom>
                <a:avLst/>
                <a:gdLst>
                  <a:gd name="T0" fmla="*/ 0 w 165"/>
                  <a:gd name="T1" fmla="*/ 471 h 471"/>
                  <a:gd name="T2" fmla="*/ 165 w 165"/>
                  <a:gd name="T3" fmla="*/ 304 h 471"/>
                  <a:gd name="T4" fmla="*/ 165 w 165"/>
                  <a:gd name="T5" fmla="*/ 236 h 471"/>
                  <a:gd name="T6" fmla="*/ 165 w 165"/>
                  <a:gd name="T7" fmla="*/ 0 h 471"/>
                  <a:gd name="T8" fmla="*/ 0 w 165"/>
                  <a:gd name="T9" fmla="*/ 167 h 471"/>
                  <a:gd name="T10" fmla="*/ 0 w 165"/>
                  <a:gd name="T11" fmla="*/ 47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471">
                    <a:moveTo>
                      <a:pt x="0" y="471"/>
                    </a:moveTo>
                    <a:lnTo>
                      <a:pt x="165" y="304"/>
                    </a:lnTo>
                    <a:lnTo>
                      <a:pt x="165" y="236"/>
                    </a:lnTo>
                    <a:lnTo>
                      <a:pt x="165" y="0"/>
                    </a:lnTo>
                    <a:lnTo>
                      <a:pt x="0" y="167"/>
                    </a:lnTo>
                    <a:lnTo>
                      <a:pt x="0" y="471"/>
                    </a:lnTo>
                    <a:close/>
                  </a:path>
                </a:pathLst>
              </a:custGeom>
              <a:solidFill>
                <a:srgbClr val="3D3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9">
                <a:extLst>
                  <a:ext uri="{FF2B5EF4-FFF2-40B4-BE49-F238E27FC236}">
                    <a16:creationId xmlns:a16="http://schemas.microsoft.com/office/drawing/2014/main" id="{E455B6FB-F736-D347-AD50-D08014EB8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7638" y="4179888"/>
                <a:ext cx="2886074" cy="265113"/>
              </a:xfrm>
              <a:custGeom>
                <a:avLst/>
                <a:gdLst>
                  <a:gd name="T0" fmla="*/ 1818 w 1818"/>
                  <a:gd name="T1" fmla="*/ 0 h 167"/>
                  <a:gd name="T2" fmla="*/ 1653 w 1818"/>
                  <a:gd name="T3" fmla="*/ 167 h 167"/>
                  <a:gd name="T4" fmla="*/ 0 w 1818"/>
                  <a:gd name="T5" fmla="*/ 167 h 167"/>
                  <a:gd name="T6" fmla="*/ 166 w 1818"/>
                  <a:gd name="T7" fmla="*/ 0 h 167"/>
                  <a:gd name="T8" fmla="*/ 909 w 1818"/>
                  <a:gd name="T9" fmla="*/ 0 h 167"/>
                  <a:gd name="T10" fmla="*/ 1818 w 1818"/>
                  <a:gd name="T11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8" h="167">
                    <a:moveTo>
                      <a:pt x="1818" y="0"/>
                    </a:moveTo>
                    <a:lnTo>
                      <a:pt x="1653" y="167"/>
                    </a:lnTo>
                    <a:lnTo>
                      <a:pt x="0" y="167"/>
                    </a:lnTo>
                    <a:lnTo>
                      <a:pt x="166" y="0"/>
                    </a:lnTo>
                    <a:lnTo>
                      <a:pt x="909" y="0"/>
                    </a:lnTo>
                    <a:lnTo>
                      <a:pt x="1818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Rectangle 10">
                <a:extLst>
                  <a:ext uri="{FF2B5EF4-FFF2-40B4-BE49-F238E27FC236}">
                    <a16:creationId xmlns:a16="http://schemas.microsoft.com/office/drawing/2014/main" id="{389C8D4A-9E14-F44F-B99D-AC16A7776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41300" y="4554538"/>
                <a:ext cx="2430462" cy="277813"/>
              </a:xfrm>
              <a:prstGeom prst="rect">
                <a:avLst/>
              </a:prstGeom>
              <a:solidFill>
                <a:srgbClr val="3D3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11">
                <a:extLst>
                  <a:ext uri="{FF2B5EF4-FFF2-40B4-BE49-F238E27FC236}">
                    <a16:creationId xmlns:a16="http://schemas.microsoft.com/office/drawing/2014/main" id="{6D74D112-D5FB-9C41-BFA0-84710DD8E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41300" y="4554538"/>
                <a:ext cx="1225550" cy="277813"/>
              </a:xfrm>
              <a:custGeom>
                <a:avLst/>
                <a:gdLst>
                  <a:gd name="T0" fmla="*/ 603 w 772"/>
                  <a:gd name="T1" fmla="*/ 175 h 175"/>
                  <a:gd name="T2" fmla="*/ 0 w 772"/>
                  <a:gd name="T3" fmla="*/ 175 h 175"/>
                  <a:gd name="T4" fmla="*/ 0 w 772"/>
                  <a:gd name="T5" fmla="*/ 0 h 175"/>
                  <a:gd name="T6" fmla="*/ 772 w 772"/>
                  <a:gd name="T7" fmla="*/ 0 h 175"/>
                  <a:gd name="T8" fmla="*/ 603 w 772"/>
                  <a:gd name="T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175">
                    <a:moveTo>
                      <a:pt x="603" y="175"/>
                    </a:moveTo>
                    <a:lnTo>
                      <a:pt x="0" y="175"/>
                    </a:lnTo>
                    <a:lnTo>
                      <a:pt x="0" y="0"/>
                    </a:lnTo>
                    <a:lnTo>
                      <a:pt x="772" y="0"/>
                    </a:lnTo>
                    <a:lnTo>
                      <a:pt x="603" y="175"/>
                    </a:lnTo>
                    <a:close/>
                  </a:path>
                </a:pathLst>
              </a:custGeom>
              <a:solidFill>
                <a:srgbClr val="4B4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Rectangle 12">
                <a:extLst>
                  <a:ext uri="{FF2B5EF4-FFF2-40B4-BE49-F238E27FC236}">
                    <a16:creationId xmlns:a16="http://schemas.microsoft.com/office/drawing/2014/main" id="{E2AD042A-B2C7-BE48-9184-CE6B13A52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63725" y="4649788"/>
                <a:ext cx="88900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Rectangle 13">
                <a:extLst>
                  <a:ext uri="{FF2B5EF4-FFF2-40B4-BE49-F238E27FC236}">
                    <a16:creationId xmlns:a16="http://schemas.microsoft.com/office/drawing/2014/main" id="{9E7CC7D4-DACB-FF44-909C-D7221E19A3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4700" y="4649788"/>
                <a:ext cx="87312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Rectangle 14">
                <a:extLst>
                  <a:ext uri="{FF2B5EF4-FFF2-40B4-BE49-F238E27FC236}">
                    <a16:creationId xmlns:a16="http://schemas.microsoft.com/office/drawing/2014/main" id="{95D68B43-45D8-F14B-90AC-4E5DC9C07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2500" y="4649788"/>
                <a:ext cx="87312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Rectangle 15">
                <a:extLst>
                  <a:ext uri="{FF2B5EF4-FFF2-40B4-BE49-F238E27FC236}">
                    <a16:creationId xmlns:a16="http://schemas.microsoft.com/office/drawing/2014/main" id="{778ACC2B-6352-2741-92A1-C678EB1FE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06650" y="4649788"/>
                <a:ext cx="87312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A7F13D99-1055-5F44-9845-303AA9AA83A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93492" y="2824099"/>
              <a:ext cx="881260" cy="228313"/>
              <a:chOff x="12847638" y="4179888"/>
              <a:chExt cx="2886074" cy="747713"/>
            </a:xfrm>
          </p:grpSpPr>
          <p:sp>
            <p:nvSpPr>
              <p:cNvPr id="174" name="Freeform 5">
                <a:extLst>
                  <a:ext uri="{FF2B5EF4-FFF2-40B4-BE49-F238E27FC236}">
                    <a16:creationId xmlns:a16="http://schemas.microsoft.com/office/drawing/2014/main" id="{CBA54E23-8E41-F646-B535-FCA7ABB3B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7638" y="4179888"/>
                <a:ext cx="2886074" cy="747713"/>
              </a:xfrm>
              <a:custGeom>
                <a:avLst/>
                <a:gdLst>
                  <a:gd name="T0" fmla="*/ 166 w 1818"/>
                  <a:gd name="T1" fmla="*/ 0 h 471"/>
                  <a:gd name="T2" fmla="*/ 0 w 1818"/>
                  <a:gd name="T3" fmla="*/ 167 h 471"/>
                  <a:gd name="T4" fmla="*/ 0 w 1818"/>
                  <a:gd name="T5" fmla="*/ 471 h 471"/>
                  <a:gd name="T6" fmla="*/ 1653 w 1818"/>
                  <a:gd name="T7" fmla="*/ 471 h 471"/>
                  <a:gd name="T8" fmla="*/ 1818 w 1818"/>
                  <a:gd name="T9" fmla="*/ 304 h 471"/>
                  <a:gd name="T10" fmla="*/ 1818 w 1818"/>
                  <a:gd name="T11" fmla="*/ 0 h 471"/>
                  <a:gd name="T12" fmla="*/ 166 w 1818"/>
                  <a:gd name="T13" fmla="*/ 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8" h="471">
                    <a:moveTo>
                      <a:pt x="166" y="0"/>
                    </a:moveTo>
                    <a:lnTo>
                      <a:pt x="0" y="167"/>
                    </a:lnTo>
                    <a:lnTo>
                      <a:pt x="0" y="471"/>
                    </a:lnTo>
                    <a:lnTo>
                      <a:pt x="1653" y="471"/>
                    </a:lnTo>
                    <a:lnTo>
                      <a:pt x="1818" y="304"/>
                    </a:lnTo>
                    <a:lnTo>
                      <a:pt x="1818" y="0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6363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6">
                <a:extLst>
                  <a:ext uri="{FF2B5EF4-FFF2-40B4-BE49-F238E27FC236}">
                    <a16:creationId xmlns:a16="http://schemas.microsoft.com/office/drawing/2014/main" id="{7ADD87CB-BB70-E44F-A491-4C6727398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7638" y="4445000"/>
                <a:ext cx="2624137" cy="482600"/>
              </a:xfrm>
              <a:custGeom>
                <a:avLst/>
                <a:gdLst>
                  <a:gd name="T0" fmla="*/ 1653 w 1653"/>
                  <a:gd name="T1" fmla="*/ 304 h 304"/>
                  <a:gd name="T2" fmla="*/ 0 w 1653"/>
                  <a:gd name="T3" fmla="*/ 304 h 304"/>
                  <a:gd name="T4" fmla="*/ 0 w 1653"/>
                  <a:gd name="T5" fmla="*/ 69 h 304"/>
                  <a:gd name="T6" fmla="*/ 0 w 1653"/>
                  <a:gd name="T7" fmla="*/ 0 h 304"/>
                  <a:gd name="T8" fmla="*/ 1653 w 1653"/>
                  <a:gd name="T9" fmla="*/ 0 h 304"/>
                  <a:gd name="T10" fmla="*/ 1653 w 1653"/>
                  <a:gd name="T11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3" h="304">
                    <a:moveTo>
                      <a:pt x="1653" y="304"/>
                    </a:moveTo>
                    <a:lnTo>
                      <a:pt x="0" y="304"/>
                    </a:lnTo>
                    <a:lnTo>
                      <a:pt x="0" y="69"/>
                    </a:lnTo>
                    <a:lnTo>
                      <a:pt x="0" y="0"/>
                    </a:lnTo>
                    <a:lnTo>
                      <a:pt x="1653" y="0"/>
                    </a:lnTo>
                    <a:lnTo>
                      <a:pt x="1653" y="304"/>
                    </a:lnTo>
                    <a:close/>
                  </a:path>
                </a:pathLst>
              </a:custGeom>
              <a:solidFill>
                <a:srgbClr val="6363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7">
                <a:extLst>
                  <a:ext uri="{FF2B5EF4-FFF2-40B4-BE49-F238E27FC236}">
                    <a16:creationId xmlns:a16="http://schemas.microsoft.com/office/drawing/2014/main" id="{7BD35A7A-1E07-064A-A110-815BC78F0D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03313" y="4445000"/>
                <a:ext cx="1668462" cy="482600"/>
              </a:xfrm>
              <a:custGeom>
                <a:avLst/>
                <a:gdLst>
                  <a:gd name="T0" fmla="*/ 1051 w 1051"/>
                  <a:gd name="T1" fmla="*/ 304 h 304"/>
                  <a:gd name="T2" fmla="*/ 311 w 1051"/>
                  <a:gd name="T3" fmla="*/ 304 h 304"/>
                  <a:gd name="T4" fmla="*/ 0 w 1051"/>
                  <a:gd name="T5" fmla="*/ 304 h 304"/>
                  <a:gd name="T6" fmla="*/ 295 w 1051"/>
                  <a:gd name="T7" fmla="*/ 0 h 304"/>
                  <a:gd name="T8" fmla="*/ 1051 w 1051"/>
                  <a:gd name="T9" fmla="*/ 0 h 304"/>
                  <a:gd name="T10" fmla="*/ 1051 w 1051"/>
                  <a:gd name="T11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1" h="304">
                    <a:moveTo>
                      <a:pt x="1051" y="304"/>
                    </a:moveTo>
                    <a:lnTo>
                      <a:pt x="311" y="304"/>
                    </a:lnTo>
                    <a:lnTo>
                      <a:pt x="0" y="304"/>
                    </a:lnTo>
                    <a:lnTo>
                      <a:pt x="295" y="0"/>
                    </a:lnTo>
                    <a:lnTo>
                      <a:pt x="1051" y="0"/>
                    </a:lnTo>
                    <a:lnTo>
                      <a:pt x="1051" y="304"/>
                    </a:lnTo>
                    <a:close/>
                  </a:path>
                </a:pathLst>
              </a:custGeom>
              <a:solidFill>
                <a:srgbClr val="5C5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8">
                <a:extLst>
                  <a:ext uri="{FF2B5EF4-FFF2-40B4-BE49-F238E27FC236}">
                    <a16:creationId xmlns:a16="http://schemas.microsoft.com/office/drawing/2014/main" id="{EE7B7F2E-7647-FC4E-A156-538A169C6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71775" y="4179888"/>
                <a:ext cx="261937" cy="747713"/>
              </a:xfrm>
              <a:custGeom>
                <a:avLst/>
                <a:gdLst>
                  <a:gd name="T0" fmla="*/ 0 w 165"/>
                  <a:gd name="T1" fmla="*/ 471 h 471"/>
                  <a:gd name="T2" fmla="*/ 165 w 165"/>
                  <a:gd name="T3" fmla="*/ 304 h 471"/>
                  <a:gd name="T4" fmla="*/ 165 w 165"/>
                  <a:gd name="T5" fmla="*/ 236 h 471"/>
                  <a:gd name="T6" fmla="*/ 165 w 165"/>
                  <a:gd name="T7" fmla="*/ 0 h 471"/>
                  <a:gd name="T8" fmla="*/ 0 w 165"/>
                  <a:gd name="T9" fmla="*/ 167 h 471"/>
                  <a:gd name="T10" fmla="*/ 0 w 165"/>
                  <a:gd name="T11" fmla="*/ 47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471">
                    <a:moveTo>
                      <a:pt x="0" y="471"/>
                    </a:moveTo>
                    <a:lnTo>
                      <a:pt x="165" y="304"/>
                    </a:lnTo>
                    <a:lnTo>
                      <a:pt x="165" y="236"/>
                    </a:lnTo>
                    <a:lnTo>
                      <a:pt x="165" y="0"/>
                    </a:lnTo>
                    <a:lnTo>
                      <a:pt x="0" y="167"/>
                    </a:lnTo>
                    <a:lnTo>
                      <a:pt x="0" y="471"/>
                    </a:lnTo>
                    <a:close/>
                  </a:path>
                </a:pathLst>
              </a:custGeom>
              <a:solidFill>
                <a:srgbClr val="3D3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9">
                <a:extLst>
                  <a:ext uri="{FF2B5EF4-FFF2-40B4-BE49-F238E27FC236}">
                    <a16:creationId xmlns:a16="http://schemas.microsoft.com/office/drawing/2014/main" id="{BF649464-9203-7F4D-A526-3832C2F55C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47638" y="4179888"/>
                <a:ext cx="2886074" cy="265113"/>
              </a:xfrm>
              <a:custGeom>
                <a:avLst/>
                <a:gdLst>
                  <a:gd name="T0" fmla="*/ 1818 w 1818"/>
                  <a:gd name="T1" fmla="*/ 0 h 167"/>
                  <a:gd name="T2" fmla="*/ 1653 w 1818"/>
                  <a:gd name="T3" fmla="*/ 167 h 167"/>
                  <a:gd name="T4" fmla="*/ 0 w 1818"/>
                  <a:gd name="T5" fmla="*/ 167 h 167"/>
                  <a:gd name="T6" fmla="*/ 166 w 1818"/>
                  <a:gd name="T7" fmla="*/ 0 h 167"/>
                  <a:gd name="T8" fmla="*/ 909 w 1818"/>
                  <a:gd name="T9" fmla="*/ 0 h 167"/>
                  <a:gd name="T10" fmla="*/ 1818 w 1818"/>
                  <a:gd name="T11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8" h="167">
                    <a:moveTo>
                      <a:pt x="1818" y="0"/>
                    </a:moveTo>
                    <a:lnTo>
                      <a:pt x="1653" y="167"/>
                    </a:lnTo>
                    <a:lnTo>
                      <a:pt x="0" y="167"/>
                    </a:lnTo>
                    <a:lnTo>
                      <a:pt x="166" y="0"/>
                    </a:lnTo>
                    <a:lnTo>
                      <a:pt x="909" y="0"/>
                    </a:lnTo>
                    <a:lnTo>
                      <a:pt x="1818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10">
                <a:extLst>
                  <a:ext uri="{FF2B5EF4-FFF2-40B4-BE49-F238E27FC236}">
                    <a16:creationId xmlns:a16="http://schemas.microsoft.com/office/drawing/2014/main" id="{1C5F3651-C9E4-9E4C-B47E-867C428663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41300" y="4554538"/>
                <a:ext cx="2430462" cy="277813"/>
              </a:xfrm>
              <a:prstGeom prst="rect">
                <a:avLst/>
              </a:prstGeom>
              <a:solidFill>
                <a:srgbClr val="3D3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11">
                <a:extLst>
                  <a:ext uri="{FF2B5EF4-FFF2-40B4-BE49-F238E27FC236}">
                    <a16:creationId xmlns:a16="http://schemas.microsoft.com/office/drawing/2014/main" id="{FB557251-4D19-8546-B8AB-D68F6FD05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41300" y="4554538"/>
                <a:ext cx="1225550" cy="277813"/>
              </a:xfrm>
              <a:custGeom>
                <a:avLst/>
                <a:gdLst>
                  <a:gd name="T0" fmla="*/ 603 w 772"/>
                  <a:gd name="T1" fmla="*/ 175 h 175"/>
                  <a:gd name="T2" fmla="*/ 0 w 772"/>
                  <a:gd name="T3" fmla="*/ 175 h 175"/>
                  <a:gd name="T4" fmla="*/ 0 w 772"/>
                  <a:gd name="T5" fmla="*/ 0 h 175"/>
                  <a:gd name="T6" fmla="*/ 772 w 772"/>
                  <a:gd name="T7" fmla="*/ 0 h 175"/>
                  <a:gd name="T8" fmla="*/ 603 w 772"/>
                  <a:gd name="T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175">
                    <a:moveTo>
                      <a:pt x="603" y="175"/>
                    </a:moveTo>
                    <a:lnTo>
                      <a:pt x="0" y="175"/>
                    </a:lnTo>
                    <a:lnTo>
                      <a:pt x="0" y="0"/>
                    </a:lnTo>
                    <a:lnTo>
                      <a:pt x="772" y="0"/>
                    </a:lnTo>
                    <a:lnTo>
                      <a:pt x="603" y="175"/>
                    </a:lnTo>
                    <a:close/>
                  </a:path>
                </a:pathLst>
              </a:custGeom>
              <a:solidFill>
                <a:srgbClr val="4B4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12">
                <a:extLst>
                  <a:ext uri="{FF2B5EF4-FFF2-40B4-BE49-F238E27FC236}">
                    <a16:creationId xmlns:a16="http://schemas.microsoft.com/office/drawing/2014/main" id="{918894FF-31D0-D945-B153-E8B9BEB760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63725" y="4649788"/>
                <a:ext cx="88900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Rectangle 13">
                <a:extLst>
                  <a:ext uri="{FF2B5EF4-FFF2-40B4-BE49-F238E27FC236}">
                    <a16:creationId xmlns:a16="http://schemas.microsoft.com/office/drawing/2014/main" id="{23BFCB6C-2700-D348-A12B-D3C87727D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4700" y="4649788"/>
                <a:ext cx="87312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Rectangle 14">
                <a:extLst>
                  <a:ext uri="{FF2B5EF4-FFF2-40B4-BE49-F238E27FC236}">
                    <a16:creationId xmlns:a16="http://schemas.microsoft.com/office/drawing/2014/main" id="{25246A29-8E1B-D84B-B826-E9D16E19A4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2500" y="4649788"/>
                <a:ext cx="87312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Rectangle 15">
                <a:extLst>
                  <a:ext uri="{FF2B5EF4-FFF2-40B4-BE49-F238E27FC236}">
                    <a16:creationId xmlns:a16="http://schemas.microsoft.com/office/drawing/2014/main" id="{A432ED7B-E28D-0A4D-BF79-FB6F6EF98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06650" y="4649788"/>
                <a:ext cx="87312" cy="87313"/>
              </a:xfrm>
              <a:prstGeom prst="rect">
                <a:avLst/>
              </a:pr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2E3E3E2B-1A1B-8141-88CD-6F76A47B42C4}"/>
              </a:ext>
            </a:extLst>
          </p:cNvPr>
          <p:cNvGrpSpPr>
            <a:grpSpLocks noChangeAspect="1"/>
          </p:cNvGrpSpPr>
          <p:nvPr/>
        </p:nvGrpSpPr>
        <p:grpSpPr>
          <a:xfrm>
            <a:off x="4163495" y="4217302"/>
            <a:ext cx="396831" cy="457200"/>
            <a:chOff x="12598400" y="2025650"/>
            <a:chExt cx="3203576" cy="3690938"/>
          </a:xfrm>
        </p:grpSpPr>
        <p:sp>
          <p:nvSpPr>
            <p:cNvPr id="213" name="Freeform 430">
              <a:extLst>
                <a:ext uri="{FF2B5EF4-FFF2-40B4-BE49-F238E27FC236}">
                  <a16:creationId xmlns:a16="http://schemas.microsoft.com/office/drawing/2014/main" id="{A8E72205-ADA3-AA43-A7C3-601A2A88A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8400" y="2025650"/>
              <a:ext cx="3203575" cy="3690938"/>
            </a:xfrm>
            <a:custGeom>
              <a:avLst/>
              <a:gdLst>
                <a:gd name="T0" fmla="*/ 850 w 851"/>
                <a:gd name="T1" fmla="*/ 117 h 981"/>
                <a:gd name="T2" fmla="*/ 849 w 851"/>
                <a:gd name="T3" fmla="*/ 114 h 981"/>
                <a:gd name="T4" fmla="*/ 847 w 851"/>
                <a:gd name="T5" fmla="*/ 108 h 981"/>
                <a:gd name="T6" fmla="*/ 846 w 851"/>
                <a:gd name="T7" fmla="*/ 106 h 981"/>
                <a:gd name="T8" fmla="*/ 842 w 851"/>
                <a:gd name="T9" fmla="*/ 99 h 981"/>
                <a:gd name="T10" fmla="*/ 840 w 851"/>
                <a:gd name="T11" fmla="*/ 97 h 981"/>
                <a:gd name="T12" fmla="*/ 835 w 851"/>
                <a:gd name="T13" fmla="*/ 91 h 981"/>
                <a:gd name="T14" fmla="*/ 833 w 851"/>
                <a:gd name="T15" fmla="*/ 89 h 981"/>
                <a:gd name="T16" fmla="*/ 825 w 851"/>
                <a:gd name="T17" fmla="*/ 81 h 981"/>
                <a:gd name="T18" fmla="*/ 824 w 851"/>
                <a:gd name="T19" fmla="*/ 81 h 981"/>
                <a:gd name="T20" fmla="*/ 815 w 851"/>
                <a:gd name="T21" fmla="*/ 74 h 981"/>
                <a:gd name="T22" fmla="*/ 812 w 851"/>
                <a:gd name="T23" fmla="*/ 73 h 981"/>
                <a:gd name="T24" fmla="*/ 801 w 851"/>
                <a:gd name="T25" fmla="*/ 66 h 981"/>
                <a:gd name="T26" fmla="*/ 801 w 851"/>
                <a:gd name="T27" fmla="*/ 66 h 981"/>
                <a:gd name="T28" fmla="*/ 787 w 851"/>
                <a:gd name="T29" fmla="*/ 59 h 981"/>
                <a:gd name="T30" fmla="*/ 785 w 851"/>
                <a:gd name="T31" fmla="*/ 58 h 981"/>
                <a:gd name="T32" fmla="*/ 771 w 851"/>
                <a:gd name="T33" fmla="*/ 52 h 981"/>
                <a:gd name="T34" fmla="*/ 769 w 851"/>
                <a:gd name="T35" fmla="*/ 51 h 981"/>
                <a:gd name="T36" fmla="*/ 733 w 851"/>
                <a:gd name="T37" fmla="*/ 38 h 981"/>
                <a:gd name="T38" fmla="*/ 732 w 851"/>
                <a:gd name="T39" fmla="*/ 38 h 981"/>
                <a:gd name="T40" fmla="*/ 690 w 851"/>
                <a:gd name="T41" fmla="*/ 27 h 981"/>
                <a:gd name="T42" fmla="*/ 690 w 851"/>
                <a:gd name="T43" fmla="*/ 27 h 981"/>
                <a:gd name="T44" fmla="*/ 526 w 851"/>
                <a:gd name="T45" fmla="*/ 3 h 981"/>
                <a:gd name="T46" fmla="*/ 524 w 851"/>
                <a:gd name="T47" fmla="*/ 3 h 981"/>
                <a:gd name="T48" fmla="*/ 478 w 851"/>
                <a:gd name="T49" fmla="*/ 1 h 981"/>
                <a:gd name="T50" fmla="*/ 475 w 851"/>
                <a:gd name="T51" fmla="*/ 1 h 981"/>
                <a:gd name="T52" fmla="*/ 425 w 851"/>
                <a:gd name="T53" fmla="*/ 0 h 981"/>
                <a:gd name="T54" fmla="*/ 0 w 851"/>
                <a:gd name="T55" fmla="*/ 125 h 981"/>
                <a:gd name="T56" fmla="*/ 0 w 851"/>
                <a:gd name="T57" fmla="*/ 856 h 981"/>
                <a:gd name="T58" fmla="*/ 425 w 851"/>
                <a:gd name="T59" fmla="*/ 981 h 981"/>
                <a:gd name="T60" fmla="*/ 617 w 851"/>
                <a:gd name="T61" fmla="*/ 968 h 981"/>
                <a:gd name="T62" fmla="*/ 851 w 851"/>
                <a:gd name="T63" fmla="*/ 856 h 981"/>
                <a:gd name="T64" fmla="*/ 851 w 851"/>
                <a:gd name="T65" fmla="*/ 125 h 981"/>
                <a:gd name="T66" fmla="*/ 850 w 851"/>
                <a:gd name="T67" fmla="*/ 117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1" h="981">
                  <a:moveTo>
                    <a:pt x="850" y="117"/>
                  </a:moveTo>
                  <a:cubicBezTo>
                    <a:pt x="850" y="116"/>
                    <a:pt x="850" y="115"/>
                    <a:pt x="849" y="114"/>
                  </a:cubicBezTo>
                  <a:cubicBezTo>
                    <a:pt x="849" y="112"/>
                    <a:pt x="848" y="110"/>
                    <a:pt x="847" y="108"/>
                  </a:cubicBezTo>
                  <a:cubicBezTo>
                    <a:pt x="847" y="107"/>
                    <a:pt x="847" y="107"/>
                    <a:pt x="846" y="106"/>
                  </a:cubicBezTo>
                  <a:cubicBezTo>
                    <a:pt x="845" y="104"/>
                    <a:pt x="843" y="101"/>
                    <a:pt x="842" y="99"/>
                  </a:cubicBezTo>
                  <a:cubicBezTo>
                    <a:pt x="841" y="98"/>
                    <a:pt x="841" y="98"/>
                    <a:pt x="840" y="97"/>
                  </a:cubicBezTo>
                  <a:cubicBezTo>
                    <a:pt x="839" y="95"/>
                    <a:pt x="837" y="93"/>
                    <a:pt x="835" y="91"/>
                  </a:cubicBezTo>
                  <a:cubicBezTo>
                    <a:pt x="834" y="90"/>
                    <a:pt x="834" y="90"/>
                    <a:pt x="833" y="89"/>
                  </a:cubicBezTo>
                  <a:cubicBezTo>
                    <a:pt x="831" y="86"/>
                    <a:pt x="828" y="84"/>
                    <a:pt x="825" y="81"/>
                  </a:cubicBezTo>
                  <a:cubicBezTo>
                    <a:pt x="825" y="81"/>
                    <a:pt x="824" y="81"/>
                    <a:pt x="824" y="81"/>
                  </a:cubicBezTo>
                  <a:cubicBezTo>
                    <a:pt x="821" y="79"/>
                    <a:pt x="818" y="76"/>
                    <a:pt x="815" y="74"/>
                  </a:cubicBezTo>
                  <a:cubicBezTo>
                    <a:pt x="814" y="74"/>
                    <a:pt x="813" y="73"/>
                    <a:pt x="812" y="73"/>
                  </a:cubicBezTo>
                  <a:cubicBezTo>
                    <a:pt x="809" y="70"/>
                    <a:pt x="805" y="68"/>
                    <a:pt x="801" y="66"/>
                  </a:cubicBezTo>
                  <a:cubicBezTo>
                    <a:pt x="801" y="66"/>
                    <a:pt x="801" y="66"/>
                    <a:pt x="801" y="66"/>
                  </a:cubicBezTo>
                  <a:cubicBezTo>
                    <a:pt x="796" y="63"/>
                    <a:pt x="791" y="61"/>
                    <a:pt x="787" y="59"/>
                  </a:cubicBezTo>
                  <a:cubicBezTo>
                    <a:pt x="786" y="58"/>
                    <a:pt x="785" y="58"/>
                    <a:pt x="785" y="58"/>
                  </a:cubicBezTo>
                  <a:cubicBezTo>
                    <a:pt x="780" y="56"/>
                    <a:pt x="776" y="54"/>
                    <a:pt x="771" y="52"/>
                  </a:cubicBezTo>
                  <a:cubicBezTo>
                    <a:pt x="770" y="51"/>
                    <a:pt x="770" y="51"/>
                    <a:pt x="769" y="51"/>
                  </a:cubicBezTo>
                  <a:cubicBezTo>
                    <a:pt x="758" y="47"/>
                    <a:pt x="746" y="42"/>
                    <a:pt x="733" y="38"/>
                  </a:cubicBezTo>
                  <a:cubicBezTo>
                    <a:pt x="733" y="38"/>
                    <a:pt x="733" y="38"/>
                    <a:pt x="732" y="38"/>
                  </a:cubicBezTo>
                  <a:cubicBezTo>
                    <a:pt x="719" y="34"/>
                    <a:pt x="705" y="30"/>
                    <a:pt x="690" y="27"/>
                  </a:cubicBezTo>
                  <a:cubicBezTo>
                    <a:pt x="690" y="27"/>
                    <a:pt x="690" y="27"/>
                    <a:pt x="690" y="27"/>
                  </a:cubicBezTo>
                  <a:cubicBezTo>
                    <a:pt x="643" y="16"/>
                    <a:pt x="587" y="8"/>
                    <a:pt x="526" y="3"/>
                  </a:cubicBezTo>
                  <a:cubicBezTo>
                    <a:pt x="526" y="3"/>
                    <a:pt x="525" y="3"/>
                    <a:pt x="524" y="3"/>
                  </a:cubicBezTo>
                  <a:cubicBezTo>
                    <a:pt x="509" y="2"/>
                    <a:pt x="494" y="1"/>
                    <a:pt x="478" y="1"/>
                  </a:cubicBezTo>
                  <a:cubicBezTo>
                    <a:pt x="477" y="1"/>
                    <a:pt x="476" y="1"/>
                    <a:pt x="475" y="1"/>
                  </a:cubicBezTo>
                  <a:cubicBezTo>
                    <a:pt x="459" y="0"/>
                    <a:pt x="442" y="0"/>
                    <a:pt x="425" y="0"/>
                  </a:cubicBezTo>
                  <a:cubicBezTo>
                    <a:pt x="190" y="0"/>
                    <a:pt x="0" y="56"/>
                    <a:pt x="0" y="125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0" y="925"/>
                    <a:pt x="190" y="981"/>
                    <a:pt x="425" y="981"/>
                  </a:cubicBezTo>
                  <a:cubicBezTo>
                    <a:pt x="494" y="981"/>
                    <a:pt x="559" y="976"/>
                    <a:pt x="617" y="968"/>
                  </a:cubicBezTo>
                  <a:cubicBezTo>
                    <a:pt x="756" y="947"/>
                    <a:pt x="851" y="905"/>
                    <a:pt x="851" y="856"/>
                  </a:cubicBezTo>
                  <a:cubicBezTo>
                    <a:pt x="851" y="125"/>
                    <a:pt x="851" y="125"/>
                    <a:pt x="851" y="125"/>
                  </a:cubicBezTo>
                  <a:cubicBezTo>
                    <a:pt x="851" y="122"/>
                    <a:pt x="851" y="119"/>
                    <a:pt x="850" y="117"/>
                  </a:cubicBezTo>
                  <a:close/>
                </a:path>
              </a:pathLst>
            </a:custGeom>
            <a:solidFill>
              <a:srgbClr val="5C5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431">
              <a:extLst>
                <a:ext uri="{FF2B5EF4-FFF2-40B4-BE49-F238E27FC236}">
                  <a16:creationId xmlns:a16="http://schemas.microsoft.com/office/drawing/2014/main" id="{E053F403-314E-234D-8D5E-D75D536F2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8400" y="2025650"/>
              <a:ext cx="3203575" cy="3690938"/>
            </a:xfrm>
            <a:custGeom>
              <a:avLst/>
              <a:gdLst>
                <a:gd name="T0" fmla="*/ 617 w 851"/>
                <a:gd name="T1" fmla="*/ 13 h 981"/>
                <a:gd name="T2" fmla="*/ 425 w 851"/>
                <a:gd name="T3" fmla="*/ 0 h 981"/>
                <a:gd name="T4" fmla="*/ 0 w 851"/>
                <a:gd name="T5" fmla="*/ 125 h 981"/>
                <a:gd name="T6" fmla="*/ 0 w 851"/>
                <a:gd name="T7" fmla="*/ 509 h 981"/>
                <a:gd name="T8" fmla="*/ 0 w 851"/>
                <a:gd name="T9" fmla="*/ 856 h 981"/>
                <a:gd name="T10" fmla="*/ 425 w 851"/>
                <a:gd name="T11" fmla="*/ 981 h 981"/>
                <a:gd name="T12" fmla="*/ 617 w 851"/>
                <a:gd name="T13" fmla="*/ 968 h 981"/>
                <a:gd name="T14" fmla="*/ 851 w 851"/>
                <a:gd name="T15" fmla="*/ 856 h 981"/>
                <a:gd name="T16" fmla="*/ 851 w 851"/>
                <a:gd name="T17" fmla="*/ 509 h 981"/>
                <a:gd name="T18" fmla="*/ 851 w 851"/>
                <a:gd name="T19" fmla="*/ 125 h 981"/>
                <a:gd name="T20" fmla="*/ 617 w 851"/>
                <a:gd name="T21" fmla="*/ 13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1" h="981">
                  <a:moveTo>
                    <a:pt x="617" y="13"/>
                  </a:moveTo>
                  <a:cubicBezTo>
                    <a:pt x="559" y="5"/>
                    <a:pt x="494" y="0"/>
                    <a:pt x="425" y="0"/>
                  </a:cubicBezTo>
                  <a:cubicBezTo>
                    <a:pt x="190" y="0"/>
                    <a:pt x="0" y="56"/>
                    <a:pt x="0" y="125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0" y="925"/>
                    <a:pt x="190" y="981"/>
                    <a:pt x="425" y="981"/>
                  </a:cubicBezTo>
                  <a:cubicBezTo>
                    <a:pt x="494" y="981"/>
                    <a:pt x="559" y="976"/>
                    <a:pt x="617" y="968"/>
                  </a:cubicBezTo>
                  <a:cubicBezTo>
                    <a:pt x="756" y="947"/>
                    <a:pt x="851" y="905"/>
                    <a:pt x="851" y="856"/>
                  </a:cubicBezTo>
                  <a:cubicBezTo>
                    <a:pt x="851" y="509"/>
                    <a:pt x="851" y="509"/>
                    <a:pt x="851" y="509"/>
                  </a:cubicBezTo>
                  <a:cubicBezTo>
                    <a:pt x="851" y="125"/>
                    <a:pt x="851" y="125"/>
                    <a:pt x="851" y="125"/>
                  </a:cubicBezTo>
                  <a:cubicBezTo>
                    <a:pt x="851" y="76"/>
                    <a:pt x="756" y="34"/>
                    <a:pt x="617" y="13"/>
                  </a:cubicBezTo>
                  <a:close/>
                </a:path>
              </a:pathLst>
            </a:custGeom>
            <a:solidFill>
              <a:srgbClr val="5C5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432">
              <a:extLst>
                <a:ext uri="{FF2B5EF4-FFF2-40B4-BE49-F238E27FC236}">
                  <a16:creationId xmlns:a16="http://schemas.microsoft.com/office/drawing/2014/main" id="{BD30D196-6195-214A-B95C-B673E6A56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0913" y="2073275"/>
              <a:ext cx="881063" cy="3594100"/>
            </a:xfrm>
            <a:custGeom>
              <a:avLst/>
              <a:gdLst>
                <a:gd name="T0" fmla="*/ 0 w 234"/>
                <a:gd name="T1" fmla="*/ 0 h 955"/>
                <a:gd name="T2" fmla="*/ 0 w 234"/>
                <a:gd name="T3" fmla="*/ 955 h 955"/>
                <a:gd name="T4" fmla="*/ 234 w 234"/>
                <a:gd name="T5" fmla="*/ 843 h 955"/>
                <a:gd name="T6" fmla="*/ 234 w 234"/>
                <a:gd name="T7" fmla="*/ 112 h 955"/>
                <a:gd name="T8" fmla="*/ 0 w 234"/>
                <a:gd name="T9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955">
                  <a:moveTo>
                    <a:pt x="0" y="0"/>
                  </a:moveTo>
                  <a:cubicBezTo>
                    <a:pt x="0" y="955"/>
                    <a:pt x="0" y="955"/>
                    <a:pt x="0" y="955"/>
                  </a:cubicBezTo>
                  <a:cubicBezTo>
                    <a:pt x="139" y="934"/>
                    <a:pt x="234" y="892"/>
                    <a:pt x="234" y="843"/>
                  </a:cubicBezTo>
                  <a:cubicBezTo>
                    <a:pt x="234" y="112"/>
                    <a:pt x="234" y="112"/>
                    <a:pt x="234" y="112"/>
                  </a:cubicBezTo>
                  <a:cubicBezTo>
                    <a:pt x="234" y="63"/>
                    <a:pt x="139" y="21"/>
                    <a:pt x="0" y="0"/>
                  </a:cubicBezTo>
                  <a:close/>
                </a:path>
              </a:pathLst>
            </a:custGeom>
            <a:solidFill>
              <a:srgbClr val="3D3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Oval 433">
              <a:extLst>
                <a:ext uri="{FF2B5EF4-FFF2-40B4-BE49-F238E27FC236}">
                  <a16:creationId xmlns:a16="http://schemas.microsoft.com/office/drawing/2014/main" id="{B2E65E81-7A78-F642-8F45-55373EA5F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8400" y="2025650"/>
              <a:ext cx="3203575" cy="9398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Oval 434">
              <a:extLst>
                <a:ext uri="{FF2B5EF4-FFF2-40B4-BE49-F238E27FC236}">
                  <a16:creationId xmlns:a16="http://schemas.microsoft.com/office/drawing/2014/main" id="{83C7E0F0-2869-2743-A54B-1084C124C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79400" y="2174875"/>
              <a:ext cx="2441575" cy="636588"/>
            </a:xfrm>
            <a:prstGeom prst="ellipse">
              <a:avLst/>
            </a:prstGeom>
            <a:solidFill>
              <a:srgbClr val="5C5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70220FB8-49CD-B94C-9F5C-168097E93F96}"/>
              </a:ext>
            </a:extLst>
          </p:cNvPr>
          <p:cNvGrpSpPr/>
          <p:nvPr/>
        </p:nvGrpSpPr>
        <p:grpSpPr>
          <a:xfrm>
            <a:off x="6171491" y="3275086"/>
            <a:ext cx="396688" cy="393666"/>
            <a:chOff x="5956300" y="-752475"/>
            <a:chExt cx="625476" cy="620713"/>
          </a:xfrm>
        </p:grpSpPr>
        <p:sp>
          <p:nvSpPr>
            <p:cNvPr id="219" name="Rectangle 5">
              <a:extLst>
                <a:ext uri="{FF2B5EF4-FFF2-40B4-BE49-F238E27FC236}">
                  <a16:creationId xmlns:a16="http://schemas.microsoft.com/office/drawing/2014/main" id="{A73B4A7F-3B99-284A-9FCD-922811D58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-234950"/>
              <a:ext cx="26988" cy="1031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Rectangle 6">
              <a:extLst>
                <a:ext uri="{FF2B5EF4-FFF2-40B4-BE49-F238E27FC236}">
                  <a16:creationId xmlns:a16="http://schemas.microsoft.com/office/drawing/2014/main" id="{43889A78-BB13-9745-ADBF-7FC3D44BA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8588" y="-542925"/>
              <a:ext cx="103188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Rectangle 7">
              <a:extLst>
                <a:ext uri="{FF2B5EF4-FFF2-40B4-BE49-F238E27FC236}">
                  <a16:creationId xmlns:a16="http://schemas.microsoft.com/office/drawing/2014/main" id="{9E2BE2FF-5DD4-5C41-A0EF-DF779BAD1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8588" y="-458788"/>
              <a:ext cx="103188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8">
              <a:extLst>
                <a:ext uri="{FF2B5EF4-FFF2-40B4-BE49-F238E27FC236}">
                  <a16:creationId xmlns:a16="http://schemas.microsoft.com/office/drawing/2014/main" id="{4D47183C-A602-1940-ACD2-3CFDB04968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9813" y="-584200"/>
              <a:ext cx="295275" cy="293688"/>
            </a:xfrm>
            <a:custGeom>
              <a:avLst/>
              <a:gdLst>
                <a:gd name="T0" fmla="*/ 186 w 186"/>
                <a:gd name="T1" fmla="*/ 185 h 185"/>
                <a:gd name="T2" fmla="*/ 0 w 186"/>
                <a:gd name="T3" fmla="*/ 185 h 185"/>
                <a:gd name="T4" fmla="*/ 0 w 186"/>
                <a:gd name="T5" fmla="*/ 0 h 185"/>
                <a:gd name="T6" fmla="*/ 186 w 186"/>
                <a:gd name="T7" fmla="*/ 0 h 185"/>
                <a:gd name="T8" fmla="*/ 186 w 186"/>
                <a:gd name="T9" fmla="*/ 185 h 185"/>
                <a:gd name="T10" fmla="*/ 17 w 186"/>
                <a:gd name="T11" fmla="*/ 168 h 185"/>
                <a:gd name="T12" fmla="*/ 169 w 186"/>
                <a:gd name="T13" fmla="*/ 168 h 185"/>
                <a:gd name="T14" fmla="*/ 169 w 186"/>
                <a:gd name="T15" fmla="*/ 17 h 185"/>
                <a:gd name="T16" fmla="*/ 17 w 186"/>
                <a:gd name="T17" fmla="*/ 17 h 185"/>
                <a:gd name="T18" fmla="*/ 17 w 186"/>
                <a:gd name="T19" fmla="*/ 16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6" h="185">
                  <a:moveTo>
                    <a:pt x="186" y="185"/>
                  </a:moveTo>
                  <a:lnTo>
                    <a:pt x="0" y="185"/>
                  </a:lnTo>
                  <a:lnTo>
                    <a:pt x="0" y="0"/>
                  </a:lnTo>
                  <a:lnTo>
                    <a:pt x="186" y="0"/>
                  </a:lnTo>
                  <a:lnTo>
                    <a:pt x="186" y="185"/>
                  </a:lnTo>
                  <a:close/>
                  <a:moveTo>
                    <a:pt x="17" y="168"/>
                  </a:moveTo>
                  <a:lnTo>
                    <a:pt x="169" y="168"/>
                  </a:lnTo>
                  <a:lnTo>
                    <a:pt x="169" y="17"/>
                  </a:lnTo>
                  <a:lnTo>
                    <a:pt x="17" y="17"/>
                  </a:lnTo>
                  <a:lnTo>
                    <a:pt x="17" y="168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9">
              <a:extLst>
                <a:ext uri="{FF2B5EF4-FFF2-40B4-BE49-F238E27FC236}">
                  <a16:creationId xmlns:a16="http://schemas.microsoft.com/office/drawing/2014/main" id="{4AE980A0-5899-5546-B102-036EE93867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2025" y="-663575"/>
              <a:ext cx="450850" cy="452438"/>
            </a:xfrm>
            <a:custGeom>
              <a:avLst/>
              <a:gdLst>
                <a:gd name="T0" fmla="*/ 136 w 167"/>
                <a:gd name="T1" fmla="*/ 166 h 166"/>
                <a:gd name="T2" fmla="*/ 32 w 167"/>
                <a:gd name="T3" fmla="*/ 166 h 166"/>
                <a:gd name="T4" fmla="*/ 0 w 167"/>
                <a:gd name="T5" fmla="*/ 135 h 166"/>
                <a:gd name="T6" fmla="*/ 0 w 167"/>
                <a:gd name="T7" fmla="*/ 31 h 166"/>
                <a:gd name="T8" fmla="*/ 32 w 167"/>
                <a:gd name="T9" fmla="*/ 0 h 166"/>
                <a:gd name="T10" fmla="*/ 136 w 167"/>
                <a:gd name="T11" fmla="*/ 0 h 166"/>
                <a:gd name="T12" fmla="*/ 167 w 167"/>
                <a:gd name="T13" fmla="*/ 31 h 166"/>
                <a:gd name="T14" fmla="*/ 167 w 167"/>
                <a:gd name="T15" fmla="*/ 135 h 166"/>
                <a:gd name="T16" fmla="*/ 136 w 167"/>
                <a:gd name="T17" fmla="*/ 166 h 166"/>
                <a:gd name="T18" fmla="*/ 32 w 167"/>
                <a:gd name="T19" fmla="*/ 10 h 166"/>
                <a:gd name="T20" fmla="*/ 10 w 167"/>
                <a:gd name="T21" fmla="*/ 31 h 166"/>
                <a:gd name="T22" fmla="*/ 10 w 167"/>
                <a:gd name="T23" fmla="*/ 135 h 166"/>
                <a:gd name="T24" fmla="*/ 32 w 167"/>
                <a:gd name="T25" fmla="*/ 156 h 166"/>
                <a:gd name="T26" fmla="*/ 136 w 167"/>
                <a:gd name="T27" fmla="*/ 156 h 166"/>
                <a:gd name="T28" fmla="*/ 157 w 167"/>
                <a:gd name="T29" fmla="*/ 135 h 166"/>
                <a:gd name="T30" fmla="*/ 157 w 167"/>
                <a:gd name="T31" fmla="*/ 31 h 166"/>
                <a:gd name="T32" fmla="*/ 136 w 167"/>
                <a:gd name="T33" fmla="*/ 10 h 166"/>
                <a:gd name="T34" fmla="*/ 32 w 167"/>
                <a:gd name="T35" fmla="*/ 1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7" h="166">
                  <a:moveTo>
                    <a:pt x="136" y="166"/>
                  </a:moveTo>
                  <a:cubicBezTo>
                    <a:pt x="32" y="166"/>
                    <a:pt x="32" y="166"/>
                    <a:pt x="32" y="166"/>
                  </a:cubicBezTo>
                  <a:cubicBezTo>
                    <a:pt x="14" y="166"/>
                    <a:pt x="0" y="152"/>
                    <a:pt x="0" y="13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53" y="0"/>
                    <a:pt x="167" y="14"/>
                    <a:pt x="167" y="31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7" y="152"/>
                    <a:pt x="153" y="166"/>
                    <a:pt x="136" y="166"/>
                  </a:cubicBezTo>
                  <a:close/>
                  <a:moveTo>
                    <a:pt x="32" y="10"/>
                  </a:moveTo>
                  <a:cubicBezTo>
                    <a:pt x="20" y="10"/>
                    <a:pt x="10" y="19"/>
                    <a:pt x="10" y="3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10" y="147"/>
                    <a:pt x="20" y="156"/>
                    <a:pt x="32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47" y="156"/>
                    <a:pt x="157" y="147"/>
                    <a:pt x="157" y="135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19"/>
                    <a:pt x="147" y="10"/>
                    <a:pt x="136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Rectangle 10">
              <a:extLst>
                <a:ext uri="{FF2B5EF4-FFF2-40B4-BE49-F238E27FC236}">
                  <a16:creationId xmlns:a16="http://schemas.microsoft.com/office/drawing/2014/main" id="{13B78B6B-D129-8547-B281-39DF9FF0D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2200" y="-752475"/>
              <a:ext cx="26988" cy="1031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Rectangle 11">
              <a:extLst>
                <a:ext uri="{FF2B5EF4-FFF2-40B4-BE49-F238E27FC236}">
                  <a16:creationId xmlns:a16="http://schemas.microsoft.com/office/drawing/2014/main" id="{EE36B383-76AF-9842-AD68-EAE689000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0" y="-752475"/>
              <a:ext cx="26988" cy="1031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Rectangle 12">
              <a:extLst>
                <a:ext uri="{FF2B5EF4-FFF2-40B4-BE49-F238E27FC236}">
                  <a16:creationId xmlns:a16="http://schemas.microsoft.com/office/drawing/2014/main" id="{FD69F121-EBC0-A941-9C50-1EF11F979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4125" y="-752475"/>
              <a:ext cx="26988" cy="1031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Rectangle 13">
              <a:extLst>
                <a:ext uri="{FF2B5EF4-FFF2-40B4-BE49-F238E27FC236}">
                  <a16:creationId xmlns:a16="http://schemas.microsoft.com/office/drawing/2014/main" id="{66C6F64C-6165-1D43-96DF-9BEBDF3A9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8588" y="-379413"/>
              <a:ext cx="103188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Rectangle 14">
              <a:extLst>
                <a:ext uri="{FF2B5EF4-FFF2-40B4-BE49-F238E27FC236}">
                  <a16:creationId xmlns:a16="http://schemas.microsoft.com/office/drawing/2014/main" id="{A1D01493-D19E-314B-9912-4FD532DFA6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6963" y="-234950"/>
              <a:ext cx="26988" cy="1031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Rectangle 15">
              <a:extLst>
                <a:ext uri="{FF2B5EF4-FFF2-40B4-BE49-F238E27FC236}">
                  <a16:creationId xmlns:a16="http://schemas.microsoft.com/office/drawing/2014/main" id="{78375745-8A86-0D44-BC46-1E7332355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1100" y="-234950"/>
              <a:ext cx="26988" cy="1031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Rectangle 16">
              <a:extLst>
                <a:ext uri="{FF2B5EF4-FFF2-40B4-BE49-F238E27FC236}">
                  <a16:creationId xmlns:a16="http://schemas.microsoft.com/office/drawing/2014/main" id="{C129A1FF-0272-4C4B-B29E-A5522948D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6300" y="-541338"/>
              <a:ext cx="100013" cy="28575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Rectangle 17">
              <a:extLst>
                <a:ext uri="{FF2B5EF4-FFF2-40B4-BE49-F238E27FC236}">
                  <a16:creationId xmlns:a16="http://schemas.microsoft.com/office/drawing/2014/main" id="{2C077D5D-BDD0-6C4F-9F3B-B3F8C9D3F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6300" y="-458788"/>
              <a:ext cx="100013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Rectangle 18">
              <a:extLst>
                <a:ext uri="{FF2B5EF4-FFF2-40B4-BE49-F238E27FC236}">
                  <a16:creationId xmlns:a16="http://schemas.microsoft.com/office/drawing/2014/main" id="{B147F396-8EEA-6245-9A9E-F6FCB3E55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6300" y="-377825"/>
              <a:ext cx="100013" cy="28575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525B783C-9E15-FF4C-B4CD-38576F4773C3}"/>
              </a:ext>
            </a:extLst>
          </p:cNvPr>
          <p:cNvGrpSpPr/>
          <p:nvPr/>
        </p:nvGrpSpPr>
        <p:grpSpPr>
          <a:xfrm>
            <a:off x="6639346" y="3261495"/>
            <a:ext cx="365474" cy="420848"/>
            <a:chOff x="7113588" y="-790575"/>
            <a:chExt cx="576263" cy="663575"/>
          </a:xfrm>
        </p:grpSpPr>
        <p:sp>
          <p:nvSpPr>
            <p:cNvPr id="234" name="Rectangle 19">
              <a:extLst>
                <a:ext uri="{FF2B5EF4-FFF2-40B4-BE49-F238E27FC236}">
                  <a16:creationId xmlns:a16="http://schemas.microsoft.com/office/drawing/2014/main" id="{37D21BB8-E378-C344-A890-4DBB62DC1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588" y="-790575"/>
              <a:ext cx="100013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20">
              <a:extLst>
                <a:ext uri="{FF2B5EF4-FFF2-40B4-BE49-F238E27FC236}">
                  <a16:creationId xmlns:a16="http://schemas.microsoft.com/office/drawing/2014/main" id="{D49C5201-C067-FB4D-9F2F-AE855DC748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8525" y="-790575"/>
              <a:ext cx="325438" cy="393700"/>
            </a:xfrm>
            <a:custGeom>
              <a:avLst/>
              <a:gdLst>
                <a:gd name="T0" fmla="*/ 205 w 205"/>
                <a:gd name="T1" fmla="*/ 248 h 248"/>
                <a:gd name="T2" fmla="*/ 0 w 205"/>
                <a:gd name="T3" fmla="*/ 248 h 248"/>
                <a:gd name="T4" fmla="*/ 0 w 205"/>
                <a:gd name="T5" fmla="*/ 0 h 248"/>
                <a:gd name="T6" fmla="*/ 102 w 205"/>
                <a:gd name="T7" fmla="*/ 0 h 248"/>
                <a:gd name="T8" fmla="*/ 205 w 205"/>
                <a:gd name="T9" fmla="*/ 89 h 248"/>
                <a:gd name="T10" fmla="*/ 205 w 205"/>
                <a:gd name="T11" fmla="*/ 248 h 248"/>
                <a:gd name="T12" fmla="*/ 17 w 205"/>
                <a:gd name="T13" fmla="*/ 231 h 248"/>
                <a:gd name="T14" fmla="*/ 188 w 205"/>
                <a:gd name="T15" fmla="*/ 231 h 248"/>
                <a:gd name="T16" fmla="*/ 188 w 205"/>
                <a:gd name="T17" fmla="*/ 97 h 248"/>
                <a:gd name="T18" fmla="*/ 95 w 205"/>
                <a:gd name="T19" fmla="*/ 17 h 248"/>
                <a:gd name="T20" fmla="*/ 17 w 205"/>
                <a:gd name="T21" fmla="*/ 17 h 248"/>
                <a:gd name="T22" fmla="*/ 17 w 205"/>
                <a:gd name="T23" fmla="*/ 23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5" h="248">
                  <a:moveTo>
                    <a:pt x="205" y="248"/>
                  </a:moveTo>
                  <a:lnTo>
                    <a:pt x="0" y="24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205" y="89"/>
                  </a:lnTo>
                  <a:lnTo>
                    <a:pt x="205" y="248"/>
                  </a:lnTo>
                  <a:close/>
                  <a:moveTo>
                    <a:pt x="17" y="231"/>
                  </a:moveTo>
                  <a:lnTo>
                    <a:pt x="188" y="231"/>
                  </a:lnTo>
                  <a:lnTo>
                    <a:pt x="188" y="97"/>
                  </a:lnTo>
                  <a:lnTo>
                    <a:pt x="95" y="17"/>
                  </a:lnTo>
                  <a:lnTo>
                    <a:pt x="17" y="17"/>
                  </a:lnTo>
                  <a:lnTo>
                    <a:pt x="17" y="231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21">
              <a:extLst>
                <a:ext uri="{FF2B5EF4-FFF2-40B4-BE49-F238E27FC236}">
                  <a16:creationId xmlns:a16="http://schemas.microsoft.com/office/drawing/2014/main" id="{FDE7E0EE-9DB5-5D4F-BB4B-C6AC1155A1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02513" y="-785813"/>
              <a:ext cx="171450" cy="163513"/>
            </a:xfrm>
            <a:custGeom>
              <a:avLst/>
              <a:gdLst>
                <a:gd name="T0" fmla="*/ 108 w 108"/>
                <a:gd name="T1" fmla="*/ 103 h 103"/>
                <a:gd name="T2" fmla="*/ 0 w 108"/>
                <a:gd name="T3" fmla="*/ 103 h 103"/>
                <a:gd name="T4" fmla="*/ 0 w 108"/>
                <a:gd name="T5" fmla="*/ 0 h 103"/>
                <a:gd name="T6" fmla="*/ 108 w 108"/>
                <a:gd name="T7" fmla="*/ 86 h 103"/>
                <a:gd name="T8" fmla="*/ 108 w 108"/>
                <a:gd name="T9" fmla="*/ 103 h 103"/>
                <a:gd name="T10" fmla="*/ 17 w 108"/>
                <a:gd name="T11" fmla="*/ 86 h 103"/>
                <a:gd name="T12" fmla="*/ 81 w 108"/>
                <a:gd name="T13" fmla="*/ 86 h 103"/>
                <a:gd name="T14" fmla="*/ 17 w 108"/>
                <a:gd name="T15" fmla="*/ 34 h 103"/>
                <a:gd name="T16" fmla="*/ 17 w 108"/>
                <a:gd name="T17" fmla="*/ 8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03">
                  <a:moveTo>
                    <a:pt x="108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108" y="86"/>
                  </a:lnTo>
                  <a:lnTo>
                    <a:pt x="108" y="103"/>
                  </a:lnTo>
                  <a:close/>
                  <a:moveTo>
                    <a:pt x="17" y="86"/>
                  </a:moveTo>
                  <a:lnTo>
                    <a:pt x="81" y="86"/>
                  </a:lnTo>
                  <a:lnTo>
                    <a:pt x="17" y="34"/>
                  </a:lnTo>
                  <a:lnTo>
                    <a:pt x="17" y="86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Rectangle 22">
              <a:extLst>
                <a:ext uri="{FF2B5EF4-FFF2-40B4-BE49-F238E27FC236}">
                  <a16:creationId xmlns:a16="http://schemas.microsoft.com/office/drawing/2014/main" id="{D421E2BA-B41E-A845-8517-5FF8B167F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1213" y="-649288"/>
              <a:ext cx="52388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Rectangle 23">
              <a:extLst>
                <a:ext uri="{FF2B5EF4-FFF2-40B4-BE49-F238E27FC236}">
                  <a16:creationId xmlns:a16="http://schemas.microsoft.com/office/drawing/2014/main" id="{899CCD43-9DE4-C843-8D01-997445A63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5200" y="-649288"/>
              <a:ext cx="50800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Rectangle 24">
              <a:extLst>
                <a:ext uri="{FF2B5EF4-FFF2-40B4-BE49-F238E27FC236}">
                  <a16:creationId xmlns:a16="http://schemas.microsoft.com/office/drawing/2014/main" id="{05F6523C-1E35-8440-9972-3BD5CCC44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5200" y="-584200"/>
              <a:ext cx="177800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Rectangle 25">
              <a:extLst>
                <a:ext uri="{FF2B5EF4-FFF2-40B4-BE49-F238E27FC236}">
                  <a16:creationId xmlns:a16="http://schemas.microsoft.com/office/drawing/2014/main" id="{2BA9FD74-024D-2741-9029-ABB633A8A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5200" y="-508000"/>
              <a:ext cx="177800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26">
              <a:extLst>
                <a:ext uri="{FF2B5EF4-FFF2-40B4-BE49-F238E27FC236}">
                  <a16:creationId xmlns:a16="http://schemas.microsoft.com/office/drawing/2014/main" id="{42AF58EF-71A9-0145-BFFF-CE2A8BFBEE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42163" y="-423863"/>
              <a:ext cx="547688" cy="296863"/>
            </a:xfrm>
            <a:custGeom>
              <a:avLst/>
              <a:gdLst>
                <a:gd name="T0" fmla="*/ 345 w 345"/>
                <a:gd name="T1" fmla="*/ 187 h 187"/>
                <a:gd name="T2" fmla="*/ 0 w 345"/>
                <a:gd name="T3" fmla="*/ 187 h 187"/>
                <a:gd name="T4" fmla="*/ 0 w 345"/>
                <a:gd name="T5" fmla="*/ 0 h 187"/>
                <a:gd name="T6" fmla="*/ 345 w 345"/>
                <a:gd name="T7" fmla="*/ 0 h 187"/>
                <a:gd name="T8" fmla="*/ 345 w 345"/>
                <a:gd name="T9" fmla="*/ 187 h 187"/>
                <a:gd name="T10" fmla="*/ 17 w 345"/>
                <a:gd name="T11" fmla="*/ 170 h 187"/>
                <a:gd name="T12" fmla="*/ 328 w 345"/>
                <a:gd name="T13" fmla="*/ 170 h 187"/>
                <a:gd name="T14" fmla="*/ 328 w 345"/>
                <a:gd name="T15" fmla="*/ 17 h 187"/>
                <a:gd name="T16" fmla="*/ 17 w 345"/>
                <a:gd name="T17" fmla="*/ 17 h 187"/>
                <a:gd name="T18" fmla="*/ 17 w 345"/>
                <a:gd name="T19" fmla="*/ 17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5" h="187">
                  <a:moveTo>
                    <a:pt x="345" y="187"/>
                  </a:moveTo>
                  <a:lnTo>
                    <a:pt x="0" y="187"/>
                  </a:lnTo>
                  <a:lnTo>
                    <a:pt x="0" y="0"/>
                  </a:lnTo>
                  <a:lnTo>
                    <a:pt x="345" y="0"/>
                  </a:lnTo>
                  <a:lnTo>
                    <a:pt x="345" y="187"/>
                  </a:lnTo>
                  <a:close/>
                  <a:moveTo>
                    <a:pt x="17" y="170"/>
                  </a:moveTo>
                  <a:lnTo>
                    <a:pt x="328" y="170"/>
                  </a:lnTo>
                  <a:lnTo>
                    <a:pt x="328" y="17"/>
                  </a:lnTo>
                  <a:lnTo>
                    <a:pt x="17" y="17"/>
                  </a:lnTo>
                  <a:lnTo>
                    <a:pt x="17" y="170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27">
              <a:extLst>
                <a:ext uri="{FF2B5EF4-FFF2-40B4-BE49-F238E27FC236}">
                  <a16:creationId xmlns:a16="http://schemas.microsoft.com/office/drawing/2014/main" id="{3CC438F1-A871-EB4D-80E1-A81D6D7F14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15200" y="-341313"/>
              <a:ext cx="200025" cy="95250"/>
            </a:xfrm>
            <a:custGeom>
              <a:avLst/>
              <a:gdLst>
                <a:gd name="T0" fmla="*/ 126 w 126"/>
                <a:gd name="T1" fmla="*/ 60 h 60"/>
                <a:gd name="T2" fmla="*/ 0 w 126"/>
                <a:gd name="T3" fmla="*/ 60 h 60"/>
                <a:gd name="T4" fmla="*/ 0 w 126"/>
                <a:gd name="T5" fmla="*/ 0 h 60"/>
                <a:gd name="T6" fmla="*/ 126 w 126"/>
                <a:gd name="T7" fmla="*/ 0 h 60"/>
                <a:gd name="T8" fmla="*/ 126 w 126"/>
                <a:gd name="T9" fmla="*/ 60 h 60"/>
                <a:gd name="T10" fmla="*/ 17 w 126"/>
                <a:gd name="T11" fmla="*/ 43 h 60"/>
                <a:gd name="T12" fmla="*/ 109 w 126"/>
                <a:gd name="T13" fmla="*/ 43 h 60"/>
                <a:gd name="T14" fmla="*/ 109 w 126"/>
                <a:gd name="T15" fmla="*/ 17 h 60"/>
                <a:gd name="T16" fmla="*/ 17 w 126"/>
                <a:gd name="T17" fmla="*/ 17 h 60"/>
                <a:gd name="T18" fmla="*/ 17 w 126"/>
                <a:gd name="T19" fmla="*/ 4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60">
                  <a:moveTo>
                    <a:pt x="126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26" y="0"/>
                  </a:lnTo>
                  <a:lnTo>
                    <a:pt x="126" y="60"/>
                  </a:lnTo>
                  <a:close/>
                  <a:moveTo>
                    <a:pt x="17" y="43"/>
                  </a:moveTo>
                  <a:lnTo>
                    <a:pt x="109" y="43"/>
                  </a:lnTo>
                  <a:lnTo>
                    <a:pt x="109" y="17"/>
                  </a:lnTo>
                  <a:lnTo>
                    <a:pt x="17" y="17"/>
                  </a:lnTo>
                  <a:lnTo>
                    <a:pt x="17" y="43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28">
              <a:extLst>
                <a:ext uri="{FF2B5EF4-FFF2-40B4-BE49-F238E27FC236}">
                  <a16:creationId xmlns:a16="http://schemas.microsoft.com/office/drawing/2014/main" id="{87C1454C-C4BF-3E42-B261-71CADA9AC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338" y="-522288"/>
              <a:ext cx="123825" cy="123825"/>
            </a:xfrm>
            <a:custGeom>
              <a:avLst/>
              <a:gdLst>
                <a:gd name="T0" fmla="*/ 12 w 78"/>
                <a:gd name="T1" fmla="*/ 78 h 78"/>
                <a:gd name="T2" fmla="*/ 0 w 78"/>
                <a:gd name="T3" fmla="*/ 66 h 78"/>
                <a:gd name="T4" fmla="*/ 66 w 78"/>
                <a:gd name="T5" fmla="*/ 0 h 78"/>
                <a:gd name="T6" fmla="*/ 78 w 78"/>
                <a:gd name="T7" fmla="*/ 12 h 78"/>
                <a:gd name="T8" fmla="*/ 12 w 7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8">
                  <a:moveTo>
                    <a:pt x="12" y="78"/>
                  </a:moveTo>
                  <a:lnTo>
                    <a:pt x="0" y="66"/>
                  </a:lnTo>
                  <a:lnTo>
                    <a:pt x="66" y="0"/>
                  </a:lnTo>
                  <a:lnTo>
                    <a:pt x="78" y="12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29">
              <a:extLst>
                <a:ext uri="{FF2B5EF4-FFF2-40B4-BE49-F238E27FC236}">
                  <a16:creationId xmlns:a16="http://schemas.microsoft.com/office/drawing/2014/main" id="{78327D74-5E8E-C84E-9C4C-7D1B952AC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6975" y="-538163"/>
              <a:ext cx="138113" cy="139700"/>
            </a:xfrm>
            <a:custGeom>
              <a:avLst/>
              <a:gdLst>
                <a:gd name="T0" fmla="*/ 75 w 87"/>
                <a:gd name="T1" fmla="*/ 88 h 88"/>
                <a:gd name="T2" fmla="*/ 0 w 87"/>
                <a:gd name="T3" fmla="*/ 12 h 88"/>
                <a:gd name="T4" fmla="*/ 12 w 87"/>
                <a:gd name="T5" fmla="*/ 0 h 88"/>
                <a:gd name="T6" fmla="*/ 87 w 87"/>
                <a:gd name="T7" fmla="*/ 76 h 88"/>
                <a:gd name="T8" fmla="*/ 75 w 87"/>
                <a:gd name="T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8">
                  <a:moveTo>
                    <a:pt x="75" y="88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87" y="76"/>
                  </a:lnTo>
                  <a:lnTo>
                    <a:pt x="75" y="88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40BEE09F-2CDB-8847-980C-19DDAB6E0987}"/>
              </a:ext>
            </a:extLst>
          </p:cNvPr>
          <p:cNvGrpSpPr/>
          <p:nvPr/>
        </p:nvGrpSpPr>
        <p:grpSpPr>
          <a:xfrm>
            <a:off x="7172746" y="3291194"/>
            <a:ext cx="357420" cy="361448"/>
            <a:chOff x="8027988" y="-693738"/>
            <a:chExt cx="563563" cy="569913"/>
          </a:xfrm>
        </p:grpSpPr>
        <p:sp>
          <p:nvSpPr>
            <p:cNvPr id="246" name="Freeform 30">
              <a:extLst>
                <a:ext uri="{FF2B5EF4-FFF2-40B4-BE49-F238E27FC236}">
                  <a16:creationId xmlns:a16="http://schemas.microsoft.com/office/drawing/2014/main" id="{56C604DE-4B54-3043-8979-D8FBB5CE2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27988" y="-693738"/>
              <a:ext cx="563563" cy="569913"/>
            </a:xfrm>
            <a:custGeom>
              <a:avLst/>
              <a:gdLst>
                <a:gd name="T0" fmla="*/ 355 w 355"/>
                <a:gd name="T1" fmla="*/ 359 h 359"/>
                <a:gd name="T2" fmla="*/ 0 w 355"/>
                <a:gd name="T3" fmla="*/ 359 h 359"/>
                <a:gd name="T4" fmla="*/ 0 w 355"/>
                <a:gd name="T5" fmla="*/ 0 h 359"/>
                <a:gd name="T6" fmla="*/ 355 w 355"/>
                <a:gd name="T7" fmla="*/ 0 h 359"/>
                <a:gd name="T8" fmla="*/ 355 w 355"/>
                <a:gd name="T9" fmla="*/ 359 h 359"/>
                <a:gd name="T10" fmla="*/ 17 w 355"/>
                <a:gd name="T11" fmla="*/ 342 h 359"/>
                <a:gd name="T12" fmla="*/ 338 w 355"/>
                <a:gd name="T13" fmla="*/ 342 h 359"/>
                <a:gd name="T14" fmla="*/ 338 w 355"/>
                <a:gd name="T15" fmla="*/ 18 h 359"/>
                <a:gd name="T16" fmla="*/ 17 w 355"/>
                <a:gd name="T17" fmla="*/ 18 h 359"/>
                <a:gd name="T18" fmla="*/ 17 w 355"/>
                <a:gd name="T19" fmla="*/ 342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5" h="359">
                  <a:moveTo>
                    <a:pt x="355" y="359"/>
                  </a:moveTo>
                  <a:lnTo>
                    <a:pt x="0" y="359"/>
                  </a:lnTo>
                  <a:lnTo>
                    <a:pt x="0" y="0"/>
                  </a:lnTo>
                  <a:lnTo>
                    <a:pt x="355" y="0"/>
                  </a:lnTo>
                  <a:lnTo>
                    <a:pt x="355" y="359"/>
                  </a:lnTo>
                  <a:close/>
                  <a:moveTo>
                    <a:pt x="17" y="342"/>
                  </a:moveTo>
                  <a:lnTo>
                    <a:pt x="338" y="342"/>
                  </a:lnTo>
                  <a:lnTo>
                    <a:pt x="338" y="18"/>
                  </a:lnTo>
                  <a:lnTo>
                    <a:pt x="17" y="18"/>
                  </a:lnTo>
                  <a:lnTo>
                    <a:pt x="17" y="342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Rectangle 31">
              <a:extLst>
                <a:ext uri="{FF2B5EF4-FFF2-40B4-BE49-F238E27FC236}">
                  <a16:creationId xmlns:a16="http://schemas.microsoft.com/office/drawing/2014/main" id="{6D56A4A3-D68C-3B42-9862-7D64BF7A3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7863" y="-679450"/>
              <a:ext cx="26988" cy="531813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Rectangle 32">
              <a:extLst>
                <a:ext uri="{FF2B5EF4-FFF2-40B4-BE49-F238E27FC236}">
                  <a16:creationId xmlns:a16="http://schemas.microsoft.com/office/drawing/2014/main" id="{1AF69E24-097B-A843-BCF8-F3681D4AF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-617538"/>
              <a:ext cx="152400" cy="28575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Rectangle 33">
              <a:extLst>
                <a:ext uri="{FF2B5EF4-FFF2-40B4-BE49-F238E27FC236}">
                  <a16:creationId xmlns:a16="http://schemas.microsoft.com/office/drawing/2014/main" id="{15CE76A8-CF21-7949-A6DC-2A5B40AFC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-534988"/>
              <a:ext cx="152400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Rectangle 34">
              <a:extLst>
                <a:ext uri="{FF2B5EF4-FFF2-40B4-BE49-F238E27FC236}">
                  <a16:creationId xmlns:a16="http://schemas.microsoft.com/office/drawing/2014/main" id="{EABA53FA-C3D9-E747-84D3-3132D1A8E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-454025"/>
              <a:ext cx="152400" cy="28575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Rectangle 35">
              <a:extLst>
                <a:ext uri="{FF2B5EF4-FFF2-40B4-BE49-F238E27FC236}">
                  <a16:creationId xmlns:a16="http://schemas.microsoft.com/office/drawing/2014/main" id="{478E6916-A068-9D4D-8317-D967CEF5D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72475" y="-617538"/>
              <a:ext cx="153988" cy="28575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Rectangle 36">
              <a:extLst>
                <a:ext uri="{FF2B5EF4-FFF2-40B4-BE49-F238E27FC236}">
                  <a16:creationId xmlns:a16="http://schemas.microsoft.com/office/drawing/2014/main" id="{8F65B252-5C5C-3249-BBE8-09A3F9E0A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72475" y="-534988"/>
              <a:ext cx="153988" cy="26988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Rectangle 37">
              <a:extLst>
                <a:ext uri="{FF2B5EF4-FFF2-40B4-BE49-F238E27FC236}">
                  <a16:creationId xmlns:a16="http://schemas.microsoft.com/office/drawing/2014/main" id="{FBE78893-7076-CA41-9D0E-1F2C16C15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72475" y="-454025"/>
              <a:ext cx="153988" cy="28575"/>
            </a:xfrm>
            <a:prstGeom prst="rect">
              <a:avLst/>
            </a:pr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4" name="Left-Right Arrow 156">
            <a:extLst>
              <a:ext uri="{FF2B5EF4-FFF2-40B4-BE49-F238E27FC236}">
                <a16:creationId xmlns:a16="http://schemas.microsoft.com/office/drawing/2014/main" id="{E20964C6-ADCA-C14A-8F06-DF24554246EF}"/>
              </a:ext>
            </a:extLst>
          </p:cNvPr>
          <p:cNvSpPr/>
          <p:nvPr/>
        </p:nvSpPr>
        <p:spPr>
          <a:xfrm>
            <a:off x="2143981" y="3109636"/>
            <a:ext cx="900000" cy="360000"/>
          </a:xfrm>
          <a:prstGeom prst="leftRightArrow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5" name="Picture 254">
            <a:extLst>
              <a:ext uri="{FF2B5EF4-FFF2-40B4-BE49-F238E27FC236}">
                <a16:creationId xmlns:a16="http://schemas.microsoft.com/office/drawing/2014/main" id="{5344342A-DAFB-854B-B311-2B32B3D2219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779" y="3216848"/>
            <a:ext cx="279666" cy="10641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56" name="Parallelogram 255">
            <a:extLst>
              <a:ext uri="{FF2B5EF4-FFF2-40B4-BE49-F238E27FC236}">
                <a16:creationId xmlns:a16="http://schemas.microsoft.com/office/drawing/2014/main" id="{3C776B88-6F17-4844-89A3-3CC53AEADA02}"/>
              </a:ext>
            </a:extLst>
          </p:cNvPr>
          <p:cNvSpPr/>
          <p:nvPr/>
        </p:nvSpPr>
        <p:spPr>
          <a:xfrm>
            <a:off x="2873196" y="4761003"/>
            <a:ext cx="624222" cy="115798"/>
          </a:xfrm>
          <a:prstGeom prst="parallelogram">
            <a:avLst>
              <a:gd name="adj" fmla="val 100190"/>
            </a:avLst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i="1" dirty="0">
              <a:solidFill>
                <a:schemeClr val="tx1"/>
              </a:solidFill>
            </a:endParaRPr>
          </a:p>
        </p:txBody>
      </p:sp>
      <p:sp>
        <p:nvSpPr>
          <p:cNvPr id="257" name="Parallelogram 256">
            <a:extLst>
              <a:ext uri="{FF2B5EF4-FFF2-40B4-BE49-F238E27FC236}">
                <a16:creationId xmlns:a16="http://schemas.microsoft.com/office/drawing/2014/main" id="{B7F73BBF-1315-F040-916A-F57946A6735C}"/>
              </a:ext>
            </a:extLst>
          </p:cNvPr>
          <p:cNvSpPr/>
          <p:nvPr/>
        </p:nvSpPr>
        <p:spPr>
          <a:xfrm>
            <a:off x="4136161" y="4761003"/>
            <a:ext cx="451500" cy="115798"/>
          </a:xfrm>
          <a:prstGeom prst="parallelogram">
            <a:avLst>
              <a:gd name="adj" fmla="val 100190"/>
            </a:avLst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58" name="Parallelogram 257">
            <a:extLst>
              <a:ext uri="{FF2B5EF4-FFF2-40B4-BE49-F238E27FC236}">
                <a16:creationId xmlns:a16="http://schemas.microsoft.com/office/drawing/2014/main" id="{21AF64F9-B9CA-1B47-9A97-5E19ACF63347}"/>
              </a:ext>
            </a:extLst>
          </p:cNvPr>
          <p:cNvSpPr/>
          <p:nvPr/>
        </p:nvSpPr>
        <p:spPr>
          <a:xfrm>
            <a:off x="5223432" y="4761003"/>
            <a:ext cx="517602" cy="115798"/>
          </a:xfrm>
          <a:prstGeom prst="parallelogram">
            <a:avLst>
              <a:gd name="adj" fmla="val 100190"/>
            </a:avLst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59" name="Content Placeholder 2">
            <a:extLst>
              <a:ext uri="{FF2B5EF4-FFF2-40B4-BE49-F238E27FC236}">
                <a16:creationId xmlns:a16="http://schemas.microsoft.com/office/drawing/2014/main" id="{891238D2-9F4F-7340-9C62-C4D259D8EFEE}"/>
              </a:ext>
            </a:extLst>
          </p:cNvPr>
          <p:cNvSpPr txBox="1">
            <a:spLocks/>
          </p:cNvSpPr>
          <p:nvPr/>
        </p:nvSpPr>
        <p:spPr>
          <a:xfrm>
            <a:off x="7814548" y="2311128"/>
            <a:ext cx="4223464" cy="4379145"/>
          </a:xfrm>
          <a:prstGeom prst="rect">
            <a:avLst/>
          </a:prstGeom>
          <a:noFill/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88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20" lvl="2" indent="-169820">
              <a:lnSpc>
                <a:spcPct val="100000"/>
              </a:lnSpc>
              <a:spcBef>
                <a:spcPts val="1600"/>
              </a:spcBef>
              <a:buClrTx/>
              <a:buSzPct val="100000"/>
              <a:defRPr/>
            </a:pPr>
            <a:r>
              <a:rPr lang="en-US" sz="1400" dirty="0">
                <a:solidFill>
                  <a:schemeClr val="accent3"/>
                </a:solidFill>
              </a:rPr>
              <a:t>VMware SDDC running on AWS bare metal</a:t>
            </a:r>
          </a:p>
          <a:p>
            <a:pPr marL="169820" lvl="2" indent="-169820">
              <a:lnSpc>
                <a:spcPct val="100000"/>
              </a:lnSpc>
              <a:spcBef>
                <a:spcPts val="1600"/>
              </a:spcBef>
              <a:buClrTx/>
              <a:buSzPct val="100000"/>
              <a:defRPr/>
            </a:pPr>
            <a:r>
              <a:rPr lang="en-US" sz="1400" dirty="0">
                <a:solidFill>
                  <a:schemeClr val="accent3"/>
                </a:solidFill>
              </a:rPr>
              <a:t>Sold, operated and supported by VMware</a:t>
            </a:r>
          </a:p>
          <a:p>
            <a:pPr marL="169820" lvl="2" indent="-169820">
              <a:lnSpc>
                <a:spcPct val="100000"/>
              </a:lnSpc>
              <a:spcBef>
                <a:spcPts val="1600"/>
              </a:spcBef>
              <a:buClrTx/>
              <a:buSzPct val="100000"/>
              <a:defRPr/>
            </a:pPr>
            <a:r>
              <a:rPr lang="en-US" sz="1400" dirty="0">
                <a:solidFill>
                  <a:schemeClr val="accent3"/>
                </a:solidFill>
              </a:rPr>
              <a:t>On-demand capacity &amp; flexible consumption</a:t>
            </a:r>
          </a:p>
          <a:p>
            <a:pPr marL="169820" lvl="2" indent="-169820">
              <a:lnSpc>
                <a:spcPct val="100000"/>
              </a:lnSpc>
              <a:spcBef>
                <a:spcPts val="1600"/>
              </a:spcBef>
              <a:buClrTx/>
              <a:buSzPct val="100000"/>
              <a:defRPr/>
            </a:pPr>
            <a:r>
              <a:rPr lang="en-US" sz="1400" dirty="0">
                <a:solidFill>
                  <a:schemeClr val="accent3"/>
                </a:solidFill>
              </a:rPr>
              <a:t>Full operational consistency with on-premises SDDC</a:t>
            </a:r>
          </a:p>
          <a:p>
            <a:pPr marL="169820" lvl="2" indent="-169820">
              <a:lnSpc>
                <a:spcPct val="100000"/>
              </a:lnSpc>
              <a:spcBef>
                <a:spcPts val="1600"/>
              </a:spcBef>
              <a:buClrTx/>
              <a:buSzPct val="100000"/>
              <a:defRPr/>
            </a:pPr>
            <a:r>
              <a:rPr lang="en-US" sz="1400" dirty="0">
                <a:solidFill>
                  <a:schemeClr val="accent3"/>
                </a:solidFill>
              </a:rPr>
              <a:t>Seamless workload portability and hybrid operations</a:t>
            </a:r>
          </a:p>
          <a:p>
            <a:pPr marL="169820" lvl="2" indent="-169820">
              <a:lnSpc>
                <a:spcPct val="100000"/>
              </a:lnSpc>
              <a:spcBef>
                <a:spcPts val="1600"/>
              </a:spcBef>
              <a:buClrTx/>
              <a:buSzPct val="100000"/>
              <a:defRPr/>
            </a:pPr>
            <a:r>
              <a:rPr lang="en-US" sz="1400" dirty="0">
                <a:solidFill>
                  <a:schemeClr val="accent3"/>
                </a:solidFill>
              </a:rPr>
              <a:t>Multiple Networking Options</a:t>
            </a:r>
          </a:p>
          <a:p>
            <a:pPr marL="169820" lvl="2" indent="-169820">
              <a:lnSpc>
                <a:spcPct val="100000"/>
              </a:lnSpc>
              <a:spcBef>
                <a:spcPts val="1600"/>
              </a:spcBef>
              <a:buClrTx/>
              <a:buSzPct val="100000"/>
              <a:defRPr/>
            </a:pPr>
            <a:r>
              <a:rPr lang="en-US" sz="1400" dirty="0">
                <a:solidFill>
                  <a:schemeClr val="accent3"/>
                </a:solidFill>
              </a:rPr>
              <a:t>Global AWS footprint, reach, availability</a:t>
            </a:r>
          </a:p>
          <a:p>
            <a:pPr marL="169820" lvl="2" indent="-169820">
              <a:lnSpc>
                <a:spcPct val="100000"/>
              </a:lnSpc>
              <a:spcBef>
                <a:spcPts val="1600"/>
              </a:spcBef>
              <a:buClrTx/>
              <a:buSzPct val="100000"/>
              <a:defRPr/>
            </a:pPr>
            <a:r>
              <a:rPr lang="en-US" sz="1400" dirty="0">
                <a:solidFill>
                  <a:schemeClr val="accent3"/>
                </a:solidFill>
              </a:rPr>
              <a:t>Direct access to native AWS services</a:t>
            </a:r>
          </a:p>
          <a:p>
            <a:pPr marL="169820" lvl="2" indent="-169820">
              <a:lnSpc>
                <a:spcPct val="100000"/>
              </a:lnSpc>
              <a:spcBef>
                <a:spcPts val="1600"/>
              </a:spcBef>
              <a:buClrTx/>
              <a:buSzPct val="100000"/>
              <a:defRPr/>
            </a:pP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ED9F57F5-8E98-7245-9957-59A0E3BDB1EA}"/>
              </a:ext>
            </a:extLst>
          </p:cNvPr>
          <p:cNvSpPr/>
          <p:nvPr/>
        </p:nvSpPr>
        <p:spPr>
          <a:xfrm>
            <a:off x="7814548" y="1859280"/>
            <a:ext cx="21156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898">
              <a:spcBef>
                <a:spcPts val="600"/>
              </a:spcBef>
              <a:buClr>
                <a:srgbClr val="717074">
                  <a:lumMod val="50000"/>
                </a:srgbClr>
              </a:buClr>
              <a:defRPr/>
            </a:pPr>
            <a:r>
              <a:rPr lang="en-US" sz="1600" b="1" dirty="0">
                <a:solidFill>
                  <a:schemeClr val="accent3"/>
                </a:solidFill>
              </a:rPr>
              <a:t>Service Highlights</a:t>
            </a:r>
          </a:p>
        </p:txBody>
      </p:sp>
      <p:sp>
        <p:nvSpPr>
          <p:cNvPr id="261" name="Left-Right Arrow 156">
            <a:extLst>
              <a:ext uri="{FF2B5EF4-FFF2-40B4-BE49-F238E27FC236}">
                <a16:creationId xmlns:a16="http://schemas.microsoft.com/office/drawing/2014/main" id="{AF7C5FC3-84F7-B848-96DD-BFC88132C205}"/>
              </a:ext>
            </a:extLst>
          </p:cNvPr>
          <p:cNvSpPr/>
          <p:nvPr/>
        </p:nvSpPr>
        <p:spPr>
          <a:xfrm>
            <a:off x="5702668" y="4267134"/>
            <a:ext cx="542205" cy="360000"/>
          </a:xfrm>
          <a:prstGeom prst="leftRightArrow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4A6481ED-89EC-5846-B8CA-EC14F30B7468}"/>
              </a:ext>
            </a:extLst>
          </p:cNvPr>
          <p:cNvGrpSpPr/>
          <p:nvPr/>
        </p:nvGrpSpPr>
        <p:grpSpPr>
          <a:xfrm>
            <a:off x="6203684" y="3942848"/>
            <a:ext cx="1234002" cy="822187"/>
            <a:chOff x="6203684" y="3942848"/>
            <a:chExt cx="1234002" cy="822187"/>
          </a:xfrm>
        </p:grpSpPr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BBE6481B-5F67-F945-B290-85E0BEE5387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03684" y="3942848"/>
              <a:ext cx="1234002" cy="822187"/>
              <a:chOff x="13293725" y="3097213"/>
              <a:chExt cx="4071938" cy="2713038"/>
            </a:xfrm>
          </p:grpSpPr>
          <p:sp>
            <p:nvSpPr>
              <p:cNvPr id="265" name="Freeform 357">
                <a:extLst>
                  <a:ext uri="{FF2B5EF4-FFF2-40B4-BE49-F238E27FC236}">
                    <a16:creationId xmlns:a16="http://schemas.microsoft.com/office/drawing/2014/main" id="{9DE33826-AE99-584D-896C-39181B6FCE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3725" y="3097213"/>
                <a:ext cx="4071938" cy="2713038"/>
              </a:xfrm>
              <a:custGeom>
                <a:avLst/>
                <a:gdLst>
                  <a:gd name="T0" fmla="*/ 855 w 1083"/>
                  <a:gd name="T1" fmla="*/ 218 h 720"/>
                  <a:gd name="T2" fmla="*/ 827 w 1083"/>
                  <a:gd name="T3" fmla="*/ 217 h 720"/>
                  <a:gd name="T4" fmla="*/ 751 w 1083"/>
                  <a:gd name="T5" fmla="*/ 70 h 720"/>
                  <a:gd name="T6" fmla="*/ 724 w 1083"/>
                  <a:gd name="T7" fmla="*/ 52 h 720"/>
                  <a:gd name="T8" fmla="*/ 459 w 1083"/>
                  <a:gd name="T9" fmla="*/ 105 h 720"/>
                  <a:gd name="T10" fmla="*/ 410 w 1083"/>
                  <a:gd name="T11" fmla="*/ 159 h 720"/>
                  <a:gd name="T12" fmla="*/ 202 w 1083"/>
                  <a:gd name="T13" fmla="*/ 208 h 720"/>
                  <a:gd name="T14" fmla="*/ 159 w 1083"/>
                  <a:gd name="T15" fmla="*/ 253 h 720"/>
                  <a:gd name="T16" fmla="*/ 146 w 1083"/>
                  <a:gd name="T17" fmla="*/ 356 h 720"/>
                  <a:gd name="T18" fmla="*/ 58 w 1083"/>
                  <a:gd name="T19" fmla="*/ 419 h 720"/>
                  <a:gd name="T20" fmla="*/ 0 w 1083"/>
                  <a:gd name="T21" fmla="*/ 521 h 720"/>
                  <a:gd name="T22" fmla="*/ 161 w 1083"/>
                  <a:gd name="T23" fmla="*/ 660 h 720"/>
                  <a:gd name="T24" fmla="*/ 189 w 1083"/>
                  <a:gd name="T25" fmla="*/ 662 h 720"/>
                  <a:gd name="T26" fmla="*/ 287 w 1083"/>
                  <a:gd name="T27" fmla="*/ 642 h 720"/>
                  <a:gd name="T28" fmla="*/ 460 w 1083"/>
                  <a:gd name="T29" fmla="*/ 713 h 720"/>
                  <a:gd name="T30" fmla="*/ 668 w 1083"/>
                  <a:gd name="T31" fmla="*/ 650 h 720"/>
                  <a:gd name="T32" fmla="*/ 784 w 1083"/>
                  <a:gd name="T33" fmla="*/ 688 h 720"/>
                  <a:gd name="T34" fmla="*/ 993 w 1083"/>
                  <a:gd name="T35" fmla="*/ 601 h 720"/>
                  <a:gd name="T36" fmla="*/ 1074 w 1083"/>
                  <a:gd name="T37" fmla="*/ 453 h 720"/>
                  <a:gd name="T38" fmla="*/ 855 w 1083"/>
                  <a:gd name="T39" fmla="*/ 218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83" h="720">
                    <a:moveTo>
                      <a:pt x="855" y="218"/>
                    </a:moveTo>
                    <a:cubicBezTo>
                      <a:pt x="846" y="217"/>
                      <a:pt x="837" y="217"/>
                      <a:pt x="827" y="217"/>
                    </a:cubicBezTo>
                    <a:cubicBezTo>
                      <a:pt x="824" y="161"/>
                      <a:pt x="797" y="107"/>
                      <a:pt x="751" y="70"/>
                    </a:cubicBezTo>
                    <a:cubicBezTo>
                      <a:pt x="742" y="64"/>
                      <a:pt x="734" y="57"/>
                      <a:pt x="724" y="52"/>
                    </a:cubicBezTo>
                    <a:cubicBezTo>
                      <a:pt x="634" y="0"/>
                      <a:pt x="521" y="25"/>
                      <a:pt x="459" y="105"/>
                    </a:cubicBezTo>
                    <a:cubicBezTo>
                      <a:pt x="440" y="119"/>
                      <a:pt x="423" y="138"/>
                      <a:pt x="410" y="159"/>
                    </a:cubicBezTo>
                    <a:cubicBezTo>
                      <a:pt x="330" y="127"/>
                      <a:pt x="243" y="147"/>
                      <a:pt x="202" y="208"/>
                    </a:cubicBezTo>
                    <a:cubicBezTo>
                      <a:pt x="185" y="220"/>
                      <a:pt x="170" y="235"/>
                      <a:pt x="159" y="253"/>
                    </a:cubicBezTo>
                    <a:cubicBezTo>
                      <a:pt x="142" y="284"/>
                      <a:pt x="138" y="321"/>
                      <a:pt x="146" y="356"/>
                    </a:cubicBezTo>
                    <a:cubicBezTo>
                      <a:pt x="108" y="369"/>
                      <a:pt x="77" y="391"/>
                      <a:pt x="58" y="419"/>
                    </a:cubicBezTo>
                    <a:cubicBezTo>
                      <a:pt x="22" y="444"/>
                      <a:pt x="0" y="481"/>
                      <a:pt x="0" y="521"/>
                    </a:cubicBezTo>
                    <a:cubicBezTo>
                      <a:pt x="0" y="592"/>
                      <a:pt x="70" y="650"/>
                      <a:pt x="161" y="660"/>
                    </a:cubicBezTo>
                    <a:cubicBezTo>
                      <a:pt x="170" y="661"/>
                      <a:pt x="179" y="662"/>
                      <a:pt x="189" y="662"/>
                    </a:cubicBezTo>
                    <a:cubicBezTo>
                      <a:pt x="225" y="662"/>
                      <a:pt x="258" y="655"/>
                      <a:pt x="287" y="642"/>
                    </a:cubicBezTo>
                    <a:cubicBezTo>
                      <a:pt x="332" y="681"/>
                      <a:pt x="392" y="708"/>
                      <a:pt x="460" y="713"/>
                    </a:cubicBezTo>
                    <a:cubicBezTo>
                      <a:pt x="540" y="720"/>
                      <a:pt x="615" y="694"/>
                      <a:pt x="668" y="650"/>
                    </a:cubicBezTo>
                    <a:cubicBezTo>
                      <a:pt x="702" y="671"/>
                      <a:pt x="741" y="685"/>
                      <a:pt x="784" y="688"/>
                    </a:cubicBezTo>
                    <a:cubicBezTo>
                      <a:pt x="869" y="695"/>
                      <a:pt x="946" y="659"/>
                      <a:pt x="993" y="601"/>
                    </a:cubicBezTo>
                    <a:cubicBezTo>
                      <a:pt x="1039" y="565"/>
                      <a:pt x="1069" y="513"/>
                      <a:pt x="1074" y="453"/>
                    </a:cubicBezTo>
                    <a:cubicBezTo>
                      <a:pt x="1083" y="333"/>
                      <a:pt x="985" y="228"/>
                      <a:pt x="855" y="218"/>
                    </a:cubicBezTo>
                    <a:close/>
                  </a:path>
                </a:pathLst>
              </a:custGeom>
              <a:solidFill>
                <a:srgbClr val="FFA1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358">
                <a:extLst>
                  <a:ext uri="{FF2B5EF4-FFF2-40B4-BE49-F238E27FC236}">
                    <a16:creationId xmlns:a16="http://schemas.microsoft.com/office/drawing/2014/main" id="{3ECD48D2-6B86-FA4F-B68F-17EDC0241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78188" y="3360738"/>
                <a:ext cx="1357313" cy="2000250"/>
              </a:xfrm>
              <a:custGeom>
                <a:avLst/>
                <a:gdLst>
                  <a:gd name="T0" fmla="*/ 141 w 361"/>
                  <a:gd name="T1" fmla="*/ 148 h 531"/>
                  <a:gd name="T2" fmla="*/ 114 w 361"/>
                  <a:gd name="T3" fmla="*/ 147 h 531"/>
                  <a:gd name="T4" fmla="*/ 37 w 361"/>
                  <a:gd name="T5" fmla="*/ 0 h 531"/>
                  <a:gd name="T6" fmla="*/ 0 w 361"/>
                  <a:gd name="T7" fmla="*/ 37 h 531"/>
                  <a:gd name="T8" fmla="*/ 77 w 361"/>
                  <a:gd name="T9" fmla="*/ 184 h 531"/>
                  <a:gd name="T10" fmla="*/ 104 w 361"/>
                  <a:gd name="T11" fmla="*/ 185 h 531"/>
                  <a:gd name="T12" fmla="*/ 323 w 361"/>
                  <a:gd name="T13" fmla="*/ 420 h 531"/>
                  <a:gd name="T14" fmla="*/ 279 w 361"/>
                  <a:gd name="T15" fmla="*/ 531 h 531"/>
                  <a:gd name="T16" fmla="*/ 360 w 361"/>
                  <a:gd name="T17" fmla="*/ 383 h 531"/>
                  <a:gd name="T18" fmla="*/ 360 w 361"/>
                  <a:gd name="T19" fmla="*/ 355 h 531"/>
                  <a:gd name="T20" fmla="*/ 141 w 361"/>
                  <a:gd name="T21" fmla="*/ 14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1" h="531">
                    <a:moveTo>
                      <a:pt x="141" y="148"/>
                    </a:moveTo>
                    <a:cubicBezTo>
                      <a:pt x="132" y="147"/>
                      <a:pt x="123" y="147"/>
                      <a:pt x="114" y="147"/>
                    </a:cubicBezTo>
                    <a:cubicBezTo>
                      <a:pt x="110" y="91"/>
                      <a:pt x="83" y="37"/>
                      <a:pt x="3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6" y="74"/>
                      <a:pt x="73" y="128"/>
                      <a:pt x="77" y="184"/>
                    </a:cubicBezTo>
                    <a:cubicBezTo>
                      <a:pt x="86" y="184"/>
                      <a:pt x="95" y="184"/>
                      <a:pt x="104" y="185"/>
                    </a:cubicBezTo>
                    <a:cubicBezTo>
                      <a:pt x="234" y="195"/>
                      <a:pt x="332" y="300"/>
                      <a:pt x="323" y="420"/>
                    </a:cubicBezTo>
                    <a:cubicBezTo>
                      <a:pt x="320" y="461"/>
                      <a:pt x="304" y="499"/>
                      <a:pt x="279" y="531"/>
                    </a:cubicBezTo>
                    <a:cubicBezTo>
                      <a:pt x="325" y="495"/>
                      <a:pt x="355" y="443"/>
                      <a:pt x="360" y="383"/>
                    </a:cubicBezTo>
                    <a:cubicBezTo>
                      <a:pt x="361" y="373"/>
                      <a:pt x="361" y="364"/>
                      <a:pt x="360" y="355"/>
                    </a:cubicBezTo>
                    <a:cubicBezTo>
                      <a:pt x="353" y="247"/>
                      <a:pt x="261" y="157"/>
                      <a:pt x="141" y="148"/>
                    </a:cubicBezTo>
                    <a:close/>
                  </a:path>
                </a:pathLst>
              </a:custGeom>
              <a:solidFill>
                <a:srgbClr val="D381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7" name="Freeform 359">
                <a:extLst>
                  <a:ext uri="{FF2B5EF4-FFF2-40B4-BE49-F238E27FC236}">
                    <a16:creationId xmlns:a16="http://schemas.microsoft.com/office/drawing/2014/main" id="{50CC844E-005D-6A4C-9F4C-880C8707A9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52550" y="3576638"/>
                <a:ext cx="782638" cy="304800"/>
              </a:xfrm>
              <a:custGeom>
                <a:avLst/>
                <a:gdLst>
                  <a:gd name="T0" fmla="*/ 186 w 208"/>
                  <a:gd name="T1" fmla="*/ 76 h 81"/>
                  <a:gd name="T2" fmla="*/ 202 w 208"/>
                  <a:gd name="T3" fmla="*/ 40 h 81"/>
                  <a:gd name="T4" fmla="*/ 208 w 208"/>
                  <a:gd name="T5" fmla="*/ 32 h 81"/>
                  <a:gd name="T6" fmla="*/ 0 w 208"/>
                  <a:gd name="T7" fmla="*/ 81 h 81"/>
                  <a:gd name="T8" fmla="*/ 186 w 208"/>
                  <a:gd name="T9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81">
                    <a:moveTo>
                      <a:pt x="186" y="76"/>
                    </a:moveTo>
                    <a:cubicBezTo>
                      <a:pt x="190" y="63"/>
                      <a:pt x="196" y="52"/>
                      <a:pt x="202" y="40"/>
                    </a:cubicBezTo>
                    <a:cubicBezTo>
                      <a:pt x="204" y="37"/>
                      <a:pt x="206" y="35"/>
                      <a:pt x="208" y="32"/>
                    </a:cubicBezTo>
                    <a:cubicBezTo>
                      <a:pt x="128" y="0"/>
                      <a:pt x="41" y="20"/>
                      <a:pt x="0" y="81"/>
                    </a:cubicBezTo>
                    <a:cubicBezTo>
                      <a:pt x="49" y="48"/>
                      <a:pt x="121" y="44"/>
                      <a:pt x="186" y="76"/>
                    </a:cubicBezTo>
                    <a:close/>
                  </a:path>
                </a:pathLst>
              </a:custGeom>
              <a:solidFill>
                <a:srgbClr val="F89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360">
                <a:extLst>
                  <a:ext uri="{FF2B5EF4-FFF2-40B4-BE49-F238E27FC236}">
                    <a16:creationId xmlns:a16="http://schemas.microsoft.com/office/drawing/2014/main" id="{5E93A8D5-614D-874B-AB61-E34C4F38D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11213" y="4438651"/>
                <a:ext cx="360363" cy="236538"/>
              </a:xfrm>
              <a:custGeom>
                <a:avLst/>
                <a:gdLst>
                  <a:gd name="T0" fmla="*/ 88 w 96"/>
                  <a:gd name="T1" fmla="*/ 0 h 63"/>
                  <a:gd name="T2" fmla="*/ 0 w 96"/>
                  <a:gd name="T3" fmla="*/ 63 h 63"/>
                  <a:gd name="T4" fmla="*/ 96 w 96"/>
                  <a:gd name="T5" fmla="*/ 26 h 63"/>
                  <a:gd name="T6" fmla="*/ 88 w 96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63">
                    <a:moveTo>
                      <a:pt x="88" y="0"/>
                    </a:moveTo>
                    <a:cubicBezTo>
                      <a:pt x="50" y="13"/>
                      <a:pt x="19" y="35"/>
                      <a:pt x="0" y="63"/>
                    </a:cubicBezTo>
                    <a:cubicBezTo>
                      <a:pt x="26" y="44"/>
                      <a:pt x="59" y="31"/>
                      <a:pt x="96" y="26"/>
                    </a:cubicBezTo>
                    <a:cubicBezTo>
                      <a:pt x="92" y="17"/>
                      <a:pt x="90" y="8"/>
                      <a:pt x="88" y="0"/>
                    </a:cubicBezTo>
                    <a:close/>
                  </a:path>
                </a:pathLst>
              </a:custGeom>
              <a:solidFill>
                <a:srgbClr val="F89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361">
                <a:extLst>
                  <a:ext uri="{FF2B5EF4-FFF2-40B4-BE49-F238E27FC236}">
                    <a16:creationId xmlns:a16="http://schemas.microsoft.com/office/drawing/2014/main" id="{336E5F66-7F8B-E543-8A68-EA6E2ACE7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19338" y="3162301"/>
                <a:ext cx="1098550" cy="338138"/>
              </a:xfrm>
              <a:custGeom>
                <a:avLst/>
                <a:gdLst>
                  <a:gd name="T0" fmla="*/ 228 w 292"/>
                  <a:gd name="T1" fmla="*/ 72 h 90"/>
                  <a:gd name="T2" fmla="*/ 255 w 292"/>
                  <a:gd name="T3" fmla="*/ 90 h 90"/>
                  <a:gd name="T4" fmla="*/ 292 w 292"/>
                  <a:gd name="T5" fmla="*/ 53 h 90"/>
                  <a:gd name="T6" fmla="*/ 265 w 292"/>
                  <a:gd name="T7" fmla="*/ 35 h 90"/>
                  <a:gd name="T8" fmla="*/ 93 w 292"/>
                  <a:gd name="T9" fmla="*/ 20 h 90"/>
                  <a:gd name="T10" fmla="*/ 0 w 292"/>
                  <a:gd name="T11" fmla="*/ 88 h 90"/>
                  <a:gd name="T12" fmla="*/ 228 w 292"/>
                  <a:gd name="T13" fmla="*/ 7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90">
                    <a:moveTo>
                      <a:pt x="228" y="72"/>
                    </a:moveTo>
                    <a:cubicBezTo>
                      <a:pt x="238" y="77"/>
                      <a:pt x="247" y="84"/>
                      <a:pt x="255" y="90"/>
                    </a:cubicBezTo>
                    <a:cubicBezTo>
                      <a:pt x="292" y="53"/>
                      <a:pt x="292" y="53"/>
                      <a:pt x="292" y="53"/>
                    </a:cubicBezTo>
                    <a:cubicBezTo>
                      <a:pt x="283" y="47"/>
                      <a:pt x="275" y="40"/>
                      <a:pt x="265" y="35"/>
                    </a:cubicBezTo>
                    <a:cubicBezTo>
                      <a:pt x="210" y="4"/>
                      <a:pt x="148" y="0"/>
                      <a:pt x="93" y="20"/>
                    </a:cubicBezTo>
                    <a:cubicBezTo>
                      <a:pt x="57" y="33"/>
                      <a:pt x="24" y="56"/>
                      <a:pt x="0" y="88"/>
                    </a:cubicBezTo>
                    <a:cubicBezTo>
                      <a:pt x="64" y="38"/>
                      <a:pt x="154" y="29"/>
                      <a:pt x="228" y="72"/>
                    </a:cubicBezTo>
                    <a:close/>
                  </a:path>
                </a:pathLst>
              </a:custGeom>
              <a:solidFill>
                <a:srgbClr val="F89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362">
                <a:extLst>
                  <a:ext uri="{FF2B5EF4-FFF2-40B4-BE49-F238E27FC236}">
                    <a16:creationId xmlns:a16="http://schemas.microsoft.com/office/drawing/2014/main" id="{C204D7D5-6DAC-FB40-B9C1-6655DBCBA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3725" y="3270251"/>
                <a:ext cx="2684463" cy="2312988"/>
              </a:xfrm>
              <a:custGeom>
                <a:avLst/>
                <a:gdLst>
                  <a:gd name="T0" fmla="*/ 687 w 714"/>
                  <a:gd name="T1" fmla="*/ 43 h 614"/>
                  <a:gd name="T2" fmla="*/ 459 w 714"/>
                  <a:gd name="T3" fmla="*/ 59 h 614"/>
                  <a:gd name="T4" fmla="*/ 410 w 714"/>
                  <a:gd name="T5" fmla="*/ 113 h 614"/>
                  <a:gd name="T6" fmla="*/ 404 w 714"/>
                  <a:gd name="T7" fmla="*/ 121 h 614"/>
                  <a:gd name="T8" fmla="*/ 388 w 714"/>
                  <a:gd name="T9" fmla="*/ 157 h 614"/>
                  <a:gd name="T10" fmla="*/ 202 w 714"/>
                  <a:gd name="T11" fmla="*/ 162 h 614"/>
                  <a:gd name="T12" fmla="*/ 159 w 714"/>
                  <a:gd name="T13" fmla="*/ 207 h 614"/>
                  <a:gd name="T14" fmla="*/ 146 w 714"/>
                  <a:gd name="T15" fmla="*/ 310 h 614"/>
                  <a:gd name="T16" fmla="*/ 154 w 714"/>
                  <a:gd name="T17" fmla="*/ 336 h 614"/>
                  <a:gd name="T18" fmla="*/ 58 w 714"/>
                  <a:gd name="T19" fmla="*/ 373 h 614"/>
                  <a:gd name="T20" fmla="*/ 50 w 714"/>
                  <a:gd name="T21" fmla="*/ 379 h 614"/>
                  <a:gd name="T22" fmla="*/ 0 w 714"/>
                  <a:gd name="T23" fmla="*/ 475 h 614"/>
                  <a:gd name="T24" fmla="*/ 161 w 714"/>
                  <a:gd name="T25" fmla="*/ 614 h 614"/>
                  <a:gd name="T26" fmla="*/ 198 w 714"/>
                  <a:gd name="T27" fmla="*/ 578 h 614"/>
                  <a:gd name="T28" fmla="*/ 714 w 714"/>
                  <a:gd name="T29" fmla="*/ 61 h 614"/>
                  <a:gd name="T30" fmla="*/ 687 w 714"/>
                  <a:gd name="T31" fmla="*/ 43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4" h="614">
                    <a:moveTo>
                      <a:pt x="687" y="43"/>
                    </a:moveTo>
                    <a:cubicBezTo>
                      <a:pt x="613" y="0"/>
                      <a:pt x="523" y="9"/>
                      <a:pt x="459" y="59"/>
                    </a:cubicBezTo>
                    <a:cubicBezTo>
                      <a:pt x="440" y="73"/>
                      <a:pt x="423" y="92"/>
                      <a:pt x="410" y="113"/>
                    </a:cubicBezTo>
                    <a:cubicBezTo>
                      <a:pt x="408" y="116"/>
                      <a:pt x="406" y="118"/>
                      <a:pt x="404" y="121"/>
                    </a:cubicBezTo>
                    <a:cubicBezTo>
                      <a:pt x="398" y="133"/>
                      <a:pt x="392" y="144"/>
                      <a:pt x="388" y="157"/>
                    </a:cubicBezTo>
                    <a:cubicBezTo>
                      <a:pt x="323" y="125"/>
                      <a:pt x="251" y="129"/>
                      <a:pt x="202" y="162"/>
                    </a:cubicBezTo>
                    <a:cubicBezTo>
                      <a:pt x="185" y="174"/>
                      <a:pt x="170" y="189"/>
                      <a:pt x="159" y="207"/>
                    </a:cubicBezTo>
                    <a:cubicBezTo>
                      <a:pt x="142" y="238"/>
                      <a:pt x="138" y="275"/>
                      <a:pt x="146" y="310"/>
                    </a:cubicBezTo>
                    <a:cubicBezTo>
                      <a:pt x="148" y="318"/>
                      <a:pt x="150" y="327"/>
                      <a:pt x="154" y="336"/>
                    </a:cubicBezTo>
                    <a:cubicBezTo>
                      <a:pt x="117" y="341"/>
                      <a:pt x="84" y="354"/>
                      <a:pt x="58" y="373"/>
                    </a:cubicBezTo>
                    <a:cubicBezTo>
                      <a:pt x="56" y="375"/>
                      <a:pt x="53" y="377"/>
                      <a:pt x="50" y="379"/>
                    </a:cubicBezTo>
                    <a:cubicBezTo>
                      <a:pt x="19" y="404"/>
                      <a:pt x="0" y="438"/>
                      <a:pt x="0" y="475"/>
                    </a:cubicBezTo>
                    <a:cubicBezTo>
                      <a:pt x="0" y="546"/>
                      <a:pt x="70" y="604"/>
                      <a:pt x="161" y="614"/>
                    </a:cubicBezTo>
                    <a:cubicBezTo>
                      <a:pt x="198" y="578"/>
                      <a:pt x="198" y="578"/>
                      <a:pt x="198" y="578"/>
                    </a:cubicBezTo>
                    <a:cubicBezTo>
                      <a:pt x="714" y="61"/>
                      <a:pt x="714" y="61"/>
                      <a:pt x="714" y="61"/>
                    </a:cubicBezTo>
                    <a:cubicBezTo>
                      <a:pt x="706" y="55"/>
                      <a:pt x="697" y="48"/>
                      <a:pt x="687" y="43"/>
                    </a:cubicBezTo>
                    <a:close/>
                  </a:path>
                </a:pathLst>
              </a:custGeom>
              <a:solidFill>
                <a:srgbClr val="FFA1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363">
                <a:extLst>
                  <a:ext uri="{FF2B5EF4-FFF2-40B4-BE49-F238E27FC236}">
                    <a16:creationId xmlns:a16="http://schemas.microsoft.com/office/drawing/2014/main" id="{B14C9D57-2FB5-2641-8090-70ADC34B5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01292" y="3499430"/>
                <a:ext cx="3327400" cy="2293937"/>
              </a:xfrm>
              <a:custGeom>
                <a:avLst/>
                <a:gdLst>
                  <a:gd name="T0" fmla="*/ 657 w 885"/>
                  <a:gd name="T1" fmla="*/ 148 h 609"/>
                  <a:gd name="T2" fmla="*/ 630 w 885"/>
                  <a:gd name="T3" fmla="*/ 147 h 609"/>
                  <a:gd name="T4" fmla="*/ 553 w 885"/>
                  <a:gd name="T5" fmla="*/ 0 h 609"/>
                  <a:gd name="T6" fmla="*/ 37 w 885"/>
                  <a:gd name="T7" fmla="*/ 517 h 609"/>
                  <a:gd name="T8" fmla="*/ 0 w 885"/>
                  <a:gd name="T9" fmla="*/ 553 h 609"/>
                  <a:gd name="T10" fmla="*/ 28 w 885"/>
                  <a:gd name="T11" fmla="*/ 555 h 609"/>
                  <a:gd name="T12" fmla="*/ 126 w 885"/>
                  <a:gd name="T13" fmla="*/ 535 h 609"/>
                  <a:gd name="T14" fmla="*/ 299 w 885"/>
                  <a:gd name="T15" fmla="*/ 606 h 609"/>
                  <a:gd name="T16" fmla="*/ 391 w 885"/>
                  <a:gd name="T17" fmla="*/ 600 h 609"/>
                  <a:gd name="T18" fmla="*/ 507 w 885"/>
                  <a:gd name="T19" fmla="*/ 543 h 609"/>
                  <a:gd name="T20" fmla="*/ 623 w 885"/>
                  <a:gd name="T21" fmla="*/ 581 h 609"/>
                  <a:gd name="T22" fmla="*/ 832 w 885"/>
                  <a:gd name="T23" fmla="*/ 494 h 609"/>
                  <a:gd name="T24" fmla="*/ 876 w 885"/>
                  <a:gd name="T25" fmla="*/ 383 h 609"/>
                  <a:gd name="T26" fmla="*/ 657 w 885"/>
                  <a:gd name="T27" fmla="*/ 148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5" h="609">
                    <a:moveTo>
                      <a:pt x="657" y="148"/>
                    </a:moveTo>
                    <a:cubicBezTo>
                      <a:pt x="648" y="147"/>
                      <a:pt x="639" y="147"/>
                      <a:pt x="630" y="147"/>
                    </a:cubicBezTo>
                    <a:cubicBezTo>
                      <a:pt x="626" y="91"/>
                      <a:pt x="599" y="37"/>
                      <a:pt x="553" y="0"/>
                    </a:cubicBezTo>
                    <a:cubicBezTo>
                      <a:pt x="37" y="517"/>
                      <a:pt x="37" y="517"/>
                      <a:pt x="37" y="517"/>
                    </a:cubicBezTo>
                    <a:cubicBezTo>
                      <a:pt x="0" y="553"/>
                      <a:pt x="0" y="553"/>
                      <a:pt x="0" y="553"/>
                    </a:cubicBezTo>
                    <a:cubicBezTo>
                      <a:pt x="9" y="554"/>
                      <a:pt x="18" y="555"/>
                      <a:pt x="28" y="555"/>
                    </a:cubicBezTo>
                    <a:cubicBezTo>
                      <a:pt x="64" y="555"/>
                      <a:pt x="97" y="548"/>
                      <a:pt x="126" y="535"/>
                    </a:cubicBezTo>
                    <a:cubicBezTo>
                      <a:pt x="171" y="574"/>
                      <a:pt x="231" y="601"/>
                      <a:pt x="299" y="606"/>
                    </a:cubicBezTo>
                    <a:cubicBezTo>
                      <a:pt x="331" y="609"/>
                      <a:pt x="362" y="606"/>
                      <a:pt x="391" y="600"/>
                    </a:cubicBezTo>
                    <a:cubicBezTo>
                      <a:pt x="435" y="590"/>
                      <a:pt x="475" y="570"/>
                      <a:pt x="507" y="543"/>
                    </a:cubicBezTo>
                    <a:cubicBezTo>
                      <a:pt x="541" y="564"/>
                      <a:pt x="580" y="578"/>
                      <a:pt x="623" y="581"/>
                    </a:cubicBezTo>
                    <a:cubicBezTo>
                      <a:pt x="708" y="588"/>
                      <a:pt x="785" y="552"/>
                      <a:pt x="832" y="494"/>
                    </a:cubicBezTo>
                    <a:cubicBezTo>
                      <a:pt x="857" y="462"/>
                      <a:pt x="873" y="424"/>
                      <a:pt x="876" y="383"/>
                    </a:cubicBezTo>
                    <a:cubicBezTo>
                      <a:pt x="885" y="263"/>
                      <a:pt x="787" y="158"/>
                      <a:pt x="657" y="148"/>
                    </a:cubicBezTo>
                    <a:close/>
                  </a:path>
                </a:pathLst>
              </a:custGeom>
              <a:solidFill>
                <a:srgbClr val="F89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pic>
          <p:nvPicPr>
            <p:cNvPr id="264" name="Picture 263">
              <a:extLst>
                <a:ext uri="{FF2B5EF4-FFF2-40B4-BE49-F238E27FC236}">
                  <a16:creationId xmlns:a16="http://schemas.microsoft.com/office/drawing/2014/main" id="{E4A51ED1-FE44-BA4E-811D-E8BD684A2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8158" y="4228829"/>
              <a:ext cx="792337" cy="494913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39D8968-6FC8-484B-A0C4-3F6867D0924B}"/>
              </a:ext>
            </a:extLst>
          </p:cNvPr>
          <p:cNvSpPr txBox="1"/>
          <p:nvPr/>
        </p:nvSpPr>
        <p:spPr>
          <a:xfrm>
            <a:off x="7626285" y="1366887"/>
            <a:ext cx="65" cy="184666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endParaRPr lang="en-GB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D896E3-6A28-CF40-91C2-B0953EA972A6}"/>
              </a:ext>
            </a:extLst>
          </p:cNvPr>
          <p:cNvSpPr txBox="1"/>
          <p:nvPr/>
        </p:nvSpPr>
        <p:spPr>
          <a:xfrm>
            <a:off x="3238715" y="4058067"/>
            <a:ext cx="65" cy="184666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0787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/>
      <p:bldP spid="88" grpId="0" animBg="1"/>
      <p:bldP spid="89" grpId="0" animBg="1"/>
      <p:bldP spid="90" grpId="0" animBg="1"/>
      <p:bldP spid="127" grpId="0" animBg="1"/>
      <p:bldP spid="132" grpId="0" animBg="1"/>
      <p:bldP spid="133" grpId="0"/>
      <p:bldP spid="134" grpId="0" animBg="1"/>
      <p:bldP spid="135" grpId="0" animBg="1"/>
      <p:bldP spid="136" grpId="0" animBg="1"/>
      <p:bldP spid="137" grpId="0"/>
      <p:bldP spid="139" grpId="0" animBg="1"/>
      <p:bldP spid="167" grpId="0"/>
      <p:bldP spid="168" grpId="0" animBg="1"/>
      <p:bldP spid="254" grpId="0" animBg="1"/>
      <p:bldP spid="256" grpId="0" animBg="1"/>
      <p:bldP spid="257" grpId="0" animBg="1"/>
      <p:bldP spid="258" grpId="0" animBg="1"/>
      <p:bldP spid="259" grpId="0"/>
      <p:bldP spid="260" grpId="0"/>
      <p:bldP spid="2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EBCAF-5B72-8940-8D3D-02A280C5A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VMware Cloud on AWS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28A0E7-ECA3-1245-86BA-0EB4639836D5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618126" y="761095"/>
            <a:ext cx="10962687" cy="24774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Networking Options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A566F3-AA3B-7D4A-85D9-1305DF0F8E1D}"/>
              </a:ext>
            </a:extLst>
          </p:cNvPr>
          <p:cNvSpPr/>
          <p:nvPr/>
        </p:nvSpPr>
        <p:spPr>
          <a:xfrm>
            <a:off x="5708450" y="5498599"/>
            <a:ext cx="2346752" cy="759034"/>
          </a:xfrm>
          <a:prstGeom prst="rect">
            <a:avLst/>
          </a:prstGeom>
          <a:solidFill>
            <a:srgbClr val="F8981E"/>
          </a:solidFill>
          <a:ln w="38100" cap="sq">
            <a:solidFill>
              <a:srgbClr val="F8981E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r>
              <a:rPr lang="en-US" sz="1400" b="1" dirty="0"/>
              <a:t>VMware Cloud on AWS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38948E-DAC5-C546-9FC3-A8ACB27CDF1E}"/>
              </a:ext>
            </a:extLst>
          </p:cNvPr>
          <p:cNvSpPr/>
          <p:nvPr/>
        </p:nvSpPr>
        <p:spPr>
          <a:xfrm>
            <a:off x="5708449" y="1356281"/>
            <a:ext cx="2347117" cy="398297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 sz="1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D43C41-C062-0A44-A1FD-5CF25D11F436}"/>
              </a:ext>
            </a:extLst>
          </p:cNvPr>
          <p:cNvSpPr/>
          <p:nvPr/>
        </p:nvSpPr>
        <p:spPr>
          <a:xfrm>
            <a:off x="259452" y="5492305"/>
            <a:ext cx="2347117" cy="7590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Data Center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AC4611-4C01-504B-A713-80A23785BB6B}"/>
              </a:ext>
            </a:extLst>
          </p:cNvPr>
          <p:cNvSpPr/>
          <p:nvPr/>
        </p:nvSpPr>
        <p:spPr>
          <a:xfrm>
            <a:off x="259452" y="1356281"/>
            <a:ext cx="2347117" cy="398297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 sz="140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7EE039E-52B7-8F47-BA3B-353BFA6CBB8F}"/>
              </a:ext>
            </a:extLst>
          </p:cNvPr>
          <p:cNvSpPr/>
          <p:nvPr/>
        </p:nvSpPr>
        <p:spPr>
          <a:xfrm>
            <a:off x="3014554" y="5492305"/>
            <a:ext cx="2347117" cy="759031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Interconnection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A8E5F51-F01A-C847-B506-90E238C2F2F2}"/>
              </a:ext>
            </a:extLst>
          </p:cNvPr>
          <p:cNvSpPr/>
          <p:nvPr/>
        </p:nvSpPr>
        <p:spPr>
          <a:xfrm>
            <a:off x="2998360" y="3347768"/>
            <a:ext cx="2347117" cy="1990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 sz="140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4E4970F-614E-8143-8A39-D39E0AF759E5}"/>
              </a:ext>
            </a:extLst>
          </p:cNvPr>
          <p:cNvSpPr/>
          <p:nvPr/>
        </p:nvSpPr>
        <p:spPr>
          <a:xfrm>
            <a:off x="2990074" y="3448344"/>
            <a:ext cx="2347117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/>
              <a:t>Direct Connect</a:t>
            </a:r>
          </a:p>
        </p:txBody>
      </p:sp>
      <p:sp>
        <p:nvSpPr>
          <p:cNvPr id="87" name="Cloud 86">
            <a:extLst>
              <a:ext uri="{FF2B5EF4-FFF2-40B4-BE49-F238E27FC236}">
                <a16:creationId xmlns:a16="http://schemas.microsoft.com/office/drawing/2014/main" id="{6E59CCB3-9D01-9043-82AD-008121CE475C}"/>
              </a:ext>
            </a:extLst>
          </p:cNvPr>
          <p:cNvSpPr/>
          <p:nvPr/>
        </p:nvSpPr>
        <p:spPr>
          <a:xfrm>
            <a:off x="2894537" y="1337162"/>
            <a:ext cx="2542034" cy="1959953"/>
          </a:xfrm>
          <a:prstGeom prst="cloud">
            <a:avLst/>
          </a:prstGeom>
          <a:solidFill>
            <a:schemeClr val="tx1">
              <a:alpha val="3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Public Internet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4F4DE7F4-CC41-8F4E-8590-73C05683C1CE}"/>
              </a:ext>
            </a:extLst>
          </p:cNvPr>
          <p:cNvCxnSpPr>
            <a:cxnSpLocks/>
          </p:cNvCxnSpPr>
          <p:nvPr/>
        </p:nvCxnSpPr>
        <p:spPr bwMode="gray">
          <a:xfrm>
            <a:off x="2383163" y="1791328"/>
            <a:ext cx="3623373" cy="0"/>
          </a:xfrm>
          <a:prstGeom prst="line">
            <a:avLst/>
          </a:prstGeom>
          <a:ln w="44450">
            <a:solidFill>
              <a:schemeClr val="accent4"/>
            </a:solidFill>
            <a:miter lim="800000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BD3B0520-0CAB-E94A-A715-4E6EE04DF945}"/>
              </a:ext>
            </a:extLst>
          </p:cNvPr>
          <p:cNvCxnSpPr>
            <a:cxnSpLocks/>
          </p:cNvCxnSpPr>
          <p:nvPr/>
        </p:nvCxnSpPr>
        <p:spPr bwMode="gray">
          <a:xfrm>
            <a:off x="618126" y="2207644"/>
            <a:ext cx="7117488" cy="0"/>
          </a:xfrm>
          <a:prstGeom prst="line">
            <a:avLst/>
          </a:prstGeom>
          <a:ln w="44450">
            <a:solidFill>
              <a:schemeClr val="accent1"/>
            </a:solidFill>
            <a:miter lim="800000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3065F52-90E9-E048-80D5-01C580FC3137}"/>
              </a:ext>
            </a:extLst>
          </p:cNvPr>
          <p:cNvCxnSpPr>
            <a:cxnSpLocks/>
          </p:cNvCxnSpPr>
          <p:nvPr/>
        </p:nvCxnSpPr>
        <p:spPr bwMode="gray">
          <a:xfrm>
            <a:off x="8615553" y="1453479"/>
            <a:ext cx="666407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D30A578-1EC7-B240-AE66-A0FB546F6400}"/>
              </a:ext>
            </a:extLst>
          </p:cNvPr>
          <p:cNvCxnSpPr>
            <a:cxnSpLocks/>
          </p:cNvCxnSpPr>
          <p:nvPr/>
        </p:nvCxnSpPr>
        <p:spPr bwMode="gray">
          <a:xfrm>
            <a:off x="8615552" y="5001724"/>
            <a:ext cx="666407" cy="0"/>
          </a:xfrm>
          <a:prstGeom prst="line">
            <a:avLst/>
          </a:prstGeom>
          <a:ln w="25400">
            <a:solidFill>
              <a:srgbClr val="F8981D"/>
            </a:solidFill>
            <a:miter lim="800000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68B1B2E-FE09-C44D-B64C-0895EF8F822D}"/>
              </a:ext>
            </a:extLst>
          </p:cNvPr>
          <p:cNvCxnSpPr>
            <a:cxnSpLocks/>
          </p:cNvCxnSpPr>
          <p:nvPr/>
        </p:nvCxnSpPr>
        <p:spPr bwMode="gray">
          <a:xfrm>
            <a:off x="8615551" y="2973958"/>
            <a:ext cx="666407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26AED26-42F8-4F4C-AF07-0106A5B298D4}"/>
              </a:ext>
            </a:extLst>
          </p:cNvPr>
          <p:cNvSpPr txBox="1"/>
          <p:nvPr/>
        </p:nvSpPr>
        <p:spPr>
          <a:xfrm>
            <a:off x="9477701" y="1367361"/>
            <a:ext cx="1842079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200" b="1" dirty="0"/>
              <a:t>L3 VPN / BGP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2CFBB6A-3BD6-6B4F-B77A-C1F6062AB492}"/>
              </a:ext>
            </a:extLst>
          </p:cNvPr>
          <p:cNvSpPr txBox="1"/>
          <p:nvPr/>
        </p:nvSpPr>
        <p:spPr>
          <a:xfrm>
            <a:off x="511970" y="1663493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C00000"/>
                </a:solidFill>
              </a:rPr>
              <a:t>172.16.10.0/24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5080994-42A4-794C-8897-2521695C6821}"/>
              </a:ext>
            </a:extLst>
          </p:cNvPr>
          <p:cNvSpPr txBox="1"/>
          <p:nvPr/>
        </p:nvSpPr>
        <p:spPr>
          <a:xfrm>
            <a:off x="5960602" y="1665446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7030A0"/>
                </a:solidFill>
              </a:rPr>
              <a:t>172.16.20.0/24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7F18E4-D77B-5846-8A15-0751080ADFEB}"/>
              </a:ext>
            </a:extLst>
          </p:cNvPr>
          <p:cNvSpPr txBox="1"/>
          <p:nvPr/>
        </p:nvSpPr>
        <p:spPr>
          <a:xfrm>
            <a:off x="3244514" y="1571131"/>
            <a:ext cx="1842079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chemeClr val="tx2"/>
                </a:solidFill>
              </a:rPr>
              <a:t>L3 VPN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DC58611-4994-3E47-A458-3823278285A1}"/>
              </a:ext>
            </a:extLst>
          </p:cNvPr>
          <p:cNvSpPr txBox="1"/>
          <p:nvPr/>
        </p:nvSpPr>
        <p:spPr>
          <a:xfrm>
            <a:off x="511970" y="1983518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0070C0"/>
                </a:solidFill>
              </a:rPr>
              <a:t>10.10.10.0/24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F0330AC-242C-F34E-B624-C515C37780EF}"/>
              </a:ext>
            </a:extLst>
          </p:cNvPr>
          <p:cNvSpPr txBox="1"/>
          <p:nvPr/>
        </p:nvSpPr>
        <p:spPr>
          <a:xfrm>
            <a:off x="5955941" y="1996770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0070C0"/>
                </a:solidFill>
              </a:rPr>
              <a:t>10.10.10.0/24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67D302A-2772-DD45-9B2B-354E21295996}"/>
              </a:ext>
            </a:extLst>
          </p:cNvPr>
          <p:cNvSpPr txBox="1"/>
          <p:nvPr/>
        </p:nvSpPr>
        <p:spPr>
          <a:xfrm>
            <a:off x="3250878" y="1990214"/>
            <a:ext cx="1842079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chemeClr val="tx2"/>
                </a:solidFill>
              </a:rPr>
              <a:t>L2 VPN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EC6C5A8-81E5-EB4B-A3C4-1483B96A1A92}"/>
              </a:ext>
            </a:extLst>
          </p:cNvPr>
          <p:cNvCxnSpPr>
            <a:cxnSpLocks/>
          </p:cNvCxnSpPr>
          <p:nvPr/>
        </p:nvCxnSpPr>
        <p:spPr bwMode="gray">
          <a:xfrm>
            <a:off x="618551" y="2676480"/>
            <a:ext cx="7117488" cy="0"/>
          </a:xfrm>
          <a:prstGeom prst="line">
            <a:avLst/>
          </a:prstGeom>
          <a:ln w="44450">
            <a:solidFill>
              <a:srgbClr val="F8981D"/>
            </a:solidFill>
            <a:miter lim="800000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9A54DC7-F5E5-A44A-8815-865F2BCA27E4}"/>
              </a:ext>
            </a:extLst>
          </p:cNvPr>
          <p:cNvSpPr txBox="1"/>
          <p:nvPr/>
        </p:nvSpPr>
        <p:spPr>
          <a:xfrm>
            <a:off x="512395" y="2452354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F8981D"/>
                </a:solidFill>
              </a:rPr>
              <a:t>192.168.10.0/24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8892B8C-15C6-BB4E-A606-D32A6061E7A3}"/>
              </a:ext>
            </a:extLst>
          </p:cNvPr>
          <p:cNvSpPr txBox="1"/>
          <p:nvPr/>
        </p:nvSpPr>
        <p:spPr>
          <a:xfrm>
            <a:off x="5956366" y="2465606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F8981D"/>
                </a:solidFill>
              </a:rPr>
              <a:t>192.168.10.0/24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2874F6D-DDC7-9748-B2D5-51F24111A62F}"/>
              </a:ext>
            </a:extLst>
          </p:cNvPr>
          <p:cNvSpPr txBox="1"/>
          <p:nvPr/>
        </p:nvSpPr>
        <p:spPr>
          <a:xfrm>
            <a:off x="3267072" y="2476351"/>
            <a:ext cx="1842079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chemeClr val="tx2"/>
                </a:solidFill>
              </a:rPr>
              <a:t>HCX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42C21A-A724-5846-B4A3-EE9BCA847F37}"/>
              </a:ext>
            </a:extLst>
          </p:cNvPr>
          <p:cNvSpPr txBox="1"/>
          <p:nvPr/>
        </p:nvSpPr>
        <p:spPr>
          <a:xfrm>
            <a:off x="8615553" y="1694285"/>
            <a:ext cx="3573272" cy="89255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GB" sz="1200" dirty="0"/>
              <a:t>Traditional IPSec VPN Tunnel over Internet or BGP over DX</a:t>
            </a:r>
          </a:p>
          <a:p>
            <a:pPr algn="l">
              <a:spcAft>
                <a:spcPts val="600"/>
              </a:spcAft>
            </a:pPr>
            <a:r>
              <a:rPr lang="en-GB" sz="1200" dirty="0"/>
              <a:t>Compatible with any on-premises router.</a:t>
            </a:r>
          </a:p>
          <a:p>
            <a:pPr algn="l">
              <a:spcAft>
                <a:spcPts val="600"/>
              </a:spcAft>
            </a:pPr>
            <a:r>
              <a:rPr lang="en-GB" sz="1200" dirty="0"/>
              <a:t>Interconnect two distinct network ranges.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CCC9810-5326-F943-A207-7147A6F8FD4E}"/>
              </a:ext>
            </a:extLst>
          </p:cNvPr>
          <p:cNvSpPr txBox="1"/>
          <p:nvPr/>
        </p:nvSpPr>
        <p:spPr>
          <a:xfrm>
            <a:off x="9477699" y="2881625"/>
            <a:ext cx="1842079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200" b="1" dirty="0"/>
              <a:t>NSX L2 VPN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730FCE0-F881-4E47-8DE5-454681961C7D}"/>
              </a:ext>
            </a:extLst>
          </p:cNvPr>
          <p:cNvSpPr txBox="1"/>
          <p:nvPr/>
        </p:nvSpPr>
        <p:spPr>
          <a:xfrm>
            <a:off x="8615553" y="3159540"/>
            <a:ext cx="3573272" cy="126188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GB" sz="1200" dirty="0"/>
              <a:t>Stretch networks between private and public cloud.</a:t>
            </a:r>
          </a:p>
          <a:p>
            <a:pPr>
              <a:spcAft>
                <a:spcPts val="600"/>
              </a:spcAft>
            </a:pPr>
            <a:r>
              <a:rPr lang="en-GB" sz="1200" dirty="0"/>
              <a:t>Requires installation of NSX Standalone Edge Client on-</a:t>
            </a:r>
            <a:r>
              <a:rPr lang="en-GB" sz="1200" dirty="0" err="1"/>
              <a:t>prem</a:t>
            </a:r>
            <a:r>
              <a:rPr lang="en-GB" sz="1200" dirty="0"/>
              <a:t> (does not require NSX licensing on-</a:t>
            </a:r>
            <a:r>
              <a:rPr lang="en-GB" sz="1200" dirty="0" err="1"/>
              <a:t>prem</a:t>
            </a:r>
            <a:r>
              <a:rPr lang="en-GB" sz="1200" dirty="0"/>
              <a:t>).</a:t>
            </a:r>
          </a:p>
          <a:p>
            <a:pPr algn="l">
              <a:spcAft>
                <a:spcPts val="600"/>
              </a:spcAft>
            </a:pPr>
            <a:r>
              <a:rPr lang="en-GB" sz="1200" dirty="0"/>
              <a:t>Easy to configure.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5F68809-E832-BB4A-B631-EA0CA88E7D86}"/>
              </a:ext>
            </a:extLst>
          </p:cNvPr>
          <p:cNvSpPr txBox="1"/>
          <p:nvPr/>
        </p:nvSpPr>
        <p:spPr>
          <a:xfrm>
            <a:off x="9477699" y="4909391"/>
            <a:ext cx="1842079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200" b="1" dirty="0"/>
              <a:t>HCX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8259609-B064-2843-9341-9CD9B531E237}"/>
              </a:ext>
            </a:extLst>
          </p:cNvPr>
          <p:cNvSpPr txBox="1"/>
          <p:nvPr/>
        </p:nvSpPr>
        <p:spPr>
          <a:xfrm>
            <a:off x="8615553" y="5172766"/>
            <a:ext cx="3573272" cy="170816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dirty="0"/>
              <a:t>L2VPN (or L3VPN if no requirement to stretch network), combined with WAN Optimization engine and vSphere compatibility back to vSphere 5.0.</a:t>
            </a:r>
          </a:p>
          <a:p>
            <a:pPr>
              <a:spcAft>
                <a:spcPts val="600"/>
              </a:spcAft>
            </a:pPr>
            <a:r>
              <a:rPr lang="en-GB" sz="1200" dirty="0"/>
              <a:t>Best option for bulk migration.</a:t>
            </a:r>
          </a:p>
          <a:p>
            <a:pPr>
              <a:spcAft>
                <a:spcPts val="600"/>
              </a:spcAft>
            </a:pPr>
            <a:r>
              <a:rPr lang="en-GB" sz="1200" dirty="0"/>
              <a:t>Highly Secure (IPSec with AES 256 Suite-B encryption)</a:t>
            </a:r>
          </a:p>
          <a:p>
            <a:pPr>
              <a:spcAft>
                <a:spcPts val="600"/>
              </a:spcAft>
            </a:pPr>
            <a:endParaRPr lang="en-GB" sz="1200"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2BAA6FB-F446-F148-946B-F3BCE0476949}"/>
              </a:ext>
            </a:extLst>
          </p:cNvPr>
          <p:cNvCxnSpPr>
            <a:cxnSpLocks/>
          </p:cNvCxnSpPr>
          <p:nvPr/>
        </p:nvCxnSpPr>
        <p:spPr bwMode="gray">
          <a:xfrm>
            <a:off x="2374879" y="4287614"/>
            <a:ext cx="3623373" cy="0"/>
          </a:xfrm>
          <a:prstGeom prst="line">
            <a:avLst/>
          </a:prstGeom>
          <a:ln w="44450">
            <a:solidFill>
              <a:schemeClr val="accent4"/>
            </a:solidFill>
            <a:miter lim="800000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9F856C3-3071-E446-B7D5-09DADC934F79}"/>
              </a:ext>
            </a:extLst>
          </p:cNvPr>
          <p:cNvCxnSpPr>
            <a:cxnSpLocks/>
          </p:cNvCxnSpPr>
          <p:nvPr/>
        </p:nvCxnSpPr>
        <p:spPr bwMode="gray">
          <a:xfrm>
            <a:off x="609842" y="4703930"/>
            <a:ext cx="7117488" cy="0"/>
          </a:xfrm>
          <a:prstGeom prst="line">
            <a:avLst/>
          </a:prstGeom>
          <a:ln w="44450">
            <a:solidFill>
              <a:schemeClr val="accent1"/>
            </a:solidFill>
            <a:miter lim="800000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5D9730E3-C029-4742-87ED-DEA45AE77937}"/>
              </a:ext>
            </a:extLst>
          </p:cNvPr>
          <p:cNvSpPr txBox="1"/>
          <p:nvPr/>
        </p:nvSpPr>
        <p:spPr>
          <a:xfrm>
            <a:off x="503686" y="4159779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C00000"/>
                </a:solidFill>
              </a:rPr>
              <a:t>172.16.10.0/24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1DD3578-7945-7E43-B851-53CE86947D6A}"/>
              </a:ext>
            </a:extLst>
          </p:cNvPr>
          <p:cNvSpPr txBox="1"/>
          <p:nvPr/>
        </p:nvSpPr>
        <p:spPr>
          <a:xfrm>
            <a:off x="5952318" y="4161732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7030A0"/>
                </a:solidFill>
              </a:rPr>
              <a:t>172.16.20.0/24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5CC95AF-F8A7-E34B-9D08-9E7A821B9AA2}"/>
              </a:ext>
            </a:extLst>
          </p:cNvPr>
          <p:cNvSpPr txBox="1"/>
          <p:nvPr/>
        </p:nvSpPr>
        <p:spPr>
          <a:xfrm>
            <a:off x="3236230" y="4067417"/>
            <a:ext cx="1842079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chemeClr val="tx2"/>
                </a:solidFill>
              </a:rPr>
              <a:t>BGP (L3 VPN optional)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B9D27EA-F5DD-AA43-A85E-95C3DD8AEFA8}"/>
              </a:ext>
            </a:extLst>
          </p:cNvPr>
          <p:cNvSpPr txBox="1"/>
          <p:nvPr/>
        </p:nvSpPr>
        <p:spPr>
          <a:xfrm>
            <a:off x="503686" y="4479804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0070C0"/>
                </a:solidFill>
              </a:rPr>
              <a:t>10.10.10.0/24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F661D43-BB0D-6A41-8C4B-3DA26BCC14F0}"/>
              </a:ext>
            </a:extLst>
          </p:cNvPr>
          <p:cNvSpPr txBox="1"/>
          <p:nvPr/>
        </p:nvSpPr>
        <p:spPr>
          <a:xfrm>
            <a:off x="5947657" y="4493056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0070C0"/>
                </a:solidFill>
              </a:rPr>
              <a:t>10.10.10.0/24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F212C77-D4B0-8D42-AE79-BDF9D850959E}"/>
              </a:ext>
            </a:extLst>
          </p:cNvPr>
          <p:cNvSpPr txBox="1"/>
          <p:nvPr/>
        </p:nvSpPr>
        <p:spPr>
          <a:xfrm>
            <a:off x="3242594" y="4486500"/>
            <a:ext cx="1842079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chemeClr val="tx2"/>
                </a:solidFill>
              </a:rPr>
              <a:t>L2 VPN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2323673-94B9-834D-9695-4E776CE9EC1F}"/>
              </a:ext>
            </a:extLst>
          </p:cNvPr>
          <p:cNvCxnSpPr>
            <a:cxnSpLocks/>
          </p:cNvCxnSpPr>
          <p:nvPr/>
        </p:nvCxnSpPr>
        <p:spPr bwMode="gray">
          <a:xfrm>
            <a:off x="610267" y="5172766"/>
            <a:ext cx="7117488" cy="0"/>
          </a:xfrm>
          <a:prstGeom prst="line">
            <a:avLst/>
          </a:prstGeom>
          <a:ln w="44450">
            <a:solidFill>
              <a:srgbClr val="F8981D"/>
            </a:solidFill>
            <a:miter lim="800000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D9A7221-7586-EC42-B6F9-7FEAB5EC69C1}"/>
              </a:ext>
            </a:extLst>
          </p:cNvPr>
          <p:cNvSpPr txBox="1"/>
          <p:nvPr/>
        </p:nvSpPr>
        <p:spPr>
          <a:xfrm>
            <a:off x="504111" y="4948640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F8981D"/>
                </a:solidFill>
              </a:rPr>
              <a:t>192.168.10.0/24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040E392-09FF-D04D-B10C-DD4360FA0590}"/>
              </a:ext>
            </a:extLst>
          </p:cNvPr>
          <p:cNvSpPr txBox="1"/>
          <p:nvPr/>
        </p:nvSpPr>
        <p:spPr>
          <a:xfrm>
            <a:off x="5948082" y="4961892"/>
            <a:ext cx="1842079" cy="21544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F8981D"/>
                </a:solidFill>
              </a:rPr>
              <a:t>192.168.10.0/24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079195C-6154-5B44-B8DC-EA0D52F4E46B}"/>
              </a:ext>
            </a:extLst>
          </p:cNvPr>
          <p:cNvSpPr txBox="1"/>
          <p:nvPr/>
        </p:nvSpPr>
        <p:spPr>
          <a:xfrm>
            <a:off x="3258788" y="4972637"/>
            <a:ext cx="1842079" cy="18466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chemeClr val="tx2"/>
                </a:solidFill>
              </a:rPr>
              <a:t>HCX</a:t>
            </a:r>
          </a:p>
        </p:txBody>
      </p:sp>
    </p:spTree>
    <p:extLst>
      <p:ext uri="{BB962C8B-B14F-4D97-AF65-F5344CB8AC3E}">
        <p14:creationId xmlns:p14="http://schemas.microsoft.com/office/powerpoint/2010/main" val="352745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3" grpId="0"/>
      <p:bldP spid="44" grpId="0"/>
      <p:bldP spid="45" grpId="0"/>
      <p:bldP spid="46" grpId="0"/>
      <p:bldP spid="47" grpId="0"/>
      <p:bldP spid="49" grpId="0"/>
      <p:bldP spid="51" grpId="0"/>
      <p:bldP spid="52" grpId="0"/>
      <p:bldP spid="53" grpId="0"/>
      <p:bldP spid="14" grpId="0"/>
      <p:bldP spid="55" grpId="0"/>
      <p:bldP spid="56" grpId="0"/>
      <p:bldP spid="57" grpId="0"/>
      <p:bldP spid="58" grpId="0"/>
      <p:bldP spid="70" grpId="0"/>
      <p:bldP spid="71" grpId="0"/>
      <p:bldP spid="72" grpId="0"/>
      <p:bldP spid="73" grpId="0"/>
      <p:bldP spid="74" grpId="0"/>
      <p:bldP spid="75" grpId="0"/>
      <p:bldP spid="77" grpId="0"/>
      <p:bldP spid="78" grpId="0"/>
      <p:bldP spid="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C1719A0-52F5-43F4-8EA4-DF9C321B7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Powerful use-cases that align with your cloud strategy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0DA47A-EAEA-485E-8648-D027663B58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25905" y="4273020"/>
            <a:ext cx="2744788" cy="1960726"/>
          </a:xfrm>
        </p:spPr>
        <p:txBody>
          <a:bodyPr>
            <a:noAutofit/>
          </a:bodyPr>
          <a:lstStyle/>
          <a:p>
            <a:pPr lvl="1"/>
            <a:r>
              <a:rPr lang="en-US" sz="1600" dirty="0"/>
              <a:t>Footprint expansion</a:t>
            </a:r>
          </a:p>
          <a:p>
            <a:pPr lvl="1"/>
            <a:r>
              <a:rPr lang="en-US" sz="1600" dirty="0"/>
              <a:t>On-demand capacity</a:t>
            </a:r>
          </a:p>
          <a:p>
            <a:pPr lvl="1"/>
            <a:r>
              <a:rPr lang="en-US" sz="1600" dirty="0"/>
              <a:t>Test &amp; Development </a:t>
            </a:r>
          </a:p>
          <a:p>
            <a:pPr lvl="1"/>
            <a:r>
              <a:rPr lang="en-US" sz="1600" dirty="0"/>
              <a:t>Disaster Recover &amp; Backup</a:t>
            </a:r>
          </a:p>
          <a:p>
            <a:pPr lvl="1"/>
            <a:endParaRPr lang="en-US" sz="16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6456646-3849-4E07-AEDB-179A06B3450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21225" y="4273020"/>
            <a:ext cx="2744788" cy="1960726"/>
          </a:xfrm>
        </p:spPr>
        <p:txBody>
          <a:bodyPr/>
          <a:lstStyle/>
          <a:p>
            <a:pPr lvl="1"/>
            <a:r>
              <a:rPr lang="en-US" sz="1600" dirty="0"/>
              <a:t>Application specific migration</a:t>
            </a:r>
          </a:p>
          <a:p>
            <a:pPr lvl="1"/>
            <a:r>
              <a:rPr lang="en-US" sz="1600" dirty="0"/>
              <a:t>Datacenter wide migration</a:t>
            </a:r>
          </a:p>
          <a:p>
            <a:pPr lvl="1"/>
            <a:r>
              <a:rPr lang="en-US" sz="1600" dirty="0"/>
              <a:t>Infrastructure refresh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6FC9ADD-4E2A-40F4-A233-C0D2F76409C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23213" y="4273020"/>
            <a:ext cx="2744788" cy="1960726"/>
          </a:xfrm>
        </p:spPr>
        <p:txBody>
          <a:bodyPr>
            <a:normAutofit/>
          </a:bodyPr>
          <a:lstStyle/>
          <a:p>
            <a:r>
              <a:rPr lang="en-US" sz="1600" dirty="0"/>
              <a:t>Application Migration</a:t>
            </a:r>
          </a:p>
          <a:p>
            <a:r>
              <a:rPr lang="en-US" sz="1600" dirty="0"/>
              <a:t>Next-Generation Application build out</a:t>
            </a:r>
          </a:p>
          <a:p>
            <a:endParaRPr lang="en-US" sz="1600" dirty="0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6F7828-B2BD-9C45-BA6C-F98F784F3425}"/>
              </a:ext>
            </a:extLst>
          </p:cNvPr>
          <p:cNvSpPr/>
          <p:nvPr/>
        </p:nvSpPr>
        <p:spPr>
          <a:xfrm>
            <a:off x="1525906" y="1273142"/>
            <a:ext cx="2744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Data Center Extension &amp; Disaster Recovery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F3DD98-489A-5444-A8A7-7D456C3BCF74}"/>
              </a:ext>
            </a:extLst>
          </p:cNvPr>
          <p:cNvSpPr/>
          <p:nvPr/>
        </p:nvSpPr>
        <p:spPr>
          <a:xfrm>
            <a:off x="4721224" y="1269500"/>
            <a:ext cx="27447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Cloud Migrations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BBBCD2-9144-CF46-8CD7-9334DCC762F9}"/>
              </a:ext>
            </a:extLst>
          </p:cNvPr>
          <p:cNvSpPr/>
          <p:nvPr/>
        </p:nvSpPr>
        <p:spPr>
          <a:xfrm>
            <a:off x="7916542" y="1273141"/>
            <a:ext cx="2744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Next-Generation Applications </a:t>
            </a:r>
          </a:p>
        </p:txBody>
      </p:sp>
      <p:sp>
        <p:nvSpPr>
          <p:cNvPr id="16" name="Freeform 34">
            <a:extLst>
              <a:ext uri="{FF2B5EF4-FFF2-40B4-BE49-F238E27FC236}">
                <a16:creationId xmlns:a16="http://schemas.microsoft.com/office/drawing/2014/main" id="{6320E38B-8950-2D4D-A4CD-92C04E7E4A9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349806" y="2409718"/>
            <a:ext cx="1101732" cy="1087821"/>
          </a:xfrm>
          <a:custGeom>
            <a:avLst/>
            <a:gdLst>
              <a:gd name="T0" fmla="*/ 383 w 386"/>
              <a:gd name="T1" fmla="*/ 381 h 381"/>
              <a:gd name="T2" fmla="*/ 320 w 386"/>
              <a:gd name="T3" fmla="*/ 365 h 381"/>
              <a:gd name="T4" fmla="*/ 303 w 386"/>
              <a:gd name="T5" fmla="*/ 314 h 381"/>
              <a:gd name="T6" fmla="*/ 367 w 386"/>
              <a:gd name="T7" fmla="*/ 355 h 381"/>
              <a:gd name="T8" fmla="*/ 383 w 386"/>
              <a:gd name="T9" fmla="*/ 318 h 381"/>
              <a:gd name="T10" fmla="*/ 68 w 386"/>
              <a:gd name="T11" fmla="*/ 305 h 381"/>
              <a:gd name="T12" fmla="*/ 16 w 386"/>
              <a:gd name="T13" fmla="*/ 318 h 381"/>
              <a:gd name="T14" fmla="*/ 0 w 386"/>
              <a:gd name="T15" fmla="*/ 381 h 381"/>
              <a:gd name="T16" fmla="*/ 62 w 386"/>
              <a:gd name="T17" fmla="*/ 365 h 381"/>
              <a:gd name="T18" fmla="*/ 83 w 386"/>
              <a:gd name="T19" fmla="*/ 313 h 381"/>
              <a:gd name="T20" fmla="*/ 368 w 386"/>
              <a:gd name="T21" fmla="*/ 29 h 381"/>
              <a:gd name="T22" fmla="*/ 384 w 386"/>
              <a:gd name="T23" fmla="*/ 62 h 381"/>
              <a:gd name="T24" fmla="*/ 321 w 386"/>
              <a:gd name="T25" fmla="*/ 0 h 381"/>
              <a:gd name="T26" fmla="*/ 358 w 386"/>
              <a:gd name="T27" fmla="*/ 16 h 381"/>
              <a:gd name="T28" fmla="*/ 315 w 386"/>
              <a:gd name="T29" fmla="*/ 81 h 381"/>
              <a:gd name="T30" fmla="*/ 100 w 386"/>
              <a:gd name="T31" fmla="*/ 110 h 381"/>
              <a:gd name="T32" fmla="*/ 28 w 386"/>
              <a:gd name="T33" fmla="*/ 16 h 381"/>
              <a:gd name="T34" fmla="*/ 63 w 386"/>
              <a:gd name="T35" fmla="*/ 0 h 381"/>
              <a:gd name="T36" fmla="*/ 1 w 386"/>
              <a:gd name="T37" fmla="*/ 62 h 381"/>
              <a:gd name="T38" fmla="*/ 17 w 386"/>
              <a:gd name="T39" fmla="*/ 27 h 381"/>
              <a:gd name="T40" fmla="*/ 242 w 386"/>
              <a:gd name="T41" fmla="*/ 312 h 381"/>
              <a:gd name="T42" fmla="*/ 196 w 386"/>
              <a:gd name="T43" fmla="*/ 294 h 381"/>
              <a:gd name="T44" fmla="*/ 86 w 386"/>
              <a:gd name="T45" fmla="*/ 284 h 381"/>
              <a:gd name="T46" fmla="*/ 1 w 386"/>
              <a:gd name="T47" fmla="*/ 226 h 381"/>
              <a:gd name="T48" fmla="*/ 72 w 386"/>
              <a:gd name="T49" fmla="*/ 167 h 381"/>
              <a:gd name="T50" fmla="*/ 169 w 386"/>
              <a:gd name="T51" fmla="*/ 119 h 381"/>
              <a:gd name="T52" fmla="*/ 333 w 386"/>
              <a:gd name="T53" fmla="*/ 147 h 381"/>
              <a:gd name="T54" fmla="*/ 362 w 386"/>
              <a:gd name="T55" fmla="*/ 273 h 381"/>
              <a:gd name="T56" fmla="*/ 297 w 386"/>
              <a:gd name="T57" fmla="*/ 285 h 381"/>
              <a:gd name="T58" fmla="*/ 299 w 386"/>
              <a:gd name="T59" fmla="*/ 268 h 381"/>
              <a:gd name="T60" fmla="*/ 351 w 386"/>
              <a:gd name="T61" fmla="*/ 261 h 381"/>
              <a:gd name="T62" fmla="*/ 325 w 386"/>
              <a:gd name="T63" fmla="*/ 162 h 381"/>
              <a:gd name="T64" fmla="*/ 318 w 386"/>
              <a:gd name="T65" fmla="*/ 155 h 381"/>
              <a:gd name="T66" fmla="*/ 248 w 386"/>
              <a:gd name="T67" fmla="*/ 85 h 381"/>
              <a:gd name="T68" fmla="*/ 177 w 386"/>
              <a:gd name="T69" fmla="*/ 140 h 381"/>
              <a:gd name="T70" fmla="*/ 145 w 386"/>
              <a:gd name="T71" fmla="*/ 131 h 381"/>
              <a:gd name="T72" fmla="*/ 83 w 386"/>
              <a:gd name="T73" fmla="*/ 186 h 381"/>
              <a:gd name="T74" fmla="*/ 64 w 386"/>
              <a:gd name="T75" fmla="*/ 182 h 381"/>
              <a:gd name="T76" fmla="*/ 62 w 386"/>
              <a:gd name="T77" fmla="*/ 272 h 381"/>
              <a:gd name="T78" fmla="*/ 89 w 386"/>
              <a:gd name="T79" fmla="*/ 265 h 381"/>
              <a:gd name="T80" fmla="*/ 146 w 386"/>
              <a:gd name="T81" fmla="*/ 290 h 381"/>
              <a:gd name="T82" fmla="*/ 198 w 386"/>
              <a:gd name="T83" fmla="*/ 274 h 381"/>
              <a:gd name="T84" fmla="*/ 241 w 386"/>
              <a:gd name="T85" fmla="*/ 296 h 381"/>
              <a:gd name="T86" fmla="*/ 292 w 386"/>
              <a:gd name="T87" fmla="*/ 264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86" h="381">
                <a:moveTo>
                  <a:pt x="383" y="318"/>
                </a:moveTo>
                <a:cubicBezTo>
                  <a:pt x="383" y="381"/>
                  <a:pt x="383" y="381"/>
                  <a:pt x="383" y="381"/>
                </a:cubicBezTo>
                <a:cubicBezTo>
                  <a:pt x="320" y="381"/>
                  <a:pt x="320" y="381"/>
                  <a:pt x="320" y="381"/>
                </a:cubicBezTo>
                <a:cubicBezTo>
                  <a:pt x="320" y="365"/>
                  <a:pt x="320" y="365"/>
                  <a:pt x="320" y="365"/>
                </a:cubicBezTo>
                <a:cubicBezTo>
                  <a:pt x="354" y="365"/>
                  <a:pt x="354" y="365"/>
                  <a:pt x="354" y="365"/>
                </a:cubicBezTo>
                <a:cubicBezTo>
                  <a:pt x="303" y="314"/>
                  <a:pt x="303" y="314"/>
                  <a:pt x="303" y="314"/>
                </a:cubicBezTo>
                <a:cubicBezTo>
                  <a:pt x="309" y="312"/>
                  <a:pt x="314" y="310"/>
                  <a:pt x="319" y="307"/>
                </a:cubicBezTo>
                <a:cubicBezTo>
                  <a:pt x="367" y="355"/>
                  <a:pt x="367" y="355"/>
                  <a:pt x="367" y="355"/>
                </a:cubicBezTo>
                <a:cubicBezTo>
                  <a:pt x="367" y="318"/>
                  <a:pt x="367" y="318"/>
                  <a:pt x="367" y="318"/>
                </a:cubicBezTo>
                <a:lnTo>
                  <a:pt x="383" y="318"/>
                </a:lnTo>
                <a:close/>
                <a:moveTo>
                  <a:pt x="83" y="313"/>
                </a:moveTo>
                <a:cubicBezTo>
                  <a:pt x="78" y="311"/>
                  <a:pt x="73" y="308"/>
                  <a:pt x="68" y="305"/>
                </a:cubicBezTo>
                <a:cubicBezTo>
                  <a:pt x="16" y="358"/>
                  <a:pt x="16" y="358"/>
                  <a:pt x="16" y="358"/>
                </a:cubicBezTo>
                <a:cubicBezTo>
                  <a:pt x="16" y="318"/>
                  <a:pt x="16" y="318"/>
                  <a:pt x="16" y="318"/>
                </a:cubicBezTo>
                <a:cubicBezTo>
                  <a:pt x="0" y="318"/>
                  <a:pt x="0" y="318"/>
                  <a:pt x="0" y="318"/>
                </a:cubicBezTo>
                <a:cubicBezTo>
                  <a:pt x="0" y="381"/>
                  <a:pt x="0" y="381"/>
                  <a:pt x="0" y="381"/>
                </a:cubicBezTo>
                <a:cubicBezTo>
                  <a:pt x="62" y="381"/>
                  <a:pt x="62" y="381"/>
                  <a:pt x="62" y="381"/>
                </a:cubicBezTo>
                <a:cubicBezTo>
                  <a:pt x="62" y="365"/>
                  <a:pt x="62" y="365"/>
                  <a:pt x="62" y="365"/>
                </a:cubicBezTo>
                <a:cubicBezTo>
                  <a:pt x="31" y="365"/>
                  <a:pt x="31" y="365"/>
                  <a:pt x="31" y="365"/>
                </a:cubicBezTo>
                <a:lnTo>
                  <a:pt x="83" y="313"/>
                </a:lnTo>
                <a:close/>
                <a:moveTo>
                  <a:pt x="315" y="81"/>
                </a:moveTo>
                <a:cubicBezTo>
                  <a:pt x="368" y="29"/>
                  <a:pt x="368" y="29"/>
                  <a:pt x="368" y="29"/>
                </a:cubicBezTo>
                <a:cubicBezTo>
                  <a:pt x="368" y="62"/>
                  <a:pt x="368" y="62"/>
                  <a:pt x="368" y="62"/>
                </a:cubicBezTo>
                <a:cubicBezTo>
                  <a:pt x="384" y="62"/>
                  <a:pt x="384" y="62"/>
                  <a:pt x="384" y="62"/>
                </a:cubicBezTo>
                <a:cubicBezTo>
                  <a:pt x="384" y="0"/>
                  <a:pt x="384" y="0"/>
                  <a:pt x="384" y="0"/>
                </a:cubicBezTo>
                <a:cubicBezTo>
                  <a:pt x="321" y="0"/>
                  <a:pt x="321" y="0"/>
                  <a:pt x="321" y="0"/>
                </a:cubicBezTo>
                <a:cubicBezTo>
                  <a:pt x="321" y="16"/>
                  <a:pt x="321" y="16"/>
                  <a:pt x="321" y="16"/>
                </a:cubicBezTo>
                <a:cubicBezTo>
                  <a:pt x="358" y="16"/>
                  <a:pt x="358" y="16"/>
                  <a:pt x="358" y="16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7" y="74"/>
                  <a:pt x="312" y="77"/>
                  <a:pt x="315" y="81"/>
                </a:cubicBezTo>
                <a:close/>
                <a:moveTo>
                  <a:pt x="17" y="27"/>
                </a:moveTo>
                <a:cubicBezTo>
                  <a:pt x="100" y="110"/>
                  <a:pt x="100" y="110"/>
                  <a:pt x="100" y="110"/>
                </a:cubicBezTo>
                <a:cubicBezTo>
                  <a:pt x="105" y="108"/>
                  <a:pt x="110" y="105"/>
                  <a:pt x="115" y="103"/>
                </a:cubicBezTo>
                <a:cubicBezTo>
                  <a:pt x="28" y="16"/>
                  <a:pt x="28" y="16"/>
                  <a:pt x="28" y="16"/>
                </a:cubicBezTo>
                <a:cubicBezTo>
                  <a:pt x="63" y="16"/>
                  <a:pt x="63" y="16"/>
                  <a:pt x="63" y="16"/>
                </a:cubicBezTo>
                <a:cubicBezTo>
                  <a:pt x="63" y="0"/>
                  <a:pt x="63" y="0"/>
                  <a:pt x="63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62"/>
                  <a:pt x="1" y="62"/>
                  <a:pt x="1" y="62"/>
                </a:cubicBezTo>
                <a:cubicBezTo>
                  <a:pt x="17" y="62"/>
                  <a:pt x="17" y="62"/>
                  <a:pt x="17" y="62"/>
                </a:cubicBezTo>
                <a:lnTo>
                  <a:pt x="17" y="27"/>
                </a:lnTo>
                <a:close/>
                <a:moveTo>
                  <a:pt x="297" y="285"/>
                </a:moveTo>
                <a:cubicBezTo>
                  <a:pt x="284" y="302"/>
                  <a:pt x="264" y="312"/>
                  <a:pt x="242" y="312"/>
                </a:cubicBezTo>
                <a:cubicBezTo>
                  <a:pt x="242" y="312"/>
                  <a:pt x="241" y="312"/>
                  <a:pt x="241" y="312"/>
                </a:cubicBezTo>
                <a:cubicBezTo>
                  <a:pt x="224" y="312"/>
                  <a:pt x="208" y="306"/>
                  <a:pt x="196" y="294"/>
                </a:cubicBezTo>
                <a:cubicBezTo>
                  <a:pt x="181" y="302"/>
                  <a:pt x="164" y="306"/>
                  <a:pt x="146" y="306"/>
                </a:cubicBezTo>
                <a:cubicBezTo>
                  <a:pt x="123" y="305"/>
                  <a:pt x="101" y="297"/>
                  <a:pt x="86" y="284"/>
                </a:cubicBezTo>
                <a:cubicBezTo>
                  <a:pt x="78" y="287"/>
                  <a:pt x="70" y="288"/>
                  <a:pt x="61" y="288"/>
                </a:cubicBezTo>
                <a:cubicBezTo>
                  <a:pt x="27" y="287"/>
                  <a:pt x="0" y="259"/>
                  <a:pt x="1" y="226"/>
                </a:cubicBezTo>
                <a:cubicBezTo>
                  <a:pt x="2" y="192"/>
                  <a:pt x="30" y="165"/>
                  <a:pt x="64" y="166"/>
                </a:cubicBezTo>
                <a:cubicBezTo>
                  <a:pt x="67" y="166"/>
                  <a:pt x="69" y="166"/>
                  <a:pt x="72" y="167"/>
                </a:cubicBezTo>
                <a:cubicBezTo>
                  <a:pt x="82" y="136"/>
                  <a:pt x="112" y="114"/>
                  <a:pt x="145" y="115"/>
                </a:cubicBezTo>
                <a:cubicBezTo>
                  <a:pt x="154" y="115"/>
                  <a:pt x="161" y="117"/>
                  <a:pt x="169" y="119"/>
                </a:cubicBezTo>
                <a:cubicBezTo>
                  <a:pt x="184" y="88"/>
                  <a:pt x="215" y="68"/>
                  <a:pt x="249" y="69"/>
                </a:cubicBezTo>
                <a:cubicBezTo>
                  <a:pt x="291" y="70"/>
                  <a:pt x="326" y="103"/>
                  <a:pt x="333" y="147"/>
                </a:cubicBezTo>
                <a:cubicBezTo>
                  <a:pt x="363" y="154"/>
                  <a:pt x="386" y="184"/>
                  <a:pt x="385" y="220"/>
                </a:cubicBezTo>
                <a:cubicBezTo>
                  <a:pt x="384" y="240"/>
                  <a:pt x="376" y="260"/>
                  <a:pt x="362" y="273"/>
                </a:cubicBezTo>
                <a:cubicBezTo>
                  <a:pt x="350" y="284"/>
                  <a:pt x="335" y="291"/>
                  <a:pt x="319" y="290"/>
                </a:cubicBezTo>
                <a:cubicBezTo>
                  <a:pt x="312" y="290"/>
                  <a:pt x="304" y="288"/>
                  <a:pt x="297" y="285"/>
                </a:cubicBezTo>
                <a:close/>
                <a:moveTo>
                  <a:pt x="292" y="264"/>
                </a:moveTo>
                <a:cubicBezTo>
                  <a:pt x="299" y="268"/>
                  <a:pt x="299" y="268"/>
                  <a:pt x="299" y="268"/>
                </a:cubicBezTo>
                <a:cubicBezTo>
                  <a:pt x="305" y="272"/>
                  <a:pt x="312" y="274"/>
                  <a:pt x="320" y="274"/>
                </a:cubicBezTo>
                <a:cubicBezTo>
                  <a:pt x="331" y="274"/>
                  <a:pt x="342" y="270"/>
                  <a:pt x="351" y="261"/>
                </a:cubicBezTo>
                <a:cubicBezTo>
                  <a:pt x="362" y="251"/>
                  <a:pt x="368" y="236"/>
                  <a:pt x="369" y="219"/>
                </a:cubicBezTo>
                <a:cubicBezTo>
                  <a:pt x="370" y="190"/>
                  <a:pt x="350" y="164"/>
                  <a:pt x="325" y="162"/>
                </a:cubicBezTo>
                <a:cubicBezTo>
                  <a:pt x="318" y="161"/>
                  <a:pt x="318" y="161"/>
                  <a:pt x="318" y="161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14" y="116"/>
                  <a:pt x="284" y="86"/>
                  <a:pt x="248" y="85"/>
                </a:cubicBezTo>
                <a:cubicBezTo>
                  <a:pt x="248" y="85"/>
                  <a:pt x="248" y="85"/>
                  <a:pt x="248" y="85"/>
                </a:cubicBezTo>
                <a:cubicBezTo>
                  <a:pt x="219" y="84"/>
                  <a:pt x="192" y="103"/>
                  <a:pt x="180" y="132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69" y="137"/>
                  <a:pt x="169" y="137"/>
                  <a:pt x="169" y="137"/>
                </a:cubicBezTo>
                <a:cubicBezTo>
                  <a:pt x="162" y="133"/>
                  <a:pt x="154" y="131"/>
                  <a:pt x="145" y="131"/>
                </a:cubicBezTo>
                <a:cubicBezTo>
                  <a:pt x="116" y="130"/>
                  <a:pt x="91" y="150"/>
                  <a:pt x="85" y="178"/>
                </a:cubicBezTo>
                <a:cubicBezTo>
                  <a:pt x="83" y="186"/>
                  <a:pt x="83" y="186"/>
                  <a:pt x="83" y="186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2" y="183"/>
                  <a:pt x="68" y="182"/>
                  <a:pt x="64" y="182"/>
                </a:cubicBezTo>
                <a:cubicBezTo>
                  <a:pt x="39" y="182"/>
                  <a:pt x="17" y="201"/>
                  <a:pt x="17" y="226"/>
                </a:cubicBezTo>
                <a:cubicBezTo>
                  <a:pt x="16" y="251"/>
                  <a:pt x="36" y="272"/>
                  <a:pt x="62" y="272"/>
                </a:cubicBezTo>
                <a:cubicBezTo>
                  <a:pt x="70" y="272"/>
                  <a:pt x="77" y="271"/>
                  <a:pt x="84" y="267"/>
                </a:cubicBezTo>
                <a:cubicBezTo>
                  <a:pt x="89" y="265"/>
                  <a:pt x="89" y="265"/>
                  <a:pt x="89" y="265"/>
                </a:cubicBezTo>
                <a:cubicBezTo>
                  <a:pt x="93" y="269"/>
                  <a:pt x="93" y="269"/>
                  <a:pt x="93" y="269"/>
                </a:cubicBezTo>
                <a:cubicBezTo>
                  <a:pt x="105" y="281"/>
                  <a:pt x="125" y="289"/>
                  <a:pt x="146" y="290"/>
                </a:cubicBezTo>
                <a:cubicBezTo>
                  <a:pt x="163" y="290"/>
                  <a:pt x="180" y="286"/>
                  <a:pt x="193" y="278"/>
                </a:cubicBezTo>
                <a:cubicBezTo>
                  <a:pt x="198" y="274"/>
                  <a:pt x="198" y="274"/>
                  <a:pt x="198" y="274"/>
                </a:cubicBezTo>
                <a:cubicBezTo>
                  <a:pt x="203" y="279"/>
                  <a:pt x="203" y="279"/>
                  <a:pt x="203" y="279"/>
                </a:cubicBezTo>
                <a:cubicBezTo>
                  <a:pt x="213" y="290"/>
                  <a:pt x="226" y="296"/>
                  <a:pt x="241" y="296"/>
                </a:cubicBezTo>
                <a:cubicBezTo>
                  <a:pt x="260" y="297"/>
                  <a:pt x="278" y="287"/>
                  <a:pt x="288" y="271"/>
                </a:cubicBezTo>
                <a:lnTo>
                  <a:pt x="292" y="2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42">
            <a:extLst>
              <a:ext uri="{FF2B5EF4-FFF2-40B4-BE49-F238E27FC236}">
                <a16:creationId xmlns:a16="http://schemas.microsoft.com/office/drawing/2014/main" id="{0C07FCAD-4F4B-4D4D-B249-A0639D7686B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19958" y="2447683"/>
            <a:ext cx="1103122" cy="1051653"/>
          </a:xfrm>
          <a:custGeom>
            <a:avLst/>
            <a:gdLst>
              <a:gd name="T0" fmla="*/ 243 w 386"/>
              <a:gd name="T1" fmla="*/ 244 h 368"/>
              <a:gd name="T2" fmla="*/ 243 w 386"/>
              <a:gd name="T3" fmla="*/ 228 h 368"/>
              <a:gd name="T4" fmla="*/ 288 w 386"/>
              <a:gd name="T5" fmla="*/ 202 h 368"/>
              <a:gd name="T6" fmla="*/ 292 w 386"/>
              <a:gd name="T7" fmla="*/ 195 h 368"/>
              <a:gd name="T8" fmla="*/ 299 w 386"/>
              <a:gd name="T9" fmla="*/ 200 h 368"/>
              <a:gd name="T10" fmla="*/ 320 w 386"/>
              <a:gd name="T11" fmla="*/ 206 h 368"/>
              <a:gd name="T12" fmla="*/ 351 w 386"/>
              <a:gd name="T13" fmla="*/ 193 h 368"/>
              <a:gd name="T14" fmla="*/ 369 w 386"/>
              <a:gd name="T15" fmla="*/ 151 h 368"/>
              <a:gd name="T16" fmla="*/ 325 w 386"/>
              <a:gd name="T17" fmla="*/ 94 h 368"/>
              <a:gd name="T18" fmla="*/ 319 w 386"/>
              <a:gd name="T19" fmla="*/ 93 h 368"/>
              <a:gd name="T20" fmla="*/ 318 w 386"/>
              <a:gd name="T21" fmla="*/ 86 h 368"/>
              <a:gd name="T22" fmla="*/ 248 w 386"/>
              <a:gd name="T23" fmla="*/ 16 h 368"/>
              <a:gd name="T24" fmla="*/ 180 w 386"/>
              <a:gd name="T25" fmla="*/ 64 h 368"/>
              <a:gd name="T26" fmla="*/ 177 w 386"/>
              <a:gd name="T27" fmla="*/ 72 h 368"/>
              <a:gd name="T28" fmla="*/ 170 w 386"/>
              <a:gd name="T29" fmla="*/ 68 h 368"/>
              <a:gd name="T30" fmla="*/ 145 w 386"/>
              <a:gd name="T31" fmla="*/ 63 h 368"/>
              <a:gd name="T32" fmla="*/ 85 w 386"/>
              <a:gd name="T33" fmla="*/ 109 h 368"/>
              <a:gd name="T34" fmla="*/ 84 w 386"/>
              <a:gd name="T35" fmla="*/ 117 h 368"/>
              <a:gd name="T36" fmla="*/ 75 w 386"/>
              <a:gd name="T37" fmla="*/ 115 h 368"/>
              <a:gd name="T38" fmla="*/ 64 w 386"/>
              <a:gd name="T39" fmla="*/ 114 h 368"/>
              <a:gd name="T40" fmla="*/ 17 w 386"/>
              <a:gd name="T41" fmla="*/ 158 h 368"/>
              <a:gd name="T42" fmla="*/ 62 w 386"/>
              <a:gd name="T43" fmla="*/ 204 h 368"/>
              <a:gd name="T44" fmla="*/ 84 w 386"/>
              <a:gd name="T45" fmla="*/ 199 h 368"/>
              <a:gd name="T46" fmla="*/ 89 w 386"/>
              <a:gd name="T47" fmla="*/ 196 h 368"/>
              <a:gd name="T48" fmla="*/ 93 w 386"/>
              <a:gd name="T49" fmla="*/ 200 h 368"/>
              <a:gd name="T50" fmla="*/ 146 w 386"/>
              <a:gd name="T51" fmla="*/ 221 h 368"/>
              <a:gd name="T52" fmla="*/ 146 w 386"/>
              <a:gd name="T53" fmla="*/ 237 h 368"/>
              <a:gd name="T54" fmla="*/ 86 w 386"/>
              <a:gd name="T55" fmla="*/ 215 h 368"/>
              <a:gd name="T56" fmla="*/ 62 w 386"/>
              <a:gd name="T57" fmla="*/ 220 h 368"/>
              <a:gd name="T58" fmla="*/ 1 w 386"/>
              <a:gd name="T59" fmla="*/ 157 h 368"/>
              <a:gd name="T60" fmla="*/ 63 w 386"/>
              <a:gd name="T61" fmla="*/ 98 h 368"/>
              <a:gd name="T62" fmla="*/ 64 w 386"/>
              <a:gd name="T63" fmla="*/ 98 h 368"/>
              <a:gd name="T64" fmla="*/ 72 w 386"/>
              <a:gd name="T65" fmla="*/ 98 h 368"/>
              <a:gd name="T66" fmla="*/ 146 w 386"/>
              <a:gd name="T67" fmla="*/ 47 h 368"/>
              <a:gd name="T68" fmla="*/ 169 w 386"/>
              <a:gd name="T69" fmla="*/ 51 h 368"/>
              <a:gd name="T70" fmla="*/ 249 w 386"/>
              <a:gd name="T71" fmla="*/ 0 h 368"/>
              <a:gd name="T72" fmla="*/ 333 w 386"/>
              <a:gd name="T73" fmla="*/ 79 h 368"/>
              <a:gd name="T74" fmla="*/ 385 w 386"/>
              <a:gd name="T75" fmla="*/ 151 h 368"/>
              <a:gd name="T76" fmla="*/ 362 w 386"/>
              <a:gd name="T77" fmla="*/ 205 h 368"/>
              <a:gd name="T78" fmla="*/ 319 w 386"/>
              <a:gd name="T79" fmla="*/ 222 h 368"/>
              <a:gd name="T80" fmla="*/ 298 w 386"/>
              <a:gd name="T81" fmla="*/ 217 h 368"/>
              <a:gd name="T82" fmla="*/ 243 w 386"/>
              <a:gd name="T83" fmla="*/ 244 h 368"/>
              <a:gd name="T84" fmla="*/ 183 w 386"/>
              <a:gd name="T85" fmla="*/ 285 h 368"/>
              <a:gd name="T86" fmla="*/ 183 w 386"/>
              <a:gd name="T87" fmla="*/ 162 h 368"/>
              <a:gd name="T88" fmla="*/ 199 w 386"/>
              <a:gd name="T89" fmla="*/ 178 h 368"/>
              <a:gd name="T90" fmla="*/ 210 w 386"/>
              <a:gd name="T91" fmla="*/ 167 h 368"/>
              <a:gd name="T92" fmla="*/ 174 w 386"/>
              <a:gd name="T93" fmla="*/ 131 h 368"/>
              <a:gd name="T94" fmla="*/ 137 w 386"/>
              <a:gd name="T95" fmla="*/ 167 h 368"/>
              <a:gd name="T96" fmla="*/ 149 w 386"/>
              <a:gd name="T97" fmla="*/ 178 h 368"/>
              <a:gd name="T98" fmla="*/ 167 w 386"/>
              <a:gd name="T99" fmla="*/ 160 h 368"/>
              <a:gd name="T100" fmla="*/ 167 w 386"/>
              <a:gd name="T101" fmla="*/ 301 h 368"/>
              <a:gd name="T102" fmla="*/ 183 w 386"/>
              <a:gd name="T103" fmla="*/ 285 h 368"/>
              <a:gd name="T104" fmla="*/ 241 w 386"/>
              <a:gd name="T105" fmla="*/ 320 h 368"/>
              <a:gd name="T106" fmla="*/ 223 w 386"/>
              <a:gd name="T107" fmla="*/ 338 h 368"/>
              <a:gd name="T108" fmla="*/ 223 w 386"/>
              <a:gd name="T109" fmla="*/ 196 h 368"/>
              <a:gd name="T110" fmla="*/ 207 w 386"/>
              <a:gd name="T111" fmla="*/ 212 h 368"/>
              <a:gd name="T112" fmla="*/ 207 w 386"/>
              <a:gd name="T113" fmla="*/ 337 h 368"/>
              <a:gd name="T114" fmla="*/ 190 w 386"/>
              <a:gd name="T115" fmla="*/ 320 h 368"/>
              <a:gd name="T116" fmla="*/ 179 w 386"/>
              <a:gd name="T117" fmla="*/ 331 h 368"/>
              <a:gd name="T118" fmla="*/ 216 w 386"/>
              <a:gd name="T119" fmla="*/ 368 h 368"/>
              <a:gd name="T120" fmla="*/ 252 w 386"/>
              <a:gd name="T121" fmla="*/ 331 h 368"/>
              <a:gd name="T122" fmla="*/ 241 w 386"/>
              <a:gd name="T123" fmla="*/ 32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6" h="368">
                <a:moveTo>
                  <a:pt x="243" y="244"/>
                </a:moveTo>
                <a:cubicBezTo>
                  <a:pt x="243" y="228"/>
                  <a:pt x="243" y="228"/>
                  <a:pt x="243" y="228"/>
                </a:cubicBezTo>
                <a:cubicBezTo>
                  <a:pt x="261" y="228"/>
                  <a:pt x="278" y="218"/>
                  <a:pt x="288" y="202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9" y="200"/>
                  <a:pt x="299" y="200"/>
                  <a:pt x="299" y="200"/>
                </a:cubicBezTo>
                <a:cubicBezTo>
                  <a:pt x="306" y="203"/>
                  <a:pt x="313" y="206"/>
                  <a:pt x="320" y="206"/>
                </a:cubicBezTo>
                <a:cubicBezTo>
                  <a:pt x="331" y="206"/>
                  <a:pt x="342" y="201"/>
                  <a:pt x="351" y="193"/>
                </a:cubicBezTo>
                <a:cubicBezTo>
                  <a:pt x="362" y="183"/>
                  <a:pt x="369" y="167"/>
                  <a:pt x="369" y="151"/>
                </a:cubicBezTo>
                <a:cubicBezTo>
                  <a:pt x="370" y="121"/>
                  <a:pt x="351" y="96"/>
                  <a:pt x="325" y="94"/>
                </a:cubicBezTo>
                <a:cubicBezTo>
                  <a:pt x="319" y="93"/>
                  <a:pt x="319" y="93"/>
                  <a:pt x="319" y="93"/>
                </a:cubicBezTo>
                <a:cubicBezTo>
                  <a:pt x="318" y="86"/>
                  <a:pt x="318" y="86"/>
                  <a:pt x="318" y="86"/>
                </a:cubicBezTo>
                <a:cubicBezTo>
                  <a:pt x="314" y="47"/>
                  <a:pt x="284" y="17"/>
                  <a:pt x="248" y="16"/>
                </a:cubicBezTo>
                <a:cubicBezTo>
                  <a:pt x="219" y="16"/>
                  <a:pt x="192" y="34"/>
                  <a:pt x="180" y="64"/>
                </a:cubicBezTo>
                <a:cubicBezTo>
                  <a:pt x="177" y="72"/>
                  <a:pt x="177" y="72"/>
                  <a:pt x="177" y="72"/>
                </a:cubicBezTo>
                <a:cubicBezTo>
                  <a:pt x="170" y="68"/>
                  <a:pt x="170" y="68"/>
                  <a:pt x="170" y="68"/>
                </a:cubicBezTo>
                <a:cubicBezTo>
                  <a:pt x="162" y="65"/>
                  <a:pt x="154" y="63"/>
                  <a:pt x="145" y="63"/>
                </a:cubicBezTo>
                <a:cubicBezTo>
                  <a:pt x="117" y="62"/>
                  <a:pt x="91" y="81"/>
                  <a:pt x="85" y="109"/>
                </a:cubicBezTo>
                <a:cubicBezTo>
                  <a:pt x="84" y="117"/>
                  <a:pt x="84" y="117"/>
                  <a:pt x="84" y="117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72" y="114"/>
                  <a:pt x="68" y="114"/>
                  <a:pt x="64" y="114"/>
                </a:cubicBezTo>
                <a:cubicBezTo>
                  <a:pt x="39" y="113"/>
                  <a:pt x="18" y="133"/>
                  <a:pt x="17" y="158"/>
                </a:cubicBezTo>
                <a:cubicBezTo>
                  <a:pt x="16" y="182"/>
                  <a:pt x="37" y="203"/>
                  <a:pt x="62" y="204"/>
                </a:cubicBezTo>
                <a:cubicBezTo>
                  <a:pt x="70" y="204"/>
                  <a:pt x="77" y="202"/>
                  <a:pt x="84" y="199"/>
                </a:cubicBezTo>
                <a:cubicBezTo>
                  <a:pt x="89" y="196"/>
                  <a:pt x="89" y="196"/>
                  <a:pt x="89" y="196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106" y="213"/>
                  <a:pt x="125" y="221"/>
                  <a:pt x="146" y="221"/>
                </a:cubicBezTo>
                <a:cubicBezTo>
                  <a:pt x="146" y="237"/>
                  <a:pt x="146" y="237"/>
                  <a:pt x="146" y="237"/>
                </a:cubicBezTo>
                <a:cubicBezTo>
                  <a:pt x="123" y="237"/>
                  <a:pt x="101" y="229"/>
                  <a:pt x="86" y="215"/>
                </a:cubicBezTo>
                <a:cubicBezTo>
                  <a:pt x="78" y="218"/>
                  <a:pt x="70" y="220"/>
                  <a:pt x="62" y="220"/>
                </a:cubicBezTo>
                <a:cubicBezTo>
                  <a:pt x="27" y="219"/>
                  <a:pt x="0" y="191"/>
                  <a:pt x="1" y="157"/>
                </a:cubicBezTo>
                <a:cubicBezTo>
                  <a:pt x="2" y="124"/>
                  <a:pt x="30" y="98"/>
                  <a:pt x="63" y="98"/>
                </a:cubicBezTo>
                <a:cubicBezTo>
                  <a:pt x="63" y="98"/>
                  <a:pt x="64" y="98"/>
                  <a:pt x="64" y="98"/>
                </a:cubicBezTo>
                <a:cubicBezTo>
                  <a:pt x="67" y="98"/>
                  <a:pt x="69" y="98"/>
                  <a:pt x="72" y="98"/>
                </a:cubicBezTo>
                <a:cubicBezTo>
                  <a:pt x="82" y="67"/>
                  <a:pt x="112" y="46"/>
                  <a:pt x="146" y="47"/>
                </a:cubicBezTo>
                <a:cubicBezTo>
                  <a:pt x="154" y="47"/>
                  <a:pt x="162" y="48"/>
                  <a:pt x="169" y="51"/>
                </a:cubicBezTo>
                <a:cubicBezTo>
                  <a:pt x="184" y="19"/>
                  <a:pt x="215" y="0"/>
                  <a:pt x="249" y="0"/>
                </a:cubicBezTo>
                <a:cubicBezTo>
                  <a:pt x="291" y="1"/>
                  <a:pt x="326" y="35"/>
                  <a:pt x="333" y="79"/>
                </a:cubicBezTo>
                <a:cubicBezTo>
                  <a:pt x="364" y="85"/>
                  <a:pt x="386" y="116"/>
                  <a:pt x="385" y="151"/>
                </a:cubicBezTo>
                <a:cubicBezTo>
                  <a:pt x="385" y="172"/>
                  <a:pt x="376" y="191"/>
                  <a:pt x="362" y="205"/>
                </a:cubicBezTo>
                <a:cubicBezTo>
                  <a:pt x="350" y="216"/>
                  <a:pt x="335" y="222"/>
                  <a:pt x="319" y="222"/>
                </a:cubicBezTo>
                <a:cubicBezTo>
                  <a:pt x="312" y="222"/>
                  <a:pt x="305" y="220"/>
                  <a:pt x="298" y="217"/>
                </a:cubicBezTo>
                <a:cubicBezTo>
                  <a:pt x="285" y="234"/>
                  <a:pt x="265" y="244"/>
                  <a:pt x="243" y="244"/>
                </a:cubicBezTo>
                <a:close/>
                <a:moveTo>
                  <a:pt x="183" y="285"/>
                </a:moveTo>
                <a:cubicBezTo>
                  <a:pt x="183" y="162"/>
                  <a:pt x="183" y="162"/>
                  <a:pt x="183" y="162"/>
                </a:cubicBezTo>
                <a:cubicBezTo>
                  <a:pt x="199" y="178"/>
                  <a:pt x="199" y="178"/>
                  <a:pt x="199" y="178"/>
                </a:cubicBezTo>
                <a:cubicBezTo>
                  <a:pt x="210" y="167"/>
                  <a:pt x="210" y="167"/>
                  <a:pt x="210" y="167"/>
                </a:cubicBezTo>
                <a:cubicBezTo>
                  <a:pt x="174" y="131"/>
                  <a:pt x="174" y="131"/>
                  <a:pt x="174" y="131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9" y="178"/>
                  <a:pt x="149" y="178"/>
                  <a:pt x="149" y="178"/>
                </a:cubicBezTo>
                <a:cubicBezTo>
                  <a:pt x="167" y="160"/>
                  <a:pt x="167" y="160"/>
                  <a:pt x="167" y="160"/>
                </a:cubicBezTo>
                <a:cubicBezTo>
                  <a:pt x="167" y="301"/>
                  <a:pt x="167" y="301"/>
                  <a:pt x="167" y="301"/>
                </a:cubicBezTo>
                <a:lnTo>
                  <a:pt x="183" y="285"/>
                </a:lnTo>
                <a:close/>
                <a:moveTo>
                  <a:pt x="241" y="320"/>
                </a:moveTo>
                <a:cubicBezTo>
                  <a:pt x="223" y="338"/>
                  <a:pt x="223" y="338"/>
                  <a:pt x="223" y="338"/>
                </a:cubicBezTo>
                <a:cubicBezTo>
                  <a:pt x="223" y="196"/>
                  <a:pt x="223" y="196"/>
                  <a:pt x="223" y="196"/>
                </a:cubicBezTo>
                <a:cubicBezTo>
                  <a:pt x="207" y="212"/>
                  <a:pt x="207" y="212"/>
                  <a:pt x="207" y="212"/>
                </a:cubicBezTo>
                <a:cubicBezTo>
                  <a:pt x="207" y="337"/>
                  <a:pt x="207" y="337"/>
                  <a:pt x="207" y="337"/>
                </a:cubicBezTo>
                <a:cubicBezTo>
                  <a:pt x="190" y="320"/>
                  <a:pt x="190" y="320"/>
                  <a:pt x="190" y="320"/>
                </a:cubicBezTo>
                <a:cubicBezTo>
                  <a:pt x="179" y="331"/>
                  <a:pt x="179" y="331"/>
                  <a:pt x="179" y="331"/>
                </a:cubicBezTo>
                <a:cubicBezTo>
                  <a:pt x="216" y="368"/>
                  <a:pt x="216" y="368"/>
                  <a:pt x="216" y="368"/>
                </a:cubicBezTo>
                <a:cubicBezTo>
                  <a:pt x="252" y="331"/>
                  <a:pt x="252" y="331"/>
                  <a:pt x="252" y="331"/>
                </a:cubicBezTo>
                <a:lnTo>
                  <a:pt x="241" y="3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36">
            <a:extLst>
              <a:ext uri="{FF2B5EF4-FFF2-40B4-BE49-F238E27FC236}">
                <a16:creationId xmlns:a16="http://schemas.microsoft.com/office/drawing/2014/main" id="{8C6158C8-FADB-2143-9373-03740AD173F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753044" y="2413672"/>
            <a:ext cx="1096166" cy="1096167"/>
          </a:xfrm>
          <a:custGeom>
            <a:avLst/>
            <a:gdLst>
              <a:gd name="T0" fmla="*/ 332 w 384"/>
              <a:gd name="T1" fmla="*/ 85 h 384"/>
              <a:gd name="T2" fmla="*/ 215 w 384"/>
              <a:gd name="T3" fmla="*/ 17 h 384"/>
              <a:gd name="T4" fmla="*/ 85 w 384"/>
              <a:gd name="T5" fmla="*/ 52 h 384"/>
              <a:gd name="T6" fmla="*/ 50 w 384"/>
              <a:gd name="T7" fmla="*/ 73 h 384"/>
              <a:gd name="T8" fmla="*/ 0 w 384"/>
              <a:gd name="T9" fmla="*/ 192 h 384"/>
              <a:gd name="T10" fmla="*/ 56 w 384"/>
              <a:gd name="T11" fmla="*/ 328 h 384"/>
              <a:gd name="T12" fmla="*/ 169 w 384"/>
              <a:gd name="T13" fmla="*/ 367 h 384"/>
              <a:gd name="T14" fmla="*/ 300 w 384"/>
              <a:gd name="T15" fmla="*/ 331 h 384"/>
              <a:gd name="T16" fmla="*/ 328 w 384"/>
              <a:gd name="T17" fmla="*/ 328 h 384"/>
              <a:gd name="T18" fmla="*/ 367 w 384"/>
              <a:gd name="T19" fmla="*/ 215 h 384"/>
              <a:gd name="T20" fmla="*/ 294 w 384"/>
              <a:gd name="T21" fmla="*/ 294 h 384"/>
              <a:gd name="T22" fmla="*/ 192 w 384"/>
              <a:gd name="T23" fmla="*/ 336 h 384"/>
              <a:gd name="T24" fmla="*/ 90 w 384"/>
              <a:gd name="T25" fmla="*/ 294 h 384"/>
              <a:gd name="T26" fmla="*/ 48 w 384"/>
              <a:gd name="T27" fmla="*/ 192 h 384"/>
              <a:gd name="T28" fmla="*/ 73 w 384"/>
              <a:gd name="T29" fmla="*/ 97 h 384"/>
              <a:gd name="T30" fmla="*/ 96 w 384"/>
              <a:gd name="T31" fmla="*/ 64 h 384"/>
              <a:gd name="T32" fmla="*/ 214 w 384"/>
              <a:gd name="T33" fmla="*/ 33 h 384"/>
              <a:gd name="T34" fmla="*/ 294 w 384"/>
              <a:gd name="T35" fmla="*/ 90 h 384"/>
              <a:gd name="T36" fmla="*/ 350 w 384"/>
              <a:gd name="T37" fmla="*/ 170 h 384"/>
              <a:gd name="T38" fmla="*/ 320 w 384"/>
              <a:gd name="T39" fmla="*/ 288 h 384"/>
              <a:gd name="T40" fmla="*/ 184 w 384"/>
              <a:gd name="T41" fmla="*/ 90 h 384"/>
              <a:gd name="T42" fmla="*/ 200 w 384"/>
              <a:gd name="T43" fmla="*/ 90 h 384"/>
              <a:gd name="T44" fmla="*/ 200 w 384"/>
              <a:gd name="T45" fmla="*/ 328 h 384"/>
              <a:gd name="T46" fmla="*/ 291 w 384"/>
              <a:gd name="T47" fmla="*/ 185 h 384"/>
              <a:gd name="T48" fmla="*/ 291 w 384"/>
              <a:gd name="T49" fmla="*/ 201 h 384"/>
              <a:gd name="T50" fmla="*/ 59 w 384"/>
              <a:gd name="T51" fmla="*/ 201 h 384"/>
              <a:gd name="T52" fmla="*/ 93 w 384"/>
              <a:gd name="T53" fmla="*/ 201 h 384"/>
              <a:gd name="T54" fmla="*/ 283 w 384"/>
              <a:gd name="T55" fmla="*/ 90 h 384"/>
              <a:gd name="T56" fmla="*/ 114 w 384"/>
              <a:gd name="T57" fmla="*/ 258 h 384"/>
              <a:gd name="T58" fmla="*/ 90 w 384"/>
              <a:gd name="T59" fmla="*/ 283 h 384"/>
              <a:gd name="T60" fmla="*/ 291 w 384"/>
              <a:gd name="T61" fmla="*/ 281 h 384"/>
              <a:gd name="T62" fmla="*/ 267 w 384"/>
              <a:gd name="T63" fmla="*/ 257 h 384"/>
              <a:gd name="T64" fmla="*/ 103 w 384"/>
              <a:gd name="T65" fmla="*/ 93 h 384"/>
              <a:gd name="T66" fmla="*/ 263 w 384"/>
              <a:gd name="T67" fmla="*/ 148 h 384"/>
              <a:gd name="T68" fmla="*/ 121 w 384"/>
              <a:gd name="T69" fmla="*/ 147 h 384"/>
              <a:gd name="T70" fmla="*/ 237 w 384"/>
              <a:gd name="T71" fmla="*/ 263 h 384"/>
              <a:gd name="T72" fmla="*/ 247 w 384"/>
              <a:gd name="T73" fmla="*/ 237 h 384"/>
              <a:gd name="T74" fmla="*/ 137 w 384"/>
              <a:gd name="T75" fmla="*/ 236 h 384"/>
              <a:gd name="T76" fmla="*/ 236 w 384"/>
              <a:gd name="T77" fmla="*/ 137 h 384"/>
              <a:gd name="T78" fmla="*/ 171 w 384"/>
              <a:gd name="T79" fmla="*/ 183 h 384"/>
              <a:gd name="T80" fmla="*/ 166 w 384"/>
              <a:gd name="T81" fmla="*/ 183 h 384"/>
              <a:gd name="T82" fmla="*/ 159 w 384"/>
              <a:gd name="T83" fmla="*/ 205 h 384"/>
              <a:gd name="T84" fmla="*/ 175 w 384"/>
              <a:gd name="T85" fmla="*/ 199 h 384"/>
              <a:gd name="T86" fmla="*/ 180 w 384"/>
              <a:gd name="T87" fmla="*/ 203 h 384"/>
              <a:gd name="T88" fmla="*/ 165 w 384"/>
              <a:gd name="T89" fmla="*/ 196 h 384"/>
              <a:gd name="T90" fmla="*/ 165 w 384"/>
              <a:gd name="T91" fmla="*/ 196 h 384"/>
              <a:gd name="T92" fmla="*/ 185 w 384"/>
              <a:gd name="T93" fmla="*/ 184 h 384"/>
              <a:gd name="T94" fmla="*/ 189 w 384"/>
              <a:gd name="T95" fmla="*/ 203 h 384"/>
              <a:gd name="T96" fmla="*/ 203 w 384"/>
              <a:gd name="T97" fmla="*/ 189 h 384"/>
              <a:gd name="T98" fmla="*/ 199 w 384"/>
              <a:gd name="T99" fmla="*/ 189 h 384"/>
              <a:gd name="T100" fmla="*/ 189 w 384"/>
              <a:gd name="T101" fmla="*/ 185 h 384"/>
              <a:gd name="T102" fmla="*/ 216 w 384"/>
              <a:gd name="T103" fmla="*/ 182 h 384"/>
              <a:gd name="T104" fmla="*/ 207 w 384"/>
              <a:gd name="T105" fmla="*/ 203 h 384"/>
              <a:gd name="T106" fmla="*/ 211 w 384"/>
              <a:gd name="T107" fmla="*/ 197 h 384"/>
              <a:gd name="T108" fmla="*/ 225 w 384"/>
              <a:gd name="T109" fmla="*/ 189 h 384"/>
              <a:gd name="T110" fmla="*/ 216 w 384"/>
              <a:gd name="T111" fmla="*/ 194 h 384"/>
              <a:gd name="T112" fmla="*/ 216 w 384"/>
              <a:gd name="T113" fmla="*/ 18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181"/>
                  <a:pt x="377" y="172"/>
                  <a:pt x="367" y="169"/>
                </a:cubicBezTo>
                <a:cubicBezTo>
                  <a:pt x="362" y="138"/>
                  <a:pt x="350" y="109"/>
                  <a:pt x="332" y="85"/>
                </a:cubicBezTo>
                <a:cubicBezTo>
                  <a:pt x="337" y="76"/>
                  <a:pt x="335" y="64"/>
                  <a:pt x="328" y="56"/>
                </a:cubicBezTo>
                <a:cubicBezTo>
                  <a:pt x="320" y="49"/>
                  <a:pt x="308" y="47"/>
                  <a:pt x="299" y="52"/>
                </a:cubicBezTo>
                <a:cubicBezTo>
                  <a:pt x="275" y="34"/>
                  <a:pt x="246" y="21"/>
                  <a:pt x="215" y="17"/>
                </a:cubicBezTo>
                <a:cubicBezTo>
                  <a:pt x="212" y="7"/>
                  <a:pt x="203" y="0"/>
                  <a:pt x="192" y="0"/>
                </a:cubicBezTo>
                <a:cubicBezTo>
                  <a:pt x="181" y="0"/>
                  <a:pt x="172" y="7"/>
                  <a:pt x="169" y="17"/>
                </a:cubicBezTo>
                <a:cubicBezTo>
                  <a:pt x="139" y="21"/>
                  <a:pt x="110" y="33"/>
                  <a:pt x="85" y="52"/>
                </a:cubicBezTo>
                <a:cubicBezTo>
                  <a:pt x="82" y="50"/>
                  <a:pt x="78" y="49"/>
                  <a:pt x="73" y="49"/>
                </a:cubicBezTo>
                <a:cubicBezTo>
                  <a:pt x="67" y="49"/>
                  <a:pt x="61" y="52"/>
                  <a:pt x="56" y="56"/>
                </a:cubicBezTo>
                <a:cubicBezTo>
                  <a:pt x="52" y="61"/>
                  <a:pt x="50" y="66"/>
                  <a:pt x="50" y="73"/>
                </a:cubicBezTo>
                <a:cubicBezTo>
                  <a:pt x="50" y="77"/>
                  <a:pt x="51" y="81"/>
                  <a:pt x="53" y="84"/>
                </a:cubicBezTo>
                <a:cubicBezTo>
                  <a:pt x="34" y="109"/>
                  <a:pt x="21" y="138"/>
                  <a:pt x="17" y="169"/>
                </a:cubicBezTo>
                <a:cubicBezTo>
                  <a:pt x="7" y="172"/>
                  <a:pt x="0" y="181"/>
                  <a:pt x="0" y="192"/>
                </a:cubicBezTo>
                <a:cubicBezTo>
                  <a:pt x="0" y="203"/>
                  <a:pt x="7" y="212"/>
                  <a:pt x="17" y="215"/>
                </a:cubicBezTo>
                <a:cubicBezTo>
                  <a:pt x="21" y="245"/>
                  <a:pt x="33" y="275"/>
                  <a:pt x="52" y="299"/>
                </a:cubicBezTo>
                <a:cubicBezTo>
                  <a:pt x="47" y="309"/>
                  <a:pt x="48" y="320"/>
                  <a:pt x="56" y="328"/>
                </a:cubicBezTo>
                <a:cubicBezTo>
                  <a:pt x="61" y="332"/>
                  <a:pt x="67" y="335"/>
                  <a:pt x="73" y="335"/>
                </a:cubicBezTo>
                <a:cubicBezTo>
                  <a:pt x="77" y="335"/>
                  <a:pt x="81" y="334"/>
                  <a:pt x="85" y="332"/>
                </a:cubicBezTo>
                <a:cubicBezTo>
                  <a:pt x="109" y="351"/>
                  <a:pt x="138" y="363"/>
                  <a:pt x="169" y="367"/>
                </a:cubicBezTo>
                <a:cubicBezTo>
                  <a:pt x="172" y="377"/>
                  <a:pt x="181" y="384"/>
                  <a:pt x="192" y="384"/>
                </a:cubicBezTo>
                <a:cubicBezTo>
                  <a:pt x="203" y="384"/>
                  <a:pt x="212" y="377"/>
                  <a:pt x="215" y="367"/>
                </a:cubicBezTo>
                <a:cubicBezTo>
                  <a:pt x="246" y="363"/>
                  <a:pt x="275" y="351"/>
                  <a:pt x="300" y="331"/>
                </a:cubicBezTo>
                <a:cubicBezTo>
                  <a:pt x="303" y="333"/>
                  <a:pt x="307" y="335"/>
                  <a:pt x="311" y="335"/>
                </a:cubicBezTo>
                <a:cubicBezTo>
                  <a:pt x="318" y="335"/>
                  <a:pt x="324" y="332"/>
                  <a:pt x="328" y="328"/>
                </a:cubicBezTo>
                <a:cubicBezTo>
                  <a:pt x="328" y="328"/>
                  <a:pt x="328" y="328"/>
                  <a:pt x="328" y="328"/>
                </a:cubicBezTo>
                <a:cubicBezTo>
                  <a:pt x="333" y="323"/>
                  <a:pt x="335" y="317"/>
                  <a:pt x="335" y="311"/>
                </a:cubicBezTo>
                <a:cubicBezTo>
                  <a:pt x="335" y="307"/>
                  <a:pt x="334" y="303"/>
                  <a:pt x="332" y="299"/>
                </a:cubicBezTo>
                <a:cubicBezTo>
                  <a:pt x="351" y="274"/>
                  <a:pt x="363" y="245"/>
                  <a:pt x="367" y="215"/>
                </a:cubicBezTo>
                <a:cubicBezTo>
                  <a:pt x="377" y="212"/>
                  <a:pt x="384" y="203"/>
                  <a:pt x="384" y="192"/>
                </a:cubicBezTo>
                <a:close/>
                <a:moveTo>
                  <a:pt x="311" y="287"/>
                </a:moveTo>
                <a:cubicBezTo>
                  <a:pt x="305" y="287"/>
                  <a:pt x="299" y="289"/>
                  <a:pt x="294" y="294"/>
                </a:cubicBezTo>
                <a:cubicBezTo>
                  <a:pt x="287" y="301"/>
                  <a:pt x="286" y="311"/>
                  <a:pt x="289" y="319"/>
                </a:cubicBezTo>
                <a:cubicBezTo>
                  <a:pt x="267" y="336"/>
                  <a:pt x="241" y="347"/>
                  <a:pt x="214" y="351"/>
                </a:cubicBezTo>
                <a:cubicBezTo>
                  <a:pt x="210" y="342"/>
                  <a:pt x="202" y="336"/>
                  <a:pt x="192" y="336"/>
                </a:cubicBezTo>
                <a:cubicBezTo>
                  <a:pt x="182" y="336"/>
                  <a:pt x="174" y="342"/>
                  <a:pt x="170" y="351"/>
                </a:cubicBezTo>
                <a:cubicBezTo>
                  <a:pt x="143" y="347"/>
                  <a:pt x="117" y="336"/>
                  <a:pt x="95" y="320"/>
                </a:cubicBezTo>
                <a:cubicBezTo>
                  <a:pt x="99" y="311"/>
                  <a:pt x="97" y="301"/>
                  <a:pt x="90" y="294"/>
                </a:cubicBezTo>
                <a:cubicBezTo>
                  <a:pt x="83" y="287"/>
                  <a:pt x="73" y="286"/>
                  <a:pt x="64" y="289"/>
                </a:cubicBezTo>
                <a:cubicBezTo>
                  <a:pt x="48" y="267"/>
                  <a:pt x="37" y="241"/>
                  <a:pt x="33" y="213"/>
                </a:cubicBezTo>
                <a:cubicBezTo>
                  <a:pt x="42" y="210"/>
                  <a:pt x="48" y="201"/>
                  <a:pt x="48" y="192"/>
                </a:cubicBezTo>
                <a:cubicBezTo>
                  <a:pt x="48" y="182"/>
                  <a:pt x="42" y="174"/>
                  <a:pt x="33" y="170"/>
                </a:cubicBezTo>
                <a:cubicBezTo>
                  <a:pt x="37" y="143"/>
                  <a:pt x="48" y="117"/>
                  <a:pt x="65" y="95"/>
                </a:cubicBezTo>
                <a:cubicBezTo>
                  <a:pt x="67" y="96"/>
                  <a:pt x="70" y="97"/>
                  <a:pt x="73" y="97"/>
                </a:cubicBezTo>
                <a:cubicBezTo>
                  <a:pt x="80" y="97"/>
                  <a:pt x="86" y="94"/>
                  <a:pt x="90" y="90"/>
                </a:cubicBezTo>
                <a:cubicBezTo>
                  <a:pt x="95" y="85"/>
                  <a:pt x="97" y="79"/>
                  <a:pt x="97" y="73"/>
                </a:cubicBezTo>
                <a:cubicBezTo>
                  <a:pt x="97" y="70"/>
                  <a:pt x="97" y="67"/>
                  <a:pt x="96" y="64"/>
                </a:cubicBezTo>
                <a:cubicBezTo>
                  <a:pt x="117" y="48"/>
                  <a:pt x="143" y="37"/>
                  <a:pt x="170" y="33"/>
                </a:cubicBezTo>
                <a:cubicBezTo>
                  <a:pt x="174" y="42"/>
                  <a:pt x="182" y="48"/>
                  <a:pt x="192" y="48"/>
                </a:cubicBezTo>
                <a:cubicBezTo>
                  <a:pt x="202" y="48"/>
                  <a:pt x="210" y="42"/>
                  <a:pt x="214" y="33"/>
                </a:cubicBezTo>
                <a:cubicBezTo>
                  <a:pt x="241" y="37"/>
                  <a:pt x="267" y="48"/>
                  <a:pt x="289" y="65"/>
                </a:cubicBezTo>
                <a:cubicBezTo>
                  <a:pt x="288" y="67"/>
                  <a:pt x="287" y="70"/>
                  <a:pt x="287" y="73"/>
                </a:cubicBezTo>
                <a:cubicBezTo>
                  <a:pt x="287" y="80"/>
                  <a:pt x="290" y="86"/>
                  <a:pt x="294" y="90"/>
                </a:cubicBezTo>
                <a:cubicBezTo>
                  <a:pt x="299" y="95"/>
                  <a:pt x="305" y="97"/>
                  <a:pt x="311" y="97"/>
                </a:cubicBezTo>
                <a:cubicBezTo>
                  <a:pt x="314" y="97"/>
                  <a:pt x="317" y="96"/>
                  <a:pt x="320" y="95"/>
                </a:cubicBezTo>
                <a:cubicBezTo>
                  <a:pt x="336" y="117"/>
                  <a:pt x="347" y="143"/>
                  <a:pt x="350" y="170"/>
                </a:cubicBezTo>
                <a:cubicBezTo>
                  <a:pt x="342" y="174"/>
                  <a:pt x="336" y="182"/>
                  <a:pt x="336" y="192"/>
                </a:cubicBezTo>
                <a:cubicBezTo>
                  <a:pt x="336" y="201"/>
                  <a:pt x="342" y="210"/>
                  <a:pt x="351" y="213"/>
                </a:cubicBezTo>
                <a:cubicBezTo>
                  <a:pt x="347" y="241"/>
                  <a:pt x="336" y="267"/>
                  <a:pt x="320" y="288"/>
                </a:cubicBezTo>
                <a:cubicBezTo>
                  <a:pt x="317" y="287"/>
                  <a:pt x="314" y="287"/>
                  <a:pt x="311" y="287"/>
                </a:cubicBezTo>
                <a:close/>
                <a:moveTo>
                  <a:pt x="200" y="90"/>
                </a:moveTo>
                <a:cubicBezTo>
                  <a:pt x="184" y="90"/>
                  <a:pt x="184" y="90"/>
                  <a:pt x="184" y="90"/>
                </a:cubicBezTo>
                <a:cubicBezTo>
                  <a:pt x="184" y="56"/>
                  <a:pt x="184" y="56"/>
                  <a:pt x="184" y="56"/>
                </a:cubicBezTo>
                <a:cubicBezTo>
                  <a:pt x="200" y="56"/>
                  <a:pt x="200" y="56"/>
                  <a:pt x="200" y="56"/>
                </a:cubicBezTo>
                <a:lnTo>
                  <a:pt x="200" y="90"/>
                </a:lnTo>
                <a:close/>
                <a:moveTo>
                  <a:pt x="184" y="294"/>
                </a:moveTo>
                <a:cubicBezTo>
                  <a:pt x="200" y="294"/>
                  <a:pt x="200" y="294"/>
                  <a:pt x="200" y="294"/>
                </a:cubicBezTo>
                <a:cubicBezTo>
                  <a:pt x="200" y="328"/>
                  <a:pt x="200" y="328"/>
                  <a:pt x="200" y="328"/>
                </a:cubicBezTo>
                <a:cubicBezTo>
                  <a:pt x="184" y="328"/>
                  <a:pt x="184" y="328"/>
                  <a:pt x="184" y="328"/>
                </a:cubicBezTo>
                <a:lnTo>
                  <a:pt x="184" y="294"/>
                </a:lnTo>
                <a:close/>
                <a:moveTo>
                  <a:pt x="291" y="185"/>
                </a:moveTo>
                <a:cubicBezTo>
                  <a:pt x="325" y="185"/>
                  <a:pt x="325" y="185"/>
                  <a:pt x="325" y="185"/>
                </a:cubicBezTo>
                <a:cubicBezTo>
                  <a:pt x="325" y="201"/>
                  <a:pt x="325" y="201"/>
                  <a:pt x="325" y="201"/>
                </a:cubicBezTo>
                <a:cubicBezTo>
                  <a:pt x="291" y="201"/>
                  <a:pt x="291" y="201"/>
                  <a:pt x="291" y="201"/>
                </a:cubicBezTo>
                <a:lnTo>
                  <a:pt x="291" y="185"/>
                </a:lnTo>
                <a:close/>
                <a:moveTo>
                  <a:pt x="93" y="201"/>
                </a:moveTo>
                <a:cubicBezTo>
                  <a:pt x="59" y="201"/>
                  <a:pt x="59" y="201"/>
                  <a:pt x="59" y="201"/>
                </a:cubicBezTo>
                <a:cubicBezTo>
                  <a:pt x="59" y="185"/>
                  <a:pt x="59" y="185"/>
                  <a:pt x="59" y="185"/>
                </a:cubicBezTo>
                <a:cubicBezTo>
                  <a:pt x="93" y="185"/>
                  <a:pt x="93" y="185"/>
                  <a:pt x="93" y="185"/>
                </a:cubicBezTo>
                <a:lnTo>
                  <a:pt x="93" y="201"/>
                </a:lnTo>
                <a:close/>
                <a:moveTo>
                  <a:pt x="270" y="126"/>
                </a:moveTo>
                <a:cubicBezTo>
                  <a:pt x="258" y="114"/>
                  <a:pt x="258" y="114"/>
                  <a:pt x="258" y="114"/>
                </a:cubicBezTo>
                <a:cubicBezTo>
                  <a:pt x="283" y="90"/>
                  <a:pt x="283" y="90"/>
                  <a:pt x="283" y="90"/>
                </a:cubicBezTo>
                <a:cubicBezTo>
                  <a:pt x="294" y="101"/>
                  <a:pt x="294" y="101"/>
                  <a:pt x="294" y="101"/>
                </a:cubicBezTo>
                <a:lnTo>
                  <a:pt x="270" y="126"/>
                </a:lnTo>
                <a:close/>
                <a:moveTo>
                  <a:pt x="114" y="258"/>
                </a:moveTo>
                <a:cubicBezTo>
                  <a:pt x="126" y="270"/>
                  <a:pt x="126" y="270"/>
                  <a:pt x="126" y="270"/>
                </a:cubicBezTo>
                <a:cubicBezTo>
                  <a:pt x="101" y="294"/>
                  <a:pt x="101" y="294"/>
                  <a:pt x="101" y="294"/>
                </a:cubicBezTo>
                <a:cubicBezTo>
                  <a:pt x="90" y="283"/>
                  <a:pt x="90" y="283"/>
                  <a:pt x="90" y="283"/>
                </a:cubicBezTo>
                <a:lnTo>
                  <a:pt x="114" y="258"/>
                </a:lnTo>
                <a:close/>
                <a:moveTo>
                  <a:pt x="267" y="257"/>
                </a:moveTo>
                <a:cubicBezTo>
                  <a:pt x="291" y="281"/>
                  <a:pt x="291" y="281"/>
                  <a:pt x="291" y="281"/>
                </a:cubicBezTo>
                <a:cubicBezTo>
                  <a:pt x="280" y="292"/>
                  <a:pt x="280" y="292"/>
                  <a:pt x="280" y="292"/>
                </a:cubicBezTo>
                <a:cubicBezTo>
                  <a:pt x="255" y="268"/>
                  <a:pt x="255" y="268"/>
                  <a:pt x="255" y="268"/>
                </a:cubicBezTo>
                <a:lnTo>
                  <a:pt x="267" y="257"/>
                </a:lnTo>
                <a:close/>
                <a:moveTo>
                  <a:pt x="116" y="129"/>
                </a:moveTo>
                <a:cubicBezTo>
                  <a:pt x="92" y="104"/>
                  <a:pt x="92" y="104"/>
                  <a:pt x="92" y="104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27" y="117"/>
                  <a:pt x="127" y="117"/>
                  <a:pt x="127" y="117"/>
                </a:cubicBezTo>
                <a:lnTo>
                  <a:pt x="116" y="129"/>
                </a:lnTo>
                <a:close/>
                <a:moveTo>
                  <a:pt x="263" y="148"/>
                </a:moveTo>
                <a:cubicBezTo>
                  <a:pt x="263" y="133"/>
                  <a:pt x="251" y="121"/>
                  <a:pt x="236" y="121"/>
                </a:cubicBezTo>
                <a:cubicBezTo>
                  <a:pt x="147" y="121"/>
                  <a:pt x="147" y="121"/>
                  <a:pt x="147" y="121"/>
                </a:cubicBezTo>
                <a:cubicBezTo>
                  <a:pt x="133" y="121"/>
                  <a:pt x="121" y="133"/>
                  <a:pt x="121" y="147"/>
                </a:cubicBezTo>
                <a:cubicBezTo>
                  <a:pt x="121" y="236"/>
                  <a:pt x="121" y="236"/>
                  <a:pt x="121" y="236"/>
                </a:cubicBezTo>
                <a:cubicBezTo>
                  <a:pt x="121" y="251"/>
                  <a:pt x="133" y="263"/>
                  <a:pt x="148" y="263"/>
                </a:cubicBezTo>
                <a:cubicBezTo>
                  <a:pt x="237" y="263"/>
                  <a:pt x="237" y="263"/>
                  <a:pt x="237" y="263"/>
                </a:cubicBezTo>
                <a:cubicBezTo>
                  <a:pt x="251" y="263"/>
                  <a:pt x="263" y="251"/>
                  <a:pt x="263" y="237"/>
                </a:cubicBezTo>
                <a:lnTo>
                  <a:pt x="263" y="148"/>
                </a:lnTo>
                <a:close/>
                <a:moveTo>
                  <a:pt x="247" y="237"/>
                </a:moveTo>
                <a:cubicBezTo>
                  <a:pt x="247" y="243"/>
                  <a:pt x="242" y="247"/>
                  <a:pt x="237" y="247"/>
                </a:cubicBezTo>
                <a:cubicBezTo>
                  <a:pt x="148" y="247"/>
                  <a:pt x="148" y="247"/>
                  <a:pt x="148" y="247"/>
                </a:cubicBezTo>
                <a:cubicBezTo>
                  <a:pt x="142" y="247"/>
                  <a:pt x="137" y="242"/>
                  <a:pt x="137" y="236"/>
                </a:cubicBezTo>
                <a:cubicBezTo>
                  <a:pt x="137" y="147"/>
                  <a:pt x="137" y="147"/>
                  <a:pt x="137" y="147"/>
                </a:cubicBezTo>
                <a:cubicBezTo>
                  <a:pt x="137" y="142"/>
                  <a:pt x="142" y="137"/>
                  <a:pt x="147" y="137"/>
                </a:cubicBezTo>
                <a:cubicBezTo>
                  <a:pt x="236" y="137"/>
                  <a:pt x="236" y="137"/>
                  <a:pt x="236" y="137"/>
                </a:cubicBezTo>
                <a:cubicBezTo>
                  <a:pt x="242" y="137"/>
                  <a:pt x="247" y="142"/>
                  <a:pt x="247" y="148"/>
                </a:cubicBezTo>
                <a:lnTo>
                  <a:pt x="247" y="237"/>
                </a:lnTo>
                <a:close/>
                <a:moveTo>
                  <a:pt x="171" y="183"/>
                </a:moveTo>
                <a:cubicBezTo>
                  <a:pt x="171" y="182"/>
                  <a:pt x="170" y="181"/>
                  <a:pt x="169" y="181"/>
                </a:cubicBezTo>
                <a:cubicBezTo>
                  <a:pt x="169" y="181"/>
                  <a:pt x="169" y="181"/>
                  <a:pt x="169" y="181"/>
                </a:cubicBezTo>
                <a:cubicBezTo>
                  <a:pt x="168" y="181"/>
                  <a:pt x="167" y="182"/>
                  <a:pt x="166" y="183"/>
                </a:cubicBezTo>
                <a:cubicBezTo>
                  <a:pt x="158" y="202"/>
                  <a:pt x="158" y="202"/>
                  <a:pt x="158" y="202"/>
                </a:cubicBezTo>
                <a:cubicBezTo>
                  <a:pt x="158" y="202"/>
                  <a:pt x="158" y="203"/>
                  <a:pt x="158" y="203"/>
                </a:cubicBezTo>
                <a:cubicBezTo>
                  <a:pt x="158" y="204"/>
                  <a:pt x="158" y="205"/>
                  <a:pt x="159" y="205"/>
                </a:cubicBezTo>
                <a:cubicBezTo>
                  <a:pt x="160" y="205"/>
                  <a:pt x="161" y="204"/>
                  <a:pt x="161" y="204"/>
                </a:cubicBezTo>
                <a:cubicBezTo>
                  <a:pt x="163" y="199"/>
                  <a:pt x="163" y="199"/>
                  <a:pt x="163" y="199"/>
                </a:cubicBezTo>
                <a:cubicBezTo>
                  <a:pt x="175" y="199"/>
                  <a:pt x="175" y="199"/>
                  <a:pt x="175" y="199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7" y="204"/>
                  <a:pt x="177" y="205"/>
                  <a:pt x="178" y="205"/>
                </a:cubicBezTo>
                <a:cubicBezTo>
                  <a:pt x="180" y="205"/>
                  <a:pt x="180" y="204"/>
                  <a:pt x="180" y="203"/>
                </a:cubicBezTo>
                <a:cubicBezTo>
                  <a:pt x="180" y="203"/>
                  <a:pt x="180" y="202"/>
                  <a:pt x="180" y="202"/>
                </a:cubicBezTo>
                <a:lnTo>
                  <a:pt x="171" y="183"/>
                </a:lnTo>
                <a:close/>
                <a:moveTo>
                  <a:pt x="165" y="196"/>
                </a:moveTo>
                <a:cubicBezTo>
                  <a:pt x="169" y="186"/>
                  <a:pt x="169" y="186"/>
                  <a:pt x="169" y="186"/>
                </a:cubicBezTo>
                <a:cubicBezTo>
                  <a:pt x="173" y="196"/>
                  <a:pt x="173" y="196"/>
                  <a:pt x="173" y="196"/>
                </a:cubicBezTo>
                <a:lnTo>
                  <a:pt x="165" y="196"/>
                </a:lnTo>
                <a:close/>
                <a:moveTo>
                  <a:pt x="194" y="182"/>
                </a:moveTo>
                <a:cubicBezTo>
                  <a:pt x="187" y="182"/>
                  <a:pt x="187" y="182"/>
                  <a:pt x="187" y="182"/>
                </a:cubicBezTo>
                <a:cubicBezTo>
                  <a:pt x="186" y="182"/>
                  <a:pt x="185" y="182"/>
                  <a:pt x="185" y="184"/>
                </a:cubicBezTo>
                <a:cubicBezTo>
                  <a:pt x="185" y="203"/>
                  <a:pt x="185" y="203"/>
                  <a:pt x="185" y="203"/>
                </a:cubicBezTo>
                <a:cubicBezTo>
                  <a:pt x="185" y="204"/>
                  <a:pt x="186" y="205"/>
                  <a:pt x="187" y="205"/>
                </a:cubicBezTo>
                <a:cubicBezTo>
                  <a:pt x="188" y="205"/>
                  <a:pt x="189" y="204"/>
                  <a:pt x="189" y="203"/>
                </a:cubicBezTo>
                <a:cubicBezTo>
                  <a:pt x="189" y="197"/>
                  <a:pt x="189" y="197"/>
                  <a:pt x="189" y="197"/>
                </a:cubicBezTo>
                <a:cubicBezTo>
                  <a:pt x="193" y="197"/>
                  <a:pt x="193" y="197"/>
                  <a:pt x="193" y="197"/>
                </a:cubicBezTo>
                <a:cubicBezTo>
                  <a:pt x="199" y="197"/>
                  <a:pt x="203" y="195"/>
                  <a:pt x="203" y="189"/>
                </a:cubicBezTo>
                <a:cubicBezTo>
                  <a:pt x="203" y="189"/>
                  <a:pt x="203" y="189"/>
                  <a:pt x="203" y="189"/>
                </a:cubicBezTo>
                <a:cubicBezTo>
                  <a:pt x="203" y="185"/>
                  <a:pt x="199" y="182"/>
                  <a:pt x="194" y="182"/>
                </a:cubicBezTo>
                <a:close/>
                <a:moveTo>
                  <a:pt x="199" y="189"/>
                </a:moveTo>
                <a:cubicBezTo>
                  <a:pt x="199" y="192"/>
                  <a:pt x="197" y="194"/>
                  <a:pt x="194" y="194"/>
                </a:cubicBezTo>
                <a:cubicBezTo>
                  <a:pt x="189" y="194"/>
                  <a:pt x="189" y="194"/>
                  <a:pt x="189" y="194"/>
                </a:cubicBezTo>
                <a:cubicBezTo>
                  <a:pt x="189" y="185"/>
                  <a:pt x="189" y="185"/>
                  <a:pt x="189" y="185"/>
                </a:cubicBezTo>
                <a:cubicBezTo>
                  <a:pt x="194" y="185"/>
                  <a:pt x="194" y="185"/>
                  <a:pt x="194" y="185"/>
                </a:cubicBezTo>
                <a:cubicBezTo>
                  <a:pt x="197" y="185"/>
                  <a:pt x="199" y="187"/>
                  <a:pt x="199" y="189"/>
                </a:cubicBezTo>
                <a:close/>
                <a:moveTo>
                  <a:pt x="216" y="182"/>
                </a:moveTo>
                <a:cubicBezTo>
                  <a:pt x="209" y="182"/>
                  <a:pt x="209" y="182"/>
                  <a:pt x="209" y="182"/>
                </a:cubicBezTo>
                <a:cubicBezTo>
                  <a:pt x="208" y="182"/>
                  <a:pt x="207" y="182"/>
                  <a:pt x="207" y="184"/>
                </a:cubicBezTo>
                <a:cubicBezTo>
                  <a:pt x="207" y="203"/>
                  <a:pt x="207" y="203"/>
                  <a:pt x="207" y="203"/>
                </a:cubicBezTo>
                <a:cubicBezTo>
                  <a:pt x="207" y="204"/>
                  <a:pt x="208" y="205"/>
                  <a:pt x="209" y="205"/>
                </a:cubicBezTo>
                <a:cubicBezTo>
                  <a:pt x="210" y="205"/>
                  <a:pt x="211" y="204"/>
                  <a:pt x="211" y="203"/>
                </a:cubicBezTo>
                <a:cubicBezTo>
                  <a:pt x="211" y="197"/>
                  <a:pt x="211" y="197"/>
                  <a:pt x="211" y="197"/>
                </a:cubicBezTo>
                <a:cubicBezTo>
                  <a:pt x="216" y="197"/>
                  <a:pt x="216" y="197"/>
                  <a:pt x="216" y="197"/>
                </a:cubicBezTo>
                <a:cubicBezTo>
                  <a:pt x="221" y="197"/>
                  <a:pt x="225" y="195"/>
                  <a:pt x="225" y="189"/>
                </a:cubicBezTo>
                <a:cubicBezTo>
                  <a:pt x="225" y="189"/>
                  <a:pt x="225" y="189"/>
                  <a:pt x="225" y="189"/>
                </a:cubicBezTo>
                <a:cubicBezTo>
                  <a:pt x="225" y="185"/>
                  <a:pt x="221" y="182"/>
                  <a:pt x="216" y="182"/>
                </a:cubicBezTo>
                <a:close/>
                <a:moveTo>
                  <a:pt x="221" y="189"/>
                </a:moveTo>
                <a:cubicBezTo>
                  <a:pt x="221" y="192"/>
                  <a:pt x="219" y="194"/>
                  <a:pt x="216" y="194"/>
                </a:cubicBezTo>
                <a:cubicBezTo>
                  <a:pt x="211" y="194"/>
                  <a:pt x="211" y="194"/>
                  <a:pt x="211" y="194"/>
                </a:cubicBezTo>
                <a:cubicBezTo>
                  <a:pt x="211" y="185"/>
                  <a:pt x="211" y="185"/>
                  <a:pt x="211" y="185"/>
                </a:cubicBezTo>
                <a:cubicBezTo>
                  <a:pt x="216" y="185"/>
                  <a:pt x="216" y="185"/>
                  <a:pt x="216" y="185"/>
                </a:cubicBezTo>
                <a:cubicBezTo>
                  <a:pt x="219" y="185"/>
                  <a:pt x="221" y="187"/>
                  <a:pt x="221" y="1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3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ADCA7-6AC8-4D5B-AED0-99484D66B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VMware Cloud on AWS Customers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1DDD9D-6551-4C3C-AAC3-297B857F68CD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/>
              <a:t>Broad adoption across various industries and segments</a:t>
            </a:r>
          </a:p>
        </p:txBody>
      </p:sp>
      <p:pic>
        <p:nvPicPr>
          <p:cNvPr id="4" name="Picture 3" descr="Acc_Logo_Black_wOrange_RGB.png">
            <a:extLst>
              <a:ext uri="{FF2B5EF4-FFF2-40B4-BE49-F238E27FC236}">
                <a16:creationId xmlns:a16="http://schemas.microsoft.com/office/drawing/2014/main" id="{4D224984-8A96-4307-B3B0-C5959874C9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56" y="1701099"/>
            <a:ext cx="1828324" cy="4828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B2EAD2-4D6F-46C6-A0EC-3B47B2D577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6701" y="4550592"/>
            <a:ext cx="1484028" cy="685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CCFE4F-BA82-48B4-943B-60AB902BEB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56" y="5442777"/>
            <a:ext cx="1828324" cy="4496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C876A0-69C7-4179-ABAB-C082C0B2A0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1008" y="4550592"/>
            <a:ext cx="1738195" cy="6856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6BCBE6-FA56-4543-8063-A70C913188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5944" y="3878560"/>
            <a:ext cx="1828324" cy="511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3D37D1-B7AB-45AD-A0AA-B12897B6292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4554" b="18461"/>
          <a:stretch/>
        </p:blipFill>
        <p:spPr>
          <a:xfrm>
            <a:off x="2767274" y="1636322"/>
            <a:ext cx="1828324" cy="6123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9F3163-FACE-4E93-B9DD-9B38322B2E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985" y="2425189"/>
            <a:ext cx="1828324" cy="479596"/>
          </a:xfrm>
          <a:prstGeom prst="rect">
            <a:avLst/>
          </a:prstGeom>
        </p:spPr>
      </p:pic>
      <p:pic>
        <p:nvPicPr>
          <p:cNvPr id="14" name="Picture 13" descr="dxc_logo_hz_blk_rgb_150.png">
            <a:extLst>
              <a:ext uri="{FF2B5EF4-FFF2-40B4-BE49-F238E27FC236}">
                <a16:creationId xmlns:a16="http://schemas.microsoft.com/office/drawing/2014/main" id="{51DFAC15-DD1B-47BB-93B5-41016C105EE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274" y="3189835"/>
            <a:ext cx="1828324" cy="328160"/>
          </a:xfrm>
          <a:prstGeom prst="rect">
            <a:avLst/>
          </a:prstGeom>
        </p:spPr>
      </p:pic>
      <p:pic>
        <p:nvPicPr>
          <p:cNvPr id="15" name="Picture 14" descr="Faction_RGB_h_large.png">
            <a:extLst>
              <a:ext uri="{FF2B5EF4-FFF2-40B4-BE49-F238E27FC236}">
                <a16:creationId xmlns:a16="http://schemas.microsoft.com/office/drawing/2014/main" id="{AF205535-E2A8-43BD-BD2C-A0FFB11D588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274" y="3901160"/>
            <a:ext cx="1828324" cy="4667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33A6BC-2908-4DAA-A7FA-4261FBDBC2F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165" y="2508031"/>
            <a:ext cx="1889101" cy="3139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638472E-C67F-4A1C-AFBA-C8FFB688B5C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274" y="2533842"/>
            <a:ext cx="1828324" cy="2622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772A24C-8F61-468E-9D3B-E918482CD10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33283" b="37306"/>
          <a:stretch/>
        </p:blipFill>
        <p:spPr>
          <a:xfrm>
            <a:off x="505056" y="2396121"/>
            <a:ext cx="1828324" cy="5377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18F81E-C252-471D-B92F-85D3D2474471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84" b="5179"/>
          <a:stretch/>
        </p:blipFill>
        <p:spPr>
          <a:xfrm>
            <a:off x="3071055" y="4529642"/>
            <a:ext cx="1220762" cy="727522"/>
          </a:xfrm>
          <a:prstGeom prst="rect">
            <a:avLst/>
          </a:prstGeom>
        </p:spPr>
      </p:pic>
      <p:pic>
        <p:nvPicPr>
          <p:cNvPr id="20" name="Picture 19" descr="TM_logo_red_2c_stacked.png">
            <a:extLst>
              <a:ext uri="{FF2B5EF4-FFF2-40B4-BE49-F238E27FC236}">
                <a16:creationId xmlns:a16="http://schemas.microsoft.com/office/drawing/2014/main" id="{821198A8-E06C-4758-BC5E-0E6608131DB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3165" y="3011103"/>
            <a:ext cx="483967" cy="68562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80B847D-9E5B-43FE-840E-4D7D7E327B6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56" y="4579977"/>
            <a:ext cx="1828324" cy="6268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6F062C-9834-4310-B199-54948107470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6074" y="3791715"/>
            <a:ext cx="1065282" cy="68562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12E50B-D034-4BB4-A0A6-1F3B4996681B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34555" b="32308"/>
          <a:stretch/>
        </p:blipFill>
        <p:spPr>
          <a:xfrm>
            <a:off x="505056" y="3831593"/>
            <a:ext cx="1828324" cy="605864"/>
          </a:xfrm>
          <a:prstGeom prst="rect">
            <a:avLst/>
          </a:prstGeom>
        </p:spPr>
      </p:pic>
      <p:pic>
        <p:nvPicPr>
          <p:cNvPr id="2052" name="Picture 4" descr="Wipro Logo">
            <a:extLst>
              <a:ext uri="{FF2B5EF4-FFF2-40B4-BE49-F238E27FC236}">
                <a16:creationId xmlns:a16="http://schemas.microsoft.com/office/drawing/2014/main" id="{107ABD80-2BB0-4ADC-BA21-F83D3733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4186" y="4681422"/>
            <a:ext cx="861923" cy="68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7A8EEA-7E67-E94B-89C8-1985EDD21F1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435" y="3011103"/>
            <a:ext cx="783567" cy="68562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8B5BD4E-79D4-D14D-8A5D-2FC6494C106B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838" b="17224"/>
          <a:stretch/>
        </p:blipFill>
        <p:spPr>
          <a:xfrm>
            <a:off x="2767274" y="5350656"/>
            <a:ext cx="1828324" cy="63388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8F8556C-F942-B145-B106-2D1C22CD60A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33754" y="1592521"/>
            <a:ext cx="1249923" cy="6999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9539E26-ABD6-594C-9569-963B9FEEF28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328" y="5297211"/>
            <a:ext cx="740773" cy="74077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C4B6CAA-5673-F443-9D70-3129640A4BA5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1258" y="3190902"/>
            <a:ext cx="1617695" cy="3260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EBB4513-5C59-A543-A678-3707AB30633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360" y="1777902"/>
            <a:ext cx="1443577" cy="37821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6F513AB-2656-0540-8170-F4857BEDF50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848268" y="3851702"/>
            <a:ext cx="1313761" cy="56564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50D299E-A9A9-AE49-A995-2ED6DA3E5EAB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1259" y="2452669"/>
            <a:ext cx="1617696" cy="42463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1B19A2A-395D-1E4F-A0DF-7601731A057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484" y="5426956"/>
            <a:ext cx="1371243" cy="4812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0B1D7B2-9FEE-AA4F-A12C-3ADC8C07F903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9818" y="3079665"/>
            <a:ext cx="557794" cy="54849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EB595EA-D443-344E-89EE-1CECD02BD569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754" y="1715759"/>
            <a:ext cx="1592703" cy="453478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B1E4250B-2F8F-460F-B8B0-1B74B39EA055}"/>
              </a:ext>
            </a:extLst>
          </p:cNvPr>
          <p:cNvGrpSpPr/>
          <p:nvPr/>
        </p:nvGrpSpPr>
        <p:grpSpPr>
          <a:xfrm>
            <a:off x="10190640" y="893"/>
            <a:ext cx="1998185" cy="400050"/>
            <a:chOff x="10190640" y="893"/>
            <a:chExt cx="1998185" cy="400050"/>
          </a:xfrm>
        </p:grpSpPr>
        <p:sp>
          <p:nvSpPr>
            <p:cNvPr id="36" name="Isosceles Triangle 2">
              <a:extLst>
                <a:ext uri="{FF2B5EF4-FFF2-40B4-BE49-F238E27FC236}">
                  <a16:creationId xmlns:a16="http://schemas.microsoft.com/office/drawing/2014/main" id="{AD9D57D9-C9DB-4FFB-901B-DD209D3F7F79}"/>
                </a:ext>
              </a:extLst>
            </p:cNvPr>
            <p:cNvSpPr/>
            <p:nvPr userDrawn="1"/>
          </p:nvSpPr>
          <p:spPr>
            <a:xfrm rot="10800000">
              <a:off x="10190640" y="893"/>
              <a:ext cx="1998185" cy="400050"/>
            </a:xfrm>
            <a:custGeom>
              <a:avLst/>
              <a:gdLst>
                <a:gd name="connsiteX0" fmla="*/ 0 w 1979613"/>
                <a:gd name="connsiteY0" fmla="*/ 2615917 h 2615917"/>
                <a:gd name="connsiteX1" fmla="*/ 989807 w 1979613"/>
                <a:gd name="connsiteY1" fmla="*/ 0 h 2615917"/>
                <a:gd name="connsiteX2" fmla="*/ 1979613 w 1979613"/>
                <a:gd name="connsiteY2" fmla="*/ 2615917 h 2615917"/>
                <a:gd name="connsiteX3" fmla="*/ 0 w 1979613"/>
                <a:gd name="connsiteY3" fmla="*/ 2615917 h 2615917"/>
                <a:gd name="connsiteX0" fmla="*/ 0 w 1979613"/>
                <a:gd name="connsiteY0" fmla="*/ 2615917 h 2615917"/>
                <a:gd name="connsiteX1" fmla="*/ 369718 w 1979613"/>
                <a:gd name="connsiteY1" fmla="*/ 1662605 h 2615917"/>
                <a:gd name="connsiteX2" fmla="*/ 989807 w 1979613"/>
                <a:gd name="connsiteY2" fmla="*/ 0 h 2615917"/>
                <a:gd name="connsiteX3" fmla="*/ 1979613 w 1979613"/>
                <a:gd name="connsiteY3" fmla="*/ 2615917 h 2615917"/>
                <a:gd name="connsiteX4" fmla="*/ 0 w 1979613"/>
                <a:gd name="connsiteY4" fmla="*/ 2615917 h 2615917"/>
                <a:gd name="connsiteX0" fmla="*/ 12142 w 1991755"/>
                <a:gd name="connsiteY0" fmla="*/ 2898019 h 2898019"/>
                <a:gd name="connsiteX1" fmla="*/ 381860 w 1991755"/>
                <a:gd name="connsiteY1" fmla="*/ 1944707 h 2898019"/>
                <a:gd name="connsiteX2" fmla="*/ 0 w 1991755"/>
                <a:gd name="connsiteY2" fmla="*/ 0 h 2898019"/>
                <a:gd name="connsiteX3" fmla="*/ 1991755 w 1991755"/>
                <a:gd name="connsiteY3" fmla="*/ 2898019 h 2898019"/>
                <a:gd name="connsiteX4" fmla="*/ 12142 w 1991755"/>
                <a:gd name="connsiteY4" fmla="*/ 2898019 h 2898019"/>
                <a:gd name="connsiteX0" fmla="*/ 0 w 1979613"/>
                <a:gd name="connsiteY0" fmla="*/ 3005023 h 3005023"/>
                <a:gd name="connsiteX1" fmla="*/ 369718 w 1979613"/>
                <a:gd name="connsiteY1" fmla="*/ 2051711 h 3005023"/>
                <a:gd name="connsiteX2" fmla="*/ 1125994 w 1979613"/>
                <a:gd name="connsiteY2" fmla="*/ 0 h 3005023"/>
                <a:gd name="connsiteX3" fmla="*/ 1979613 w 1979613"/>
                <a:gd name="connsiteY3" fmla="*/ 3005023 h 3005023"/>
                <a:gd name="connsiteX4" fmla="*/ 0 w 1979613"/>
                <a:gd name="connsiteY4" fmla="*/ 3005023 h 3005023"/>
                <a:gd name="connsiteX0" fmla="*/ 0 w 1979613"/>
                <a:gd name="connsiteY0" fmla="*/ 3005023 h 3005023"/>
                <a:gd name="connsiteX1" fmla="*/ 9795 w 1979613"/>
                <a:gd name="connsiteY1" fmla="*/ 1779337 h 3005023"/>
                <a:gd name="connsiteX2" fmla="*/ 1125994 w 1979613"/>
                <a:gd name="connsiteY2" fmla="*/ 0 h 3005023"/>
                <a:gd name="connsiteX3" fmla="*/ 1979613 w 1979613"/>
                <a:gd name="connsiteY3" fmla="*/ 3005023 h 3005023"/>
                <a:gd name="connsiteX4" fmla="*/ 0 w 1979613"/>
                <a:gd name="connsiteY4" fmla="*/ 3005023 h 3005023"/>
                <a:gd name="connsiteX0" fmla="*/ 0 w 1979613"/>
                <a:gd name="connsiteY0" fmla="*/ 1225686 h 1225686"/>
                <a:gd name="connsiteX1" fmla="*/ 9795 w 1979613"/>
                <a:gd name="connsiteY1" fmla="*/ 0 h 1225686"/>
                <a:gd name="connsiteX2" fmla="*/ 1875024 w 1979613"/>
                <a:gd name="connsiteY2" fmla="*/ 720671 h 1225686"/>
                <a:gd name="connsiteX3" fmla="*/ 1979613 w 1979613"/>
                <a:gd name="connsiteY3" fmla="*/ 1225686 h 1225686"/>
                <a:gd name="connsiteX4" fmla="*/ 0 w 1979613"/>
                <a:gd name="connsiteY4" fmla="*/ 1225686 h 1225686"/>
                <a:gd name="connsiteX0" fmla="*/ 0 w 1979613"/>
                <a:gd name="connsiteY0" fmla="*/ 525295 h 525295"/>
                <a:gd name="connsiteX1" fmla="*/ 9795 w 1979613"/>
                <a:gd name="connsiteY1" fmla="*/ 0 h 525295"/>
                <a:gd name="connsiteX2" fmla="*/ 1875024 w 1979613"/>
                <a:gd name="connsiteY2" fmla="*/ 20280 h 525295"/>
                <a:gd name="connsiteX3" fmla="*/ 1979613 w 1979613"/>
                <a:gd name="connsiteY3" fmla="*/ 525295 h 525295"/>
                <a:gd name="connsiteX4" fmla="*/ 0 w 1979613"/>
                <a:gd name="connsiteY4" fmla="*/ 525295 h 525295"/>
                <a:gd name="connsiteX0" fmla="*/ 0 w 1979613"/>
                <a:gd name="connsiteY0" fmla="*/ 525295 h 525295"/>
                <a:gd name="connsiteX1" fmla="*/ 9795 w 1979613"/>
                <a:gd name="connsiteY1" fmla="*/ 0 h 525295"/>
                <a:gd name="connsiteX2" fmla="*/ 1875024 w 1979613"/>
                <a:gd name="connsiteY2" fmla="*/ 20280 h 525295"/>
                <a:gd name="connsiteX3" fmla="*/ 1979613 w 1979613"/>
                <a:gd name="connsiteY3" fmla="*/ 525295 h 525295"/>
                <a:gd name="connsiteX4" fmla="*/ 0 w 1979613"/>
                <a:gd name="connsiteY4" fmla="*/ 525295 h 525295"/>
                <a:gd name="connsiteX0" fmla="*/ 2111 w 1981724"/>
                <a:gd name="connsiteY0" fmla="*/ 506245 h 506245"/>
                <a:gd name="connsiteX1" fmla="*/ 0 w 1981724"/>
                <a:gd name="connsiteY1" fmla="*/ 0 h 506245"/>
                <a:gd name="connsiteX2" fmla="*/ 1877135 w 1981724"/>
                <a:gd name="connsiteY2" fmla="*/ 1230 h 506245"/>
                <a:gd name="connsiteX3" fmla="*/ 1981724 w 1981724"/>
                <a:gd name="connsiteY3" fmla="*/ 506245 h 506245"/>
                <a:gd name="connsiteX4" fmla="*/ 2111 w 1981724"/>
                <a:gd name="connsiteY4" fmla="*/ 506245 h 506245"/>
                <a:gd name="connsiteX0" fmla="*/ 54 w 1979667"/>
                <a:gd name="connsiteY0" fmla="*/ 506245 h 506245"/>
                <a:gd name="connsiteX1" fmla="*/ 5087 w 1979667"/>
                <a:gd name="connsiteY1" fmla="*/ 0 h 506245"/>
                <a:gd name="connsiteX2" fmla="*/ 1875078 w 1979667"/>
                <a:gd name="connsiteY2" fmla="*/ 1230 h 506245"/>
                <a:gd name="connsiteX3" fmla="*/ 1979667 w 1979667"/>
                <a:gd name="connsiteY3" fmla="*/ 506245 h 506245"/>
                <a:gd name="connsiteX4" fmla="*/ 54 w 1979667"/>
                <a:gd name="connsiteY4" fmla="*/ 506245 h 506245"/>
                <a:gd name="connsiteX0" fmla="*/ 2111 w 1981724"/>
                <a:gd name="connsiteY0" fmla="*/ 508627 h 508627"/>
                <a:gd name="connsiteX1" fmla="*/ 0 w 1981724"/>
                <a:gd name="connsiteY1" fmla="*/ 0 h 508627"/>
                <a:gd name="connsiteX2" fmla="*/ 1877135 w 1981724"/>
                <a:gd name="connsiteY2" fmla="*/ 3612 h 508627"/>
                <a:gd name="connsiteX3" fmla="*/ 1981724 w 1981724"/>
                <a:gd name="connsiteY3" fmla="*/ 508627 h 508627"/>
                <a:gd name="connsiteX4" fmla="*/ 2111 w 1981724"/>
                <a:gd name="connsiteY4" fmla="*/ 508627 h 508627"/>
                <a:gd name="connsiteX0" fmla="*/ 83 w 1979696"/>
                <a:gd name="connsiteY0" fmla="*/ 508627 h 508627"/>
                <a:gd name="connsiteX1" fmla="*/ 2734 w 1979696"/>
                <a:gd name="connsiteY1" fmla="*/ 0 h 508627"/>
                <a:gd name="connsiteX2" fmla="*/ 1875107 w 1979696"/>
                <a:gd name="connsiteY2" fmla="*/ 3612 h 508627"/>
                <a:gd name="connsiteX3" fmla="*/ 1979696 w 1979696"/>
                <a:gd name="connsiteY3" fmla="*/ 508627 h 508627"/>
                <a:gd name="connsiteX4" fmla="*/ 83 w 1979696"/>
                <a:gd name="connsiteY4" fmla="*/ 508627 h 508627"/>
                <a:gd name="connsiteX0" fmla="*/ 176 w 1979789"/>
                <a:gd name="connsiteY0" fmla="*/ 508627 h 508627"/>
                <a:gd name="connsiteX1" fmla="*/ 445 w 1979789"/>
                <a:gd name="connsiteY1" fmla="*/ 0 h 508627"/>
                <a:gd name="connsiteX2" fmla="*/ 1875200 w 1979789"/>
                <a:gd name="connsiteY2" fmla="*/ 3612 h 508627"/>
                <a:gd name="connsiteX3" fmla="*/ 1979789 w 1979789"/>
                <a:gd name="connsiteY3" fmla="*/ 508627 h 508627"/>
                <a:gd name="connsiteX4" fmla="*/ 176 w 1979789"/>
                <a:gd name="connsiteY4" fmla="*/ 508627 h 508627"/>
                <a:gd name="connsiteX0" fmla="*/ 176 w 1979789"/>
                <a:gd name="connsiteY0" fmla="*/ 508627 h 508627"/>
                <a:gd name="connsiteX1" fmla="*/ 445 w 1979789"/>
                <a:gd name="connsiteY1" fmla="*/ 0 h 508627"/>
                <a:gd name="connsiteX2" fmla="*/ 1891869 w 1979789"/>
                <a:gd name="connsiteY2" fmla="*/ 3612 h 508627"/>
                <a:gd name="connsiteX3" fmla="*/ 1979789 w 1979789"/>
                <a:gd name="connsiteY3" fmla="*/ 508627 h 508627"/>
                <a:gd name="connsiteX4" fmla="*/ 176 w 1979789"/>
                <a:gd name="connsiteY4" fmla="*/ 508627 h 508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789" h="508627">
                  <a:moveTo>
                    <a:pt x="176" y="508627"/>
                  </a:moveTo>
                  <a:cubicBezTo>
                    <a:pt x="-528" y="339879"/>
                    <a:pt x="1149" y="168748"/>
                    <a:pt x="445" y="0"/>
                  </a:cubicBezTo>
                  <a:lnTo>
                    <a:pt x="1891869" y="3612"/>
                  </a:lnTo>
                  <a:lnTo>
                    <a:pt x="1979789" y="508627"/>
                  </a:lnTo>
                  <a:lnTo>
                    <a:pt x="176" y="508627"/>
                  </a:lnTo>
                  <a:close/>
                </a:path>
              </a:pathLst>
            </a:custGeom>
            <a:solidFill>
              <a:srgbClr val="F4F4F4">
                <a:alpha val="69804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DF86AE5-B182-4DD8-A9AD-F47F83BBE347}"/>
                </a:ext>
              </a:extLst>
            </p:cNvPr>
            <p:cNvSpPr txBox="1"/>
            <p:nvPr userDrawn="1"/>
          </p:nvSpPr>
          <p:spPr>
            <a:xfrm>
              <a:off x="10285411" y="141735"/>
              <a:ext cx="1903413" cy="868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i="1" dirty="0">
                  <a:solidFill>
                    <a:schemeClr val="accent1"/>
                  </a:solidFill>
                </a:rPr>
                <a:t>NOT EXHAUSTIVE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6898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E33FD7-3147-4C5D-AAC1-6C1D34410A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411436" y="2515154"/>
            <a:ext cx="3346929" cy="3657600"/>
          </a:xfrm>
        </p:spPr>
        <p:txBody>
          <a:bodyPr anchor="ctr"/>
          <a:lstStyle/>
          <a:p>
            <a:r>
              <a:rPr lang="en-US" dirty="0"/>
              <a:t>On-demand / hourly model</a:t>
            </a:r>
          </a:p>
          <a:p>
            <a:endParaRPr lang="en-US" dirty="0"/>
          </a:p>
          <a:p>
            <a:r>
              <a:rPr lang="en-US" dirty="0"/>
              <a:t>1 or 3-year reserved model</a:t>
            </a:r>
          </a:p>
          <a:p>
            <a:endParaRPr lang="en-US" dirty="0"/>
          </a:p>
          <a:p>
            <a:r>
              <a:rPr lang="en-US" dirty="0"/>
              <a:t>Buy add-on services 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6C2CEE-1124-4847-B8D3-3B2613D1F5E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14608" y="2515154"/>
            <a:ext cx="3349473" cy="3657600"/>
          </a:xfrm>
          <a:solidFill>
            <a:srgbClr val="000000">
              <a:alpha val="35000"/>
            </a:srgbClr>
          </a:solidFill>
        </p:spPr>
        <p:txBody>
          <a:bodyPr vert="horz" lIns="182880" tIns="274320" rIns="182880" bIns="0" rtlCol="0" anchor="ctr">
            <a:noAutofit/>
          </a:bodyPr>
          <a:lstStyle/>
          <a:p>
            <a:r>
              <a:rPr lang="en-US" dirty="0"/>
              <a:t>VMware SPP or HPP Credits</a:t>
            </a:r>
          </a:p>
          <a:p>
            <a:endParaRPr lang="en-US" dirty="0"/>
          </a:p>
          <a:p>
            <a:r>
              <a:rPr lang="en-US" dirty="0"/>
              <a:t>Purchase Orders</a:t>
            </a:r>
          </a:p>
          <a:p>
            <a:endParaRPr lang="en-US" dirty="0"/>
          </a:p>
          <a:p>
            <a:r>
              <a:rPr lang="en-US" dirty="0"/>
              <a:t>Credit Card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1B7019-D8A5-4274-B920-A748882D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consumption models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BC42BD8-2AA1-4C2E-822C-C9DE40E06CB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411436" y="1600200"/>
            <a:ext cx="3346704" cy="914400"/>
          </a:xfrm>
        </p:spPr>
        <p:txBody>
          <a:bodyPr/>
          <a:lstStyle/>
          <a:p>
            <a:r>
              <a:rPr lang="en-US" dirty="0"/>
              <a:t>Consumption-based Billing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9A41D83-6DB7-4E0C-B82D-DA4972DEECB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14608" y="1600200"/>
            <a:ext cx="3346704" cy="914400"/>
          </a:xfrm>
        </p:spPr>
        <p:txBody>
          <a:bodyPr/>
          <a:lstStyle/>
          <a:p>
            <a:r>
              <a:rPr lang="en-US" dirty="0"/>
              <a:t>Various Payment Methods</a:t>
            </a:r>
          </a:p>
        </p:txBody>
      </p:sp>
    </p:spTree>
    <p:extLst>
      <p:ext uri="{BB962C8B-B14F-4D97-AF65-F5344CB8AC3E}">
        <p14:creationId xmlns:p14="http://schemas.microsoft.com/office/powerpoint/2010/main" val="210648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84E50-8772-8043-8CCE-6D6FE637A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Migrating to the Cloud should be that easy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BE719-951D-E446-BC09-806859C00483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GB" dirty="0"/>
              <a:t>4-minute vMotion across 2,000 </a:t>
            </a:r>
            <a:r>
              <a:rPr lang="en-GB" dirty="0" err="1"/>
              <a:t>kms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EA70C-8622-8E4A-9BF7-82B2F59ECC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141" t="10996" r="11459" b="18487"/>
          <a:stretch/>
        </p:blipFill>
        <p:spPr>
          <a:xfrm>
            <a:off x="8437111" y="193637"/>
            <a:ext cx="3516699" cy="2576088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B06944A-3D6E-CA48-B16C-D43DA56DF2D8}"/>
              </a:ext>
            </a:extLst>
          </p:cNvPr>
          <p:cNvSpPr>
            <a:spLocks noChangeAspect="1"/>
          </p:cNvSpPr>
          <p:nvPr/>
        </p:nvSpPr>
        <p:spPr>
          <a:xfrm>
            <a:off x="9736806" y="1768822"/>
            <a:ext cx="458654" cy="45949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Avenir Medium"/>
              </a:rPr>
              <a:t>VM</a:t>
            </a:r>
          </a:p>
        </p:txBody>
      </p:sp>
      <p:pic>
        <p:nvPicPr>
          <p:cNvPr id="12" name="HCX vMotion - edited.mp4">
            <a:hlinkClick r:id="" action="ppaction://media"/>
            <a:extLst>
              <a:ext uri="{FF2B5EF4-FFF2-40B4-BE49-F238E27FC236}">
                <a16:creationId xmlns:a16="http://schemas.microsoft.com/office/drawing/2014/main" id="{89B677AC-9956-D849-9313-2E73A7B47E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5565" y="1350010"/>
            <a:ext cx="8003591" cy="45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3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1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Motion origin="layout" path="M -6.06929E-7 4.81481E-6 L 0.09078 -0.10602 " pathEditMode="relative" rAng="0" ptsTypes="AA">
                                      <p:cBhvr>
                                        <p:cTn id="8" dur="19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2" y="-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CFC718-DCAF-D24A-B5D5-C08E4866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Various ways to migrate to VMware Cloud on AWS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725C331-8A91-B34C-91F1-5CB6833F8DC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3313" y="937934"/>
          <a:ext cx="11865253" cy="5479998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601201">
                  <a:extLst>
                    <a:ext uri="{9D8B030D-6E8A-4147-A177-3AD203B41FA5}">
                      <a16:colId xmlns:a16="http://schemas.microsoft.com/office/drawing/2014/main" val="3580785220"/>
                    </a:ext>
                  </a:extLst>
                </a:gridCol>
                <a:gridCol w="2309939">
                  <a:extLst>
                    <a:ext uri="{9D8B030D-6E8A-4147-A177-3AD203B41FA5}">
                      <a16:colId xmlns:a16="http://schemas.microsoft.com/office/drawing/2014/main" val="650101320"/>
                    </a:ext>
                  </a:extLst>
                </a:gridCol>
                <a:gridCol w="2130907">
                  <a:extLst>
                    <a:ext uri="{9D8B030D-6E8A-4147-A177-3AD203B41FA5}">
                      <a16:colId xmlns:a16="http://schemas.microsoft.com/office/drawing/2014/main" val="430016559"/>
                    </a:ext>
                  </a:extLst>
                </a:gridCol>
                <a:gridCol w="2571807">
                  <a:extLst>
                    <a:ext uri="{9D8B030D-6E8A-4147-A177-3AD203B41FA5}">
                      <a16:colId xmlns:a16="http://schemas.microsoft.com/office/drawing/2014/main" val="979418952"/>
                    </a:ext>
                  </a:extLst>
                </a:gridCol>
                <a:gridCol w="3251399">
                  <a:extLst>
                    <a:ext uri="{9D8B030D-6E8A-4147-A177-3AD203B41FA5}">
                      <a16:colId xmlns:a16="http://schemas.microsoft.com/office/drawing/2014/main" val="3053267426"/>
                    </a:ext>
                  </a:extLst>
                </a:gridCol>
              </a:tblGrid>
              <a:tr h="461058">
                <a:tc>
                  <a:txBody>
                    <a:bodyPr/>
                    <a:lstStyle/>
                    <a:p>
                      <a:r>
                        <a:rPr lang="en-US" sz="1200" b="1" dirty="0"/>
                        <a:t>Migration type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Optimized</a:t>
                      </a:r>
                      <a:r>
                        <a:rPr lang="en-US" sz="1200" b="1" baseline="0" dirty="0"/>
                        <a:t> for individual workload migration</a:t>
                      </a:r>
                      <a:endParaRPr lang="en-US" sz="1200" b="1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Optimized</a:t>
                      </a:r>
                      <a:r>
                        <a:rPr lang="en-US" sz="1200" b="1" baseline="0" dirty="0"/>
                        <a:t> for large scale workload migration</a:t>
                      </a:r>
                      <a:endParaRPr lang="en-US" sz="1200" b="1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164">
                <a:tc>
                  <a:txBody>
                    <a:bodyPr/>
                    <a:lstStyle/>
                    <a:p>
                      <a:r>
                        <a:rPr lang="en-US" sz="1200" b="1" dirty="0"/>
                        <a:t>Feature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vMotion</a:t>
                      </a:r>
                      <a:endParaRPr lang="en-US" sz="1200" b="1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Cold Migration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VMware  Hybrid Cloud Extension (HCX) for large-scale migration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VMware  Hybrid Cloud Extension (HCX) for large-scale migration with replication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194298972"/>
                  </a:ext>
                </a:extLst>
              </a:tr>
              <a:tr h="667164">
                <a:tc>
                  <a:txBody>
                    <a:bodyPr/>
                    <a:lstStyle/>
                    <a:p>
                      <a:r>
                        <a:rPr lang="en-US" sz="1200" dirty="0"/>
                        <a:t>Description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Migration</a:t>
                      </a:r>
                      <a:r>
                        <a:rPr lang="en-US" sz="1200" baseline="0" dirty="0"/>
                        <a:t> of a powered-on VM</a:t>
                      </a:r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Migration of a powered-off VM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Migration of</a:t>
                      </a:r>
                      <a:r>
                        <a:rPr lang="en-US" sz="1200" baseline="0" dirty="0"/>
                        <a:t> multiple VMs (whether powered-off or on)</a:t>
                      </a:r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Migration of</a:t>
                      </a:r>
                      <a:r>
                        <a:rPr lang="en-US" sz="1200" baseline="0" dirty="0"/>
                        <a:t> multiple VMs (whether powered-off or on) with background replication</a:t>
                      </a:r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64328593"/>
                  </a:ext>
                </a:extLst>
              </a:tr>
              <a:tr h="822746">
                <a:tc>
                  <a:txBody>
                    <a:bodyPr/>
                    <a:lstStyle/>
                    <a:p>
                      <a:r>
                        <a:rPr lang="en-US" sz="1200" dirty="0"/>
                        <a:t>What the customer gets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Single-cloud</a:t>
                      </a:r>
                      <a:r>
                        <a:rPr lang="en-US" sz="1200" baseline="0" dirty="0"/>
                        <a:t> support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FIPS Compliant security</a:t>
                      </a:r>
                      <a:endParaRPr lang="en-US" sz="1200" dirty="0"/>
                    </a:p>
                    <a:p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Single-cloud</a:t>
                      </a:r>
                      <a:r>
                        <a:rPr lang="en-US" sz="1200" baseline="0" dirty="0"/>
                        <a:t> support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FIPS Compliant security</a:t>
                      </a:r>
                      <a:endParaRPr lang="en-US" sz="1200" dirty="0"/>
                    </a:p>
                    <a:p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Multi-cloud support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Suite-B encryption</a:t>
                      </a:r>
                    </a:p>
                    <a:p>
                      <a:r>
                        <a:rPr lang="en-US" sz="1200" dirty="0"/>
                        <a:t>WAN Optimization</a:t>
                      </a:r>
                    </a:p>
                    <a:p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Multi-cloud support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Suite-B encryption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WAN Optimization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Enhanced</a:t>
                      </a:r>
                      <a:r>
                        <a:rPr lang="en-US" sz="1200" baseline="0" dirty="0"/>
                        <a:t> by Replication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273899589"/>
                  </a:ext>
                </a:extLst>
              </a:tr>
              <a:tr h="667164">
                <a:tc>
                  <a:txBody>
                    <a:bodyPr/>
                    <a:lstStyle/>
                    <a:p>
                      <a:r>
                        <a:rPr lang="en-US" sz="1200" dirty="0"/>
                        <a:t>Consumption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vCenter</a:t>
                      </a:r>
                      <a:r>
                        <a:rPr lang="en-US" sz="1200" dirty="0"/>
                        <a:t> HTML5</a:t>
                      </a:r>
                      <a:r>
                        <a:rPr lang="en-US" sz="1200" baseline="0" dirty="0"/>
                        <a:t> Client</a:t>
                      </a:r>
                    </a:p>
                    <a:p>
                      <a:r>
                        <a:rPr lang="en-US" sz="1200" baseline="0" dirty="0" err="1"/>
                        <a:t>PowerCLI</a:t>
                      </a:r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vCenter</a:t>
                      </a:r>
                      <a:r>
                        <a:rPr lang="en-US" sz="1200" dirty="0"/>
                        <a:t> HTML5</a:t>
                      </a:r>
                      <a:r>
                        <a:rPr lang="en-US" sz="1200" baseline="0" dirty="0"/>
                        <a:t> Client</a:t>
                      </a:r>
                    </a:p>
                    <a:p>
                      <a:r>
                        <a:rPr lang="en-US" sz="1200" baseline="0" dirty="0" err="1"/>
                        <a:t>PowerCLI</a:t>
                      </a:r>
                      <a:endParaRPr lang="en-US" sz="1200" dirty="0"/>
                    </a:p>
                    <a:p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vCenter</a:t>
                      </a:r>
                      <a:r>
                        <a:rPr lang="en-US" sz="1200" dirty="0"/>
                        <a:t> On-</a:t>
                      </a:r>
                      <a:r>
                        <a:rPr lang="en-US" sz="1200" dirty="0" err="1"/>
                        <a:t>prem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REST API Automation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vCenter</a:t>
                      </a:r>
                      <a:r>
                        <a:rPr lang="en-US" sz="1200" baseline="0" dirty="0"/>
                        <a:t> On-</a:t>
                      </a:r>
                      <a:r>
                        <a:rPr lang="en-US" sz="1200" baseline="0" dirty="0" err="1"/>
                        <a:t>prem</a:t>
                      </a:r>
                      <a:endParaRPr lang="en-U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REST API automation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5578">
                <a:tc>
                  <a:txBody>
                    <a:bodyPr/>
                    <a:lstStyle/>
                    <a:p>
                      <a:r>
                        <a:rPr lang="en-US" sz="1200" dirty="0"/>
                        <a:t>What the customer needs to do/have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vSphere 6.0U3+</a:t>
                      </a:r>
                    </a:p>
                    <a:p>
                      <a:r>
                        <a:rPr lang="en-US" sz="1200" dirty="0"/>
                        <a:t>AWS Direct Connect(Private VIF)</a:t>
                      </a:r>
                    </a:p>
                    <a:p>
                      <a:r>
                        <a:rPr lang="en-US" sz="1200" dirty="0"/>
                        <a:t>L2 VPN (via NSX)</a:t>
                      </a:r>
                    </a:p>
                    <a:p>
                      <a:r>
                        <a:rPr lang="en-US" sz="1200" dirty="0"/>
                        <a:t>HLM (Optional)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vSphere 6.0U3+</a:t>
                      </a:r>
                    </a:p>
                    <a:p>
                      <a:r>
                        <a:rPr lang="en-US" sz="1200"/>
                        <a:t>L3VPN</a:t>
                      </a:r>
                    </a:p>
                    <a:p>
                      <a:r>
                        <a:rPr lang="en-US" sz="1200"/>
                        <a:t>HLM (Optional)</a:t>
                      </a:r>
                    </a:p>
                    <a:p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vSphere 5.0+ (cold migration)</a:t>
                      </a:r>
                    </a:p>
                    <a:p>
                      <a:r>
                        <a:rPr lang="en-US" sz="1200" dirty="0"/>
                        <a:t>vSphere 5.5+(</a:t>
                      </a:r>
                      <a:r>
                        <a:rPr lang="en-US" sz="1200" dirty="0" err="1"/>
                        <a:t>vMotion</a:t>
                      </a:r>
                      <a:r>
                        <a:rPr lang="en-US" sz="1200" dirty="0"/>
                        <a:t>)</a:t>
                      </a:r>
                    </a:p>
                    <a:p>
                      <a:r>
                        <a:rPr lang="en-US" sz="1200" dirty="0"/>
                        <a:t>L2 VPN (Via HCX)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vSphere 5.0+ (cold migration)</a:t>
                      </a:r>
                    </a:p>
                    <a:p>
                      <a:r>
                        <a:rPr lang="en-US" sz="1200" dirty="0"/>
                        <a:t>vSphere 5.5+(Replication Assisted </a:t>
                      </a:r>
                      <a:r>
                        <a:rPr lang="en-US" sz="1200" dirty="0" err="1"/>
                        <a:t>vMotion</a:t>
                      </a:r>
                      <a:r>
                        <a:rPr lang="en-US" sz="1200" dirty="0"/>
                        <a:t>) (*</a:t>
                      </a:r>
                      <a:r>
                        <a:rPr lang="en-US" sz="1200" dirty="0">
                          <a:solidFill>
                            <a:srgbClr val="F8981D"/>
                          </a:solidFill>
                        </a:rPr>
                        <a:t>Developing</a:t>
                      </a:r>
                      <a:r>
                        <a:rPr lang="en-US" sz="1200" dirty="0"/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L2 VPN (Via HCX)</a:t>
                      </a:r>
                    </a:p>
                    <a:p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27153060"/>
                  </a:ext>
                </a:extLst>
              </a:tr>
              <a:tr h="1188410">
                <a:tc>
                  <a:txBody>
                    <a:bodyPr/>
                    <a:lstStyle/>
                    <a:p>
                      <a:r>
                        <a:rPr lang="en-US" sz="1200" dirty="0"/>
                        <a:t>Available As/ Need Set-up?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Part of VMware Cloud on AWS</a:t>
                      </a:r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 Part of VMware Cloud on AWS</a:t>
                      </a:r>
                    </a:p>
                    <a:p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Part of VMware Cloud on AWS </a:t>
                      </a:r>
                      <a:r>
                        <a:rPr lang="en-US" sz="1200" baseline="0" dirty="0"/>
                        <a:t>(</a:t>
                      </a:r>
                      <a:r>
                        <a:rPr lang="en-US" sz="1200" i="1" baseline="0" dirty="0">
                          <a:solidFill>
                            <a:srgbClr val="FF0000"/>
                          </a:solidFill>
                        </a:rPr>
                        <a:t>New!</a:t>
                      </a:r>
                      <a:r>
                        <a:rPr lang="en-US" sz="1200" baseline="0" dirty="0"/>
                        <a:t>)</a:t>
                      </a:r>
                    </a:p>
                    <a:p>
                      <a:r>
                        <a:rPr lang="en-US" sz="1200" baseline="0" dirty="0"/>
                        <a:t>Automated component install &amp; in-service updates</a:t>
                      </a:r>
                    </a:p>
                    <a:p>
                      <a:r>
                        <a:rPr lang="en-US" sz="1200" baseline="0" dirty="0"/>
                        <a:t>(</a:t>
                      </a:r>
                      <a:r>
                        <a:rPr lang="en-US" sz="1100" baseline="0" dirty="0"/>
                        <a:t>deploy 1-4 appliances on-premises</a:t>
                      </a:r>
                      <a:r>
                        <a:rPr lang="en-US" sz="1200" baseline="0" dirty="0"/>
                        <a:t>)</a:t>
                      </a:r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Part of VMware Cloud on AWS </a:t>
                      </a:r>
                      <a:r>
                        <a:rPr lang="en-US" sz="1200" baseline="0" dirty="0"/>
                        <a:t>(</a:t>
                      </a:r>
                      <a:r>
                        <a:rPr lang="en-US" sz="1200" baseline="0" dirty="0">
                          <a:solidFill>
                            <a:srgbClr val="FF0000"/>
                          </a:solidFill>
                        </a:rPr>
                        <a:t>New!</a:t>
                      </a:r>
                      <a:r>
                        <a:rPr lang="en-US" sz="1200" baseline="0" dirty="0"/>
                        <a:t>)</a:t>
                      </a:r>
                    </a:p>
                    <a:p>
                      <a:r>
                        <a:rPr lang="en-US" sz="1200" baseline="0" dirty="0"/>
                        <a:t>Automated component install &amp; in-service updates</a:t>
                      </a:r>
                    </a:p>
                    <a:p>
                      <a:r>
                        <a:rPr lang="en-US" sz="1200" baseline="0" dirty="0"/>
                        <a:t>(</a:t>
                      </a:r>
                      <a:r>
                        <a:rPr lang="en-US" sz="1100" baseline="0" dirty="0"/>
                        <a:t>deploy 1-4 appliances on-premises</a:t>
                      </a:r>
                      <a:r>
                        <a:rPr lang="en-US" sz="1200" baseline="0" dirty="0"/>
                        <a:t>)</a:t>
                      </a:r>
                      <a:endParaRPr lang="en-US" sz="1200" dirty="0"/>
                    </a:p>
                  </a:txBody>
                  <a:tcPr marL="91416" marR="91416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243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B33B6-C805-5D49-80DD-161515B34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VMware Cloud on AWS is a VMware Service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DD57E-384F-8145-B45C-169BEE9D6471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Service is delivered, operated, sold and supported by VMware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0C871E1-2A05-F647-8844-FC65295F1874}"/>
              </a:ext>
            </a:extLst>
          </p:cNvPr>
          <p:cNvSpPr/>
          <p:nvPr/>
        </p:nvSpPr>
        <p:spPr>
          <a:xfrm>
            <a:off x="1290526" y="1958501"/>
            <a:ext cx="5239967" cy="22401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 sz="1400"/>
          </a:p>
        </p:txBody>
      </p:sp>
      <p:sp>
        <p:nvSpPr>
          <p:cNvPr id="59" name="Freeform 74">
            <a:extLst>
              <a:ext uri="{FF2B5EF4-FFF2-40B4-BE49-F238E27FC236}">
                <a16:creationId xmlns:a16="http://schemas.microsoft.com/office/drawing/2014/main" id="{493E50CE-EA89-CB49-8ADD-20C3D454A42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100817" y="2772285"/>
            <a:ext cx="822125" cy="822125"/>
          </a:xfrm>
          <a:custGeom>
            <a:avLst/>
            <a:gdLst>
              <a:gd name="T0" fmla="*/ 0 w 384"/>
              <a:gd name="T1" fmla="*/ 109 h 384"/>
              <a:gd name="T2" fmla="*/ 384 w 384"/>
              <a:gd name="T3" fmla="*/ 0 h 384"/>
              <a:gd name="T4" fmla="*/ 368 w 384"/>
              <a:gd name="T5" fmla="*/ 93 h 384"/>
              <a:gd name="T6" fmla="*/ 16 w 384"/>
              <a:gd name="T7" fmla="*/ 16 h 384"/>
              <a:gd name="T8" fmla="*/ 368 w 384"/>
              <a:gd name="T9" fmla="*/ 93 h 384"/>
              <a:gd name="T10" fmla="*/ 384 w 384"/>
              <a:gd name="T11" fmla="*/ 247 h 384"/>
              <a:gd name="T12" fmla="*/ 0 w 384"/>
              <a:gd name="T13" fmla="*/ 138 h 384"/>
              <a:gd name="T14" fmla="*/ 16 w 384"/>
              <a:gd name="T15" fmla="*/ 154 h 384"/>
              <a:gd name="T16" fmla="*/ 368 w 384"/>
              <a:gd name="T17" fmla="*/ 231 h 384"/>
              <a:gd name="T18" fmla="*/ 16 w 384"/>
              <a:gd name="T19" fmla="*/ 154 h 384"/>
              <a:gd name="T20" fmla="*/ 384 w 384"/>
              <a:gd name="T21" fmla="*/ 384 h 384"/>
              <a:gd name="T22" fmla="*/ 0 w 384"/>
              <a:gd name="T23" fmla="*/ 275 h 384"/>
              <a:gd name="T24" fmla="*/ 16 w 384"/>
              <a:gd name="T25" fmla="*/ 291 h 384"/>
              <a:gd name="T26" fmla="*/ 368 w 384"/>
              <a:gd name="T27" fmla="*/ 368 h 384"/>
              <a:gd name="T28" fmla="*/ 16 w 384"/>
              <a:gd name="T29" fmla="*/ 291 h 384"/>
              <a:gd name="T30" fmla="*/ 330 w 384"/>
              <a:gd name="T31" fmla="*/ 82 h 384"/>
              <a:gd name="T32" fmla="*/ 346 w 384"/>
              <a:gd name="T33" fmla="*/ 27 h 384"/>
              <a:gd name="T34" fmla="*/ 315 w 384"/>
              <a:gd name="T35" fmla="*/ 82 h 384"/>
              <a:gd name="T36" fmla="*/ 299 w 384"/>
              <a:gd name="T37" fmla="*/ 27 h 384"/>
              <a:gd name="T38" fmla="*/ 315 w 384"/>
              <a:gd name="T39" fmla="*/ 82 h 384"/>
              <a:gd name="T40" fmla="*/ 268 w 384"/>
              <a:gd name="T41" fmla="*/ 82 h 384"/>
              <a:gd name="T42" fmla="*/ 284 w 384"/>
              <a:gd name="T43" fmla="*/ 27 h 384"/>
              <a:gd name="T44" fmla="*/ 268 w 384"/>
              <a:gd name="T45" fmla="*/ 165 h 384"/>
              <a:gd name="T46" fmla="*/ 284 w 384"/>
              <a:gd name="T47" fmla="*/ 219 h 384"/>
              <a:gd name="T48" fmla="*/ 268 w 384"/>
              <a:gd name="T49" fmla="*/ 165 h 384"/>
              <a:gd name="T50" fmla="*/ 237 w 384"/>
              <a:gd name="T51" fmla="*/ 82 h 384"/>
              <a:gd name="T52" fmla="*/ 253 w 384"/>
              <a:gd name="T53" fmla="*/ 27 h 384"/>
              <a:gd name="T54" fmla="*/ 237 w 384"/>
              <a:gd name="T55" fmla="*/ 165 h 384"/>
              <a:gd name="T56" fmla="*/ 253 w 384"/>
              <a:gd name="T57" fmla="*/ 219 h 384"/>
              <a:gd name="T58" fmla="*/ 237 w 384"/>
              <a:gd name="T59" fmla="*/ 165 h 384"/>
              <a:gd name="T60" fmla="*/ 64 w 384"/>
              <a:gd name="T61" fmla="*/ 35 h 384"/>
              <a:gd name="T62" fmla="*/ 64 w 384"/>
              <a:gd name="T63" fmla="*/ 71 h 384"/>
              <a:gd name="T64" fmla="*/ 330 w 384"/>
              <a:gd name="T65" fmla="*/ 165 h 384"/>
              <a:gd name="T66" fmla="*/ 346 w 384"/>
              <a:gd name="T67" fmla="*/ 219 h 384"/>
              <a:gd name="T68" fmla="*/ 330 w 384"/>
              <a:gd name="T69" fmla="*/ 165 h 384"/>
              <a:gd name="T70" fmla="*/ 315 w 384"/>
              <a:gd name="T71" fmla="*/ 165 h 384"/>
              <a:gd name="T72" fmla="*/ 299 w 384"/>
              <a:gd name="T73" fmla="*/ 219 h 384"/>
              <a:gd name="T74" fmla="*/ 82 w 384"/>
              <a:gd name="T75" fmla="*/ 191 h 384"/>
              <a:gd name="T76" fmla="*/ 45 w 384"/>
              <a:gd name="T77" fmla="*/ 191 h 384"/>
              <a:gd name="T78" fmla="*/ 82 w 384"/>
              <a:gd name="T79" fmla="*/ 191 h 384"/>
              <a:gd name="T80" fmla="*/ 346 w 384"/>
              <a:gd name="T81" fmla="*/ 302 h 384"/>
              <a:gd name="T82" fmla="*/ 330 w 384"/>
              <a:gd name="T83" fmla="*/ 357 h 384"/>
              <a:gd name="T84" fmla="*/ 299 w 384"/>
              <a:gd name="T85" fmla="*/ 302 h 384"/>
              <a:gd name="T86" fmla="*/ 315 w 384"/>
              <a:gd name="T87" fmla="*/ 357 h 384"/>
              <a:gd name="T88" fmla="*/ 299 w 384"/>
              <a:gd name="T89" fmla="*/ 302 h 384"/>
              <a:gd name="T90" fmla="*/ 284 w 384"/>
              <a:gd name="T91" fmla="*/ 302 h 384"/>
              <a:gd name="T92" fmla="*/ 268 w 384"/>
              <a:gd name="T93" fmla="*/ 357 h 384"/>
              <a:gd name="T94" fmla="*/ 237 w 384"/>
              <a:gd name="T95" fmla="*/ 302 h 384"/>
              <a:gd name="T96" fmla="*/ 253 w 384"/>
              <a:gd name="T97" fmla="*/ 357 h 384"/>
              <a:gd name="T98" fmla="*/ 237 w 384"/>
              <a:gd name="T99" fmla="*/ 302 h 384"/>
              <a:gd name="T100" fmla="*/ 64 w 384"/>
              <a:gd name="T101" fmla="*/ 346 h 384"/>
              <a:gd name="T102" fmla="*/ 64 w 384"/>
              <a:gd name="T103" fmla="*/ 31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84" h="384">
                <a:moveTo>
                  <a:pt x="0" y="0"/>
                </a:moveTo>
                <a:cubicBezTo>
                  <a:pt x="0" y="109"/>
                  <a:pt x="0" y="109"/>
                  <a:pt x="0" y="109"/>
                </a:cubicBezTo>
                <a:cubicBezTo>
                  <a:pt x="384" y="109"/>
                  <a:pt x="384" y="109"/>
                  <a:pt x="384" y="109"/>
                </a:cubicBezTo>
                <a:cubicBezTo>
                  <a:pt x="384" y="0"/>
                  <a:pt x="384" y="0"/>
                  <a:pt x="384" y="0"/>
                </a:cubicBezTo>
                <a:lnTo>
                  <a:pt x="0" y="0"/>
                </a:lnTo>
                <a:close/>
                <a:moveTo>
                  <a:pt x="368" y="93"/>
                </a:moveTo>
                <a:cubicBezTo>
                  <a:pt x="16" y="93"/>
                  <a:pt x="16" y="93"/>
                  <a:pt x="16" y="93"/>
                </a:cubicBezTo>
                <a:cubicBezTo>
                  <a:pt x="16" y="16"/>
                  <a:pt x="16" y="16"/>
                  <a:pt x="16" y="16"/>
                </a:cubicBezTo>
                <a:cubicBezTo>
                  <a:pt x="368" y="16"/>
                  <a:pt x="368" y="16"/>
                  <a:pt x="368" y="16"/>
                </a:cubicBezTo>
                <a:lnTo>
                  <a:pt x="368" y="93"/>
                </a:lnTo>
                <a:close/>
                <a:moveTo>
                  <a:pt x="0" y="247"/>
                </a:moveTo>
                <a:cubicBezTo>
                  <a:pt x="384" y="247"/>
                  <a:pt x="384" y="247"/>
                  <a:pt x="384" y="24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0" y="138"/>
                  <a:pt x="0" y="138"/>
                  <a:pt x="0" y="138"/>
                </a:cubicBezTo>
                <a:lnTo>
                  <a:pt x="0" y="247"/>
                </a:lnTo>
                <a:close/>
                <a:moveTo>
                  <a:pt x="16" y="154"/>
                </a:moveTo>
                <a:cubicBezTo>
                  <a:pt x="368" y="154"/>
                  <a:pt x="368" y="154"/>
                  <a:pt x="368" y="154"/>
                </a:cubicBezTo>
                <a:cubicBezTo>
                  <a:pt x="368" y="231"/>
                  <a:pt x="368" y="231"/>
                  <a:pt x="368" y="231"/>
                </a:cubicBezTo>
                <a:cubicBezTo>
                  <a:pt x="16" y="231"/>
                  <a:pt x="16" y="231"/>
                  <a:pt x="16" y="231"/>
                </a:cubicBezTo>
                <a:lnTo>
                  <a:pt x="16" y="154"/>
                </a:lnTo>
                <a:close/>
                <a:moveTo>
                  <a:pt x="0" y="384"/>
                </a:moveTo>
                <a:cubicBezTo>
                  <a:pt x="384" y="384"/>
                  <a:pt x="384" y="384"/>
                  <a:pt x="384" y="384"/>
                </a:cubicBezTo>
                <a:cubicBezTo>
                  <a:pt x="384" y="275"/>
                  <a:pt x="384" y="275"/>
                  <a:pt x="384" y="275"/>
                </a:cubicBezTo>
                <a:cubicBezTo>
                  <a:pt x="0" y="275"/>
                  <a:pt x="0" y="275"/>
                  <a:pt x="0" y="275"/>
                </a:cubicBezTo>
                <a:lnTo>
                  <a:pt x="0" y="384"/>
                </a:lnTo>
                <a:close/>
                <a:moveTo>
                  <a:pt x="16" y="291"/>
                </a:moveTo>
                <a:cubicBezTo>
                  <a:pt x="368" y="291"/>
                  <a:pt x="368" y="291"/>
                  <a:pt x="368" y="291"/>
                </a:cubicBezTo>
                <a:cubicBezTo>
                  <a:pt x="368" y="368"/>
                  <a:pt x="368" y="368"/>
                  <a:pt x="368" y="368"/>
                </a:cubicBezTo>
                <a:cubicBezTo>
                  <a:pt x="16" y="368"/>
                  <a:pt x="16" y="368"/>
                  <a:pt x="16" y="368"/>
                </a:cubicBezTo>
                <a:lnTo>
                  <a:pt x="16" y="291"/>
                </a:lnTo>
                <a:close/>
                <a:moveTo>
                  <a:pt x="346" y="82"/>
                </a:moveTo>
                <a:cubicBezTo>
                  <a:pt x="330" y="82"/>
                  <a:pt x="330" y="82"/>
                  <a:pt x="330" y="82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346" y="27"/>
                  <a:pt x="346" y="27"/>
                  <a:pt x="346" y="27"/>
                </a:cubicBezTo>
                <a:lnTo>
                  <a:pt x="346" y="82"/>
                </a:lnTo>
                <a:close/>
                <a:moveTo>
                  <a:pt x="315" y="82"/>
                </a:moveTo>
                <a:cubicBezTo>
                  <a:pt x="299" y="82"/>
                  <a:pt x="299" y="82"/>
                  <a:pt x="299" y="82"/>
                </a:cubicBezTo>
                <a:cubicBezTo>
                  <a:pt x="299" y="27"/>
                  <a:pt x="299" y="27"/>
                  <a:pt x="299" y="27"/>
                </a:cubicBezTo>
                <a:cubicBezTo>
                  <a:pt x="315" y="27"/>
                  <a:pt x="315" y="27"/>
                  <a:pt x="315" y="27"/>
                </a:cubicBezTo>
                <a:lnTo>
                  <a:pt x="315" y="82"/>
                </a:lnTo>
                <a:close/>
                <a:moveTo>
                  <a:pt x="284" y="82"/>
                </a:moveTo>
                <a:cubicBezTo>
                  <a:pt x="268" y="82"/>
                  <a:pt x="268" y="82"/>
                  <a:pt x="268" y="82"/>
                </a:cubicBezTo>
                <a:cubicBezTo>
                  <a:pt x="268" y="27"/>
                  <a:pt x="268" y="27"/>
                  <a:pt x="268" y="27"/>
                </a:cubicBezTo>
                <a:cubicBezTo>
                  <a:pt x="284" y="27"/>
                  <a:pt x="284" y="27"/>
                  <a:pt x="284" y="27"/>
                </a:cubicBezTo>
                <a:lnTo>
                  <a:pt x="284" y="82"/>
                </a:lnTo>
                <a:close/>
                <a:moveTo>
                  <a:pt x="268" y="165"/>
                </a:moveTo>
                <a:cubicBezTo>
                  <a:pt x="284" y="165"/>
                  <a:pt x="284" y="165"/>
                  <a:pt x="284" y="165"/>
                </a:cubicBezTo>
                <a:cubicBezTo>
                  <a:pt x="284" y="219"/>
                  <a:pt x="284" y="219"/>
                  <a:pt x="284" y="219"/>
                </a:cubicBezTo>
                <a:cubicBezTo>
                  <a:pt x="268" y="219"/>
                  <a:pt x="268" y="219"/>
                  <a:pt x="268" y="219"/>
                </a:cubicBezTo>
                <a:lnTo>
                  <a:pt x="268" y="165"/>
                </a:lnTo>
                <a:close/>
                <a:moveTo>
                  <a:pt x="253" y="82"/>
                </a:moveTo>
                <a:cubicBezTo>
                  <a:pt x="237" y="82"/>
                  <a:pt x="237" y="82"/>
                  <a:pt x="237" y="82"/>
                </a:cubicBezTo>
                <a:cubicBezTo>
                  <a:pt x="237" y="27"/>
                  <a:pt x="237" y="27"/>
                  <a:pt x="237" y="27"/>
                </a:cubicBezTo>
                <a:cubicBezTo>
                  <a:pt x="253" y="27"/>
                  <a:pt x="253" y="27"/>
                  <a:pt x="253" y="27"/>
                </a:cubicBezTo>
                <a:lnTo>
                  <a:pt x="253" y="82"/>
                </a:lnTo>
                <a:close/>
                <a:moveTo>
                  <a:pt x="237" y="165"/>
                </a:moveTo>
                <a:cubicBezTo>
                  <a:pt x="253" y="165"/>
                  <a:pt x="253" y="165"/>
                  <a:pt x="253" y="165"/>
                </a:cubicBezTo>
                <a:cubicBezTo>
                  <a:pt x="253" y="219"/>
                  <a:pt x="253" y="219"/>
                  <a:pt x="253" y="219"/>
                </a:cubicBezTo>
                <a:cubicBezTo>
                  <a:pt x="237" y="219"/>
                  <a:pt x="237" y="219"/>
                  <a:pt x="237" y="219"/>
                </a:cubicBezTo>
                <a:lnTo>
                  <a:pt x="237" y="165"/>
                </a:lnTo>
                <a:close/>
                <a:moveTo>
                  <a:pt x="45" y="53"/>
                </a:moveTo>
                <a:cubicBezTo>
                  <a:pt x="45" y="43"/>
                  <a:pt x="54" y="35"/>
                  <a:pt x="64" y="35"/>
                </a:cubicBezTo>
                <a:cubicBezTo>
                  <a:pt x="74" y="35"/>
                  <a:pt x="82" y="43"/>
                  <a:pt x="82" y="53"/>
                </a:cubicBezTo>
                <a:cubicBezTo>
                  <a:pt x="82" y="63"/>
                  <a:pt x="74" y="71"/>
                  <a:pt x="64" y="71"/>
                </a:cubicBezTo>
                <a:cubicBezTo>
                  <a:pt x="54" y="71"/>
                  <a:pt x="45" y="63"/>
                  <a:pt x="45" y="53"/>
                </a:cubicBezTo>
                <a:close/>
                <a:moveTo>
                  <a:pt x="330" y="165"/>
                </a:moveTo>
                <a:cubicBezTo>
                  <a:pt x="346" y="165"/>
                  <a:pt x="346" y="165"/>
                  <a:pt x="346" y="165"/>
                </a:cubicBezTo>
                <a:cubicBezTo>
                  <a:pt x="346" y="219"/>
                  <a:pt x="346" y="219"/>
                  <a:pt x="346" y="219"/>
                </a:cubicBezTo>
                <a:cubicBezTo>
                  <a:pt x="330" y="219"/>
                  <a:pt x="330" y="219"/>
                  <a:pt x="330" y="219"/>
                </a:cubicBezTo>
                <a:lnTo>
                  <a:pt x="330" y="165"/>
                </a:lnTo>
                <a:close/>
                <a:moveTo>
                  <a:pt x="299" y="165"/>
                </a:moveTo>
                <a:cubicBezTo>
                  <a:pt x="315" y="165"/>
                  <a:pt x="315" y="165"/>
                  <a:pt x="315" y="165"/>
                </a:cubicBezTo>
                <a:cubicBezTo>
                  <a:pt x="315" y="219"/>
                  <a:pt x="315" y="219"/>
                  <a:pt x="315" y="219"/>
                </a:cubicBezTo>
                <a:cubicBezTo>
                  <a:pt x="299" y="219"/>
                  <a:pt x="299" y="219"/>
                  <a:pt x="299" y="219"/>
                </a:cubicBezTo>
                <a:lnTo>
                  <a:pt x="299" y="165"/>
                </a:lnTo>
                <a:close/>
                <a:moveTo>
                  <a:pt x="82" y="191"/>
                </a:moveTo>
                <a:cubicBezTo>
                  <a:pt x="82" y="201"/>
                  <a:pt x="74" y="209"/>
                  <a:pt x="64" y="209"/>
                </a:cubicBezTo>
                <a:cubicBezTo>
                  <a:pt x="54" y="209"/>
                  <a:pt x="45" y="201"/>
                  <a:pt x="45" y="191"/>
                </a:cubicBezTo>
                <a:cubicBezTo>
                  <a:pt x="45" y="180"/>
                  <a:pt x="54" y="172"/>
                  <a:pt x="64" y="172"/>
                </a:cubicBezTo>
                <a:cubicBezTo>
                  <a:pt x="74" y="172"/>
                  <a:pt x="82" y="180"/>
                  <a:pt x="82" y="191"/>
                </a:cubicBezTo>
                <a:close/>
                <a:moveTo>
                  <a:pt x="330" y="302"/>
                </a:moveTo>
                <a:cubicBezTo>
                  <a:pt x="346" y="302"/>
                  <a:pt x="346" y="302"/>
                  <a:pt x="346" y="302"/>
                </a:cubicBezTo>
                <a:cubicBezTo>
                  <a:pt x="346" y="357"/>
                  <a:pt x="346" y="357"/>
                  <a:pt x="346" y="357"/>
                </a:cubicBezTo>
                <a:cubicBezTo>
                  <a:pt x="330" y="357"/>
                  <a:pt x="330" y="357"/>
                  <a:pt x="330" y="357"/>
                </a:cubicBezTo>
                <a:lnTo>
                  <a:pt x="330" y="302"/>
                </a:lnTo>
                <a:close/>
                <a:moveTo>
                  <a:pt x="299" y="302"/>
                </a:moveTo>
                <a:cubicBezTo>
                  <a:pt x="315" y="302"/>
                  <a:pt x="315" y="302"/>
                  <a:pt x="315" y="302"/>
                </a:cubicBezTo>
                <a:cubicBezTo>
                  <a:pt x="315" y="357"/>
                  <a:pt x="315" y="357"/>
                  <a:pt x="315" y="357"/>
                </a:cubicBezTo>
                <a:cubicBezTo>
                  <a:pt x="299" y="357"/>
                  <a:pt x="299" y="357"/>
                  <a:pt x="299" y="357"/>
                </a:cubicBezTo>
                <a:lnTo>
                  <a:pt x="299" y="302"/>
                </a:lnTo>
                <a:close/>
                <a:moveTo>
                  <a:pt x="268" y="302"/>
                </a:moveTo>
                <a:cubicBezTo>
                  <a:pt x="284" y="302"/>
                  <a:pt x="284" y="302"/>
                  <a:pt x="284" y="302"/>
                </a:cubicBezTo>
                <a:cubicBezTo>
                  <a:pt x="284" y="357"/>
                  <a:pt x="284" y="357"/>
                  <a:pt x="284" y="357"/>
                </a:cubicBezTo>
                <a:cubicBezTo>
                  <a:pt x="268" y="357"/>
                  <a:pt x="268" y="357"/>
                  <a:pt x="268" y="357"/>
                </a:cubicBezTo>
                <a:lnTo>
                  <a:pt x="268" y="302"/>
                </a:lnTo>
                <a:close/>
                <a:moveTo>
                  <a:pt x="237" y="302"/>
                </a:moveTo>
                <a:cubicBezTo>
                  <a:pt x="253" y="302"/>
                  <a:pt x="253" y="302"/>
                  <a:pt x="253" y="302"/>
                </a:cubicBezTo>
                <a:cubicBezTo>
                  <a:pt x="253" y="357"/>
                  <a:pt x="253" y="357"/>
                  <a:pt x="253" y="357"/>
                </a:cubicBezTo>
                <a:cubicBezTo>
                  <a:pt x="237" y="357"/>
                  <a:pt x="237" y="357"/>
                  <a:pt x="237" y="357"/>
                </a:cubicBezTo>
                <a:lnTo>
                  <a:pt x="237" y="302"/>
                </a:lnTo>
                <a:close/>
                <a:moveTo>
                  <a:pt x="82" y="328"/>
                </a:moveTo>
                <a:cubicBezTo>
                  <a:pt x="82" y="338"/>
                  <a:pt x="74" y="346"/>
                  <a:pt x="64" y="346"/>
                </a:cubicBezTo>
                <a:cubicBezTo>
                  <a:pt x="54" y="346"/>
                  <a:pt x="45" y="338"/>
                  <a:pt x="45" y="328"/>
                </a:cubicBezTo>
                <a:cubicBezTo>
                  <a:pt x="45" y="318"/>
                  <a:pt x="54" y="310"/>
                  <a:pt x="64" y="310"/>
                </a:cubicBezTo>
                <a:cubicBezTo>
                  <a:pt x="74" y="310"/>
                  <a:pt x="82" y="318"/>
                  <a:pt x="82" y="32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78">
            <a:extLst>
              <a:ext uri="{FF2B5EF4-FFF2-40B4-BE49-F238E27FC236}">
                <a16:creationId xmlns:a16="http://schemas.microsoft.com/office/drawing/2014/main" id="{D375CF04-7234-D14A-9716-505962B63EE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720533" y="2772284"/>
            <a:ext cx="612421" cy="822125"/>
          </a:xfrm>
          <a:custGeom>
            <a:avLst/>
            <a:gdLst>
              <a:gd name="T0" fmla="*/ 143 w 286"/>
              <a:gd name="T1" fmla="*/ 0 h 384"/>
              <a:gd name="T2" fmla="*/ 0 w 286"/>
              <a:gd name="T3" fmla="*/ 43 h 384"/>
              <a:gd name="T4" fmla="*/ 0 w 286"/>
              <a:gd name="T5" fmla="*/ 341 h 384"/>
              <a:gd name="T6" fmla="*/ 143 w 286"/>
              <a:gd name="T7" fmla="*/ 384 h 384"/>
              <a:gd name="T8" fmla="*/ 286 w 286"/>
              <a:gd name="T9" fmla="*/ 341 h 384"/>
              <a:gd name="T10" fmla="*/ 286 w 286"/>
              <a:gd name="T11" fmla="*/ 43 h 384"/>
              <a:gd name="T12" fmla="*/ 143 w 286"/>
              <a:gd name="T13" fmla="*/ 0 h 384"/>
              <a:gd name="T14" fmla="*/ 143 w 286"/>
              <a:gd name="T15" fmla="*/ 16 h 384"/>
              <a:gd name="T16" fmla="*/ 270 w 286"/>
              <a:gd name="T17" fmla="*/ 43 h 384"/>
              <a:gd name="T18" fmla="*/ 143 w 286"/>
              <a:gd name="T19" fmla="*/ 69 h 384"/>
              <a:gd name="T20" fmla="*/ 16 w 286"/>
              <a:gd name="T21" fmla="*/ 43 h 384"/>
              <a:gd name="T22" fmla="*/ 143 w 286"/>
              <a:gd name="T23" fmla="*/ 16 h 384"/>
              <a:gd name="T24" fmla="*/ 270 w 286"/>
              <a:gd name="T25" fmla="*/ 341 h 384"/>
              <a:gd name="T26" fmla="*/ 143 w 286"/>
              <a:gd name="T27" fmla="*/ 368 h 384"/>
              <a:gd name="T28" fmla="*/ 16 w 286"/>
              <a:gd name="T29" fmla="*/ 341 h 384"/>
              <a:gd name="T30" fmla="*/ 16 w 286"/>
              <a:gd name="T31" fmla="*/ 263 h 384"/>
              <a:gd name="T32" fmla="*/ 144 w 286"/>
              <a:gd name="T33" fmla="*/ 285 h 384"/>
              <a:gd name="T34" fmla="*/ 270 w 286"/>
              <a:gd name="T35" fmla="*/ 262 h 384"/>
              <a:gd name="T36" fmla="*/ 270 w 286"/>
              <a:gd name="T37" fmla="*/ 341 h 384"/>
              <a:gd name="T38" fmla="*/ 270 w 286"/>
              <a:gd name="T39" fmla="*/ 243 h 384"/>
              <a:gd name="T40" fmla="*/ 144 w 286"/>
              <a:gd name="T41" fmla="*/ 269 h 384"/>
              <a:gd name="T42" fmla="*/ 16 w 286"/>
              <a:gd name="T43" fmla="*/ 242 h 384"/>
              <a:gd name="T44" fmla="*/ 16 w 286"/>
              <a:gd name="T45" fmla="*/ 163 h 384"/>
              <a:gd name="T46" fmla="*/ 143 w 286"/>
              <a:gd name="T47" fmla="*/ 185 h 384"/>
              <a:gd name="T48" fmla="*/ 270 w 286"/>
              <a:gd name="T49" fmla="*/ 163 h 384"/>
              <a:gd name="T50" fmla="*/ 270 w 286"/>
              <a:gd name="T51" fmla="*/ 243 h 384"/>
              <a:gd name="T52" fmla="*/ 143 w 286"/>
              <a:gd name="T53" fmla="*/ 169 h 384"/>
              <a:gd name="T54" fmla="*/ 16 w 286"/>
              <a:gd name="T55" fmla="*/ 142 h 384"/>
              <a:gd name="T56" fmla="*/ 16 w 286"/>
              <a:gd name="T57" fmla="*/ 64 h 384"/>
              <a:gd name="T58" fmla="*/ 143 w 286"/>
              <a:gd name="T59" fmla="*/ 85 h 384"/>
              <a:gd name="T60" fmla="*/ 270 w 286"/>
              <a:gd name="T61" fmla="*/ 64 h 384"/>
              <a:gd name="T62" fmla="*/ 270 w 286"/>
              <a:gd name="T63" fmla="*/ 142 h 384"/>
              <a:gd name="T64" fmla="*/ 143 w 286"/>
              <a:gd name="T65" fmla="*/ 169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6" h="384">
                <a:moveTo>
                  <a:pt x="143" y="0"/>
                </a:moveTo>
                <a:cubicBezTo>
                  <a:pt x="74" y="0"/>
                  <a:pt x="0" y="13"/>
                  <a:pt x="0" y="43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71"/>
                  <a:pt x="74" y="384"/>
                  <a:pt x="143" y="384"/>
                </a:cubicBezTo>
                <a:cubicBezTo>
                  <a:pt x="212" y="384"/>
                  <a:pt x="286" y="371"/>
                  <a:pt x="286" y="341"/>
                </a:cubicBezTo>
                <a:cubicBezTo>
                  <a:pt x="286" y="43"/>
                  <a:pt x="286" y="43"/>
                  <a:pt x="286" y="43"/>
                </a:cubicBezTo>
                <a:cubicBezTo>
                  <a:pt x="286" y="13"/>
                  <a:pt x="212" y="0"/>
                  <a:pt x="143" y="0"/>
                </a:cubicBezTo>
                <a:close/>
                <a:moveTo>
                  <a:pt x="143" y="16"/>
                </a:moveTo>
                <a:cubicBezTo>
                  <a:pt x="227" y="16"/>
                  <a:pt x="270" y="35"/>
                  <a:pt x="270" y="43"/>
                </a:cubicBezTo>
                <a:cubicBezTo>
                  <a:pt x="270" y="51"/>
                  <a:pt x="227" y="69"/>
                  <a:pt x="143" y="69"/>
                </a:cubicBezTo>
                <a:cubicBezTo>
                  <a:pt x="59" y="69"/>
                  <a:pt x="16" y="51"/>
                  <a:pt x="16" y="43"/>
                </a:cubicBezTo>
                <a:cubicBezTo>
                  <a:pt x="16" y="35"/>
                  <a:pt x="59" y="16"/>
                  <a:pt x="143" y="16"/>
                </a:cubicBezTo>
                <a:close/>
                <a:moveTo>
                  <a:pt x="270" y="341"/>
                </a:moveTo>
                <a:cubicBezTo>
                  <a:pt x="270" y="351"/>
                  <a:pt x="225" y="368"/>
                  <a:pt x="143" y="368"/>
                </a:cubicBezTo>
                <a:cubicBezTo>
                  <a:pt x="61" y="368"/>
                  <a:pt x="16" y="351"/>
                  <a:pt x="16" y="341"/>
                </a:cubicBezTo>
                <a:cubicBezTo>
                  <a:pt x="16" y="263"/>
                  <a:pt x="16" y="263"/>
                  <a:pt x="16" y="263"/>
                </a:cubicBezTo>
                <a:cubicBezTo>
                  <a:pt x="42" y="278"/>
                  <a:pt x="94" y="285"/>
                  <a:pt x="144" y="285"/>
                </a:cubicBezTo>
                <a:cubicBezTo>
                  <a:pt x="196" y="285"/>
                  <a:pt x="244" y="276"/>
                  <a:pt x="270" y="262"/>
                </a:cubicBezTo>
                <a:lnTo>
                  <a:pt x="270" y="341"/>
                </a:lnTo>
                <a:close/>
                <a:moveTo>
                  <a:pt x="270" y="243"/>
                </a:moveTo>
                <a:cubicBezTo>
                  <a:pt x="254" y="256"/>
                  <a:pt x="204" y="269"/>
                  <a:pt x="144" y="269"/>
                </a:cubicBezTo>
                <a:cubicBezTo>
                  <a:pt x="60" y="269"/>
                  <a:pt x="16" y="250"/>
                  <a:pt x="16" y="242"/>
                </a:cubicBezTo>
                <a:cubicBezTo>
                  <a:pt x="16" y="163"/>
                  <a:pt x="16" y="163"/>
                  <a:pt x="16" y="163"/>
                </a:cubicBezTo>
                <a:cubicBezTo>
                  <a:pt x="42" y="178"/>
                  <a:pt x="94" y="185"/>
                  <a:pt x="143" y="185"/>
                </a:cubicBezTo>
                <a:cubicBezTo>
                  <a:pt x="192" y="185"/>
                  <a:pt x="244" y="178"/>
                  <a:pt x="270" y="163"/>
                </a:cubicBezTo>
                <a:lnTo>
                  <a:pt x="270" y="243"/>
                </a:lnTo>
                <a:close/>
                <a:moveTo>
                  <a:pt x="143" y="169"/>
                </a:moveTo>
                <a:cubicBezTo>
                  <a:pt x="61" y="169"/>
                  <a:pt x="16" y="151"/>
                  <a:pt x="16" y="142"/>
                </a:cubicBezTo>
                <a:cubicBezTo>
                  <a:pt x="16" y="64"/>
                  <a:pt x="16" y="64"/>
                  <a:pt x="16" y="64"/>
                </a:cubicBezTo>
                <a:cubicBezTo>
                  <a:pt x="42" y="79"/>
                  <a:pt x="94" y="85"/>
                  <a:pt x="143" y="85"/>
                </a:cubicBezTo>
                <a:cubicBezTo>
                  <a:pt x="192" y="85"/>
                  <a:pt x="244" y="79"/>
                  <a:pt x="270" y="64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70" y="151"/>
                  <a:pt x="225" y="169"/>
                  <a:pt x="143" y="1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DBFFDA-2BE1-AD41-A2CB-7EF8981CDE98}"/>
              </a:ext>
            </a:extLst>
          </p:cNvPr>
          <p:cNvGrpSpPr>
            <a:grpSpLocks noChangeAspect="1"/>
          </p:cNvGrpSpPr>
          <p:nvPr/>
        </p:nvGrpSpPr>
        <p:grpSpPr>
          <a:xfrm>
            <a:off x="5307083" y="2802887"/>
            <a:ext cx="775914" cy="776223"/>
            <a:chOff x="2159140" y="7009631"/>
            <a:chExt cx="4501800" cy="4503600"/>
          </a:xfrm>
          <a:solidFill>
            <a:schemeClr val="tx1"/>
          </a:solidFill>
        </p:grpSpPr>
        <p:sp>
          <p:nvSpPr>
            <p:cNvPr id="62" name="Freeform: Shape 6">
              <a:extLst>
                <a:ext uri="{FF2B5EF4-FFF2-40B4-BE49-F238E27FC236}">
                  <a16:creationId xmlns:a16="http://schemas.microsoft.com/office/drawing/2014/main" id="{B819403F-1D4D-7145-A745-9B5EB12B6FD2}"/>
                </a:ext>
              </a:extLst>
            </p:cNvPr>
            <p:cNvSpPr/>
            <p:nvPr/>
          </p:nvSpPr>
          <p:spPr>
            <a:xfrm>
              <a:off x="2159140" y="7009631"/>
              <a:ext cx="4501800" cy="45036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506" h="12511">
                  <a:moveTo>
                    <a:pt x="11985" y="521"/>
                  </a:moveTo>
                  <a:lnTo>
                    <a:pt x="11985" y="11990"/>
                  </a:lnTo>
                  <a:lnTo>
                    <a:pt x="517" y="11990"/>
                  </a:lnTo>
                  <a:lnTo>
                    <a:pt x="517" y="521"/>
                  </a:lnTo>
                  <a:close/>
                  <a:moveTo>
                    <a:pt x="12506" y="0"/>
                  </a:moveTo>
                  <a:lnTo>
                    <a:pt x="0" y="0"/>
                  </a:lnTo>
                  <a:lnTo>
                    <a:pt x="0" y="12511"/>
                  </a:lnTo>
                  <a:lnTo>
                    <a:pt x="12506" y="12511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3" name="Freeform: Shape 7">
              <a:extLst>
                <a:ext uri="{FF2B5EF4-FFF2-40B4-BE49-F238E27FC236}">
                  <a16:creationId xmlns:a16="http://schemas.microsoft.com/office/drawing/2014/main" id="{F0DBBE8C-08CF-5948-8A41-12368CA041FA}"/>
                </a:ext>
              </a:extLst>
            </p:cNvPr>
            <p:cNvSpPr/>
            <p:nvPr/>
          </p:nvSpPr>
          <p:spPr>
            <a:xfrm>
              <a:off x="2739820" y="8364671"/>
              <a:ext cx="3336120" cy="914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268" h="2541">
                  <a:moveTo>
                    <a:pt x="0" y="1269"/>
                  </a:moveTo>
                  <a:lnTo>
                    <a:pt x="1272" y="2541"/>
                  </a:lnTo>
                  <a:lnTo>
                    <a:pt x="1272" y="1848"/>
                  </a:lnTo>
                  <a:lnTo>
                    <a:pt x="9268" y="1848"/>
                  </a:lnTo>
                  <a:lnTo>
                    <a:pt x="9268" y="694"/>
                  </a:lnTo>
                  <a:lnTo>
                    <a:pt x="1272" y="694"/>
                  </a:lnTo>
                  <a:lnTo>
                    <a:pt x="1272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4" name="Freeform: Shape 8">
              <a:extLst>
                <a:ext uri="{FF2B5EF4-FFF2-40B4-BE49-F238E27FC236}">
                  <a16:creationId xmlns:a16="http://schemas.microsoft.com/office/drawing/2014/main" id="{A8F9B017-B8E9-8F46-BD48-B929B44ACCDA}"/>
                </a:ext>
              </a:extLst>
            </p:cNvPr>
            <p:cNvSpPr/>
            <p:nvPr/>
          </p:nvSpPr>
          <p:spPr>
            <a:xfrm>
              <a:off x="2739820" y="10077192"/>
              <a:ext cx="3336120" cy="914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268" h="2541">
                  <a:moveTo>
                    <a:pt x="0" y="1273"/>
                  </a:moveTo>
                  <a:lnTo>
                    <a:pt x="1272" y="2541"/>
                  </a:lnTo>
                  <a:lnTo>
                    <a:pt x="1272" y="1847"/>
                  </a:lnTo>
                  <a:lnTo>
                    <a:pt x="9268" y="1847"/>
                  </a:lnTo>
                  <a:lnTo>
                    <a:pt x="9268" y="694"/>
                  </a:lnTo>
                  <a:lnTo>
                    <a:pt x="1272" y="694"/>
                  </a:lnTo>
                  <a:lnTo>
                    <a:pt x="1272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5" name="Freeform: Shape 9">
              <a:extLst>
                <a:ext uri="{FF2B5EF4-FFF2-40B4-BE49-F238E27FC236}">
                  <a16:creationId xmlns:a16="http://schemas.microsoft.com/office/drawing/2014/main" id="{33CB6D8E-048B-4748-B471-48670579EE30}"/>
                </a:ext>
              </a:extLst>
            </p:cNvPr>
            <p:cNvSpPr/>
            <p:nvPr/>
          </p:nvSpPr>
          <p:spPr>
            <a:xfrm>
              <a:off x="2739820" y="9220392"/>
              <a:ext cx="3336120" cy="914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268" h="2541">
                  <a:moveTo>
                    <a:pt x="9268" y="1273"/>
                  </a:moveTo>
                  <a:lnTo>
                    <a:pt x="7995" y="0"/>
                  </a:lnTo>
                  <a:lnTo>
                    <a:pt x="7995" y="694"/>
                  </a:lnTo>
                  <a:lnTo>
                    <a:pt x="0" y="694"/>
                  </a:lnTo>
                  <a:lnTo>
                    <a:pt x="0" y="1852"/>
                  </a:lnTo>
                  <a:lnTo>
                    <a:pt x="7995" y="1852"/>
                  </a:lnTo>
                  <a:lnTo>
                    <a:pt x="7995" y="2541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6" name="Freeform: Shape 10">
              <a:extLst>
                <a:ext uri="{FF2B5EF4-FFF2-40B4-BE49-F238E27FC236}">
                  <a16:creationId xmlns:a16="http://schemas.microsoft.com/office/drawing/2014/main" id="{6754C988-0D82-F74A-8522-A66CA3A71EDF}"/>
                </a:ext>
              </a:extLst>
            </p:cNvPr>
            <p:cNvSpPr/>
            <p:nvPr/>
          </p:nvSpPr>
          <p:spPr>
            <a:xfrm>
              <a:off x="2739820" y="7507512"/>
              <a:ext cx="3336120" cy="914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268" h="2541">
                  <a:moveTo>
                    <a:pt x="9268" y="1273"/>
                  </a:moveTo>
                  <a:lnTo>
                    <a:pt x="7995" y="0"/>
                  </a:lnTo>
                  <a:lnTo>
                    <a:pt x="7995" y="694"/>
                  </a:lnTo>
                  <a:lnTo>
                    <a:pt x="0" y="694"/>
                  </a:lnTo>
                  <a:lnTo>
                    <a:pt x="0" y="1848"/>
                  </a:lnTo>
                  <a:lnTo>
                    <a:pt x="7995" y="1848"/>
                  </a:lnTo>
                  <a:lnTo>
                    <a:pt x="7995" y="2541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A4F84349-7B33-EF44-823E-F140D8090D0C}"/>
              </a:ext>
            </a:extLst>
          </p:cNvPr>
          <p:cNvSpPr/>
          <p:nvPr/>
        </p:nvSpPr>
        <p:spPr>
          <a:xfrm>
            <a:off x="1990567" y="3775312"/>
            <a:ext cx="1096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cs typeface="Calibri"/>
              </a:rPr>
              <a:t>vSphere</a:t>
            </a:r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E1378FC-0AFA-C04B-8744-DBDBC7C0FDFD}"/>
              </a:ext>
            </a:extLst>
          </p:cNvPr>
          <p:cNvSpPr/>
          <p:nvPr/>
        </p:nvSpPr>
        <p:spPr>
          <a:xfrm>
            <a:off x="3610285" y="3775312"/>
            <a:ext cx="816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cs typeface="Calibri"/>
              </a:rPr>
              <a:t>vSAN</a:t>
            </a:r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1991D35-1DFF-3A48-B77C-56FC887EECF6}"/>
              </a:ext>
            </a:extLst>
          </p:cNvPr>
          <p:cNvSpPr/>
          <p:nvPr/>
        </p:nvSpPr>
        <p:spPr>
          <a:xfrm>
            <a:off x="5192519" y="3725071"/>
            <a:ext cx="1038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cs typeface="Calibri"/>
              </a:rPr>
              <a:t>NSX</a:t>
            </a:r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40F8E9D-A497-1E46-A73D-7B16BE965BCB}"/>
              </a:ext>
            </a:extLst>
          </p:cNvPr>
          <p:cNvSpPr/>
          <p:nvPr/>
        </p:nvSpPr>
        <p:spPr>
          <a:xfrm>
            <a:off x="1290526" y="2067143"/>
            <a:ext cx="523996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VMware Cloud</a:t>
            </a:r>
            <a:r>
              <a:rPr lang="en-US" sz="1200" baseline="30000" dirty="0"/>
              <a:t>TM</a:t>
            </a:r>
            <a:r>
              <a:rPr lang="en-US" dirty="0"/>
              <a:t> on AWS</a:t>
            </a:r>
            <a:br>
              <a:rPr lang="en-US" sz="3600" b="1" dirty="0"/>
            </a:br>
            <a:r>
              <a:rPr lang="en-US" sz="700" i="1" dirty="0"/>
              <a:t>Powered by VMware Cloud Foundation</a:t>
            </a:r>
            <a:endParaRPr lang="en-US" sz="3600" i="1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6E688BC-09C8-7349-9687-27F8E6496C89}"/>
              </a:ext>
            </a:extLst>
          </p:cNvPr>
          <p:cNvGrpSpPr/>
          <p:nvPr/>
        </p:nvGrpSpPr>
        <p:grpSpPr>
          <a:xfrm>
            <a:off x="1290527" y="4308100"/>
            <a:ext cx="5239965" cy="669895"/>
            <a:chOff x="654997" y="4327555"/>
            <a:chExt cx="5239965" cy="669895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95E1F1B-A42E-FD44-A771-79A138AA31C4}"/>
                </a:ext>
              </a:extLst>
            </p:cNvPr>
            <p:cNvSpPr/>
            <p:nvPr/>
          </p:nvSpPr>
          <p:spPr>
            <a:xfrm>
              <a:off x="654997" y="4327555"/>
              <a:ext cx="5239965" cy="669895"/>
            </a:xfrm>
            <a:prstGeom prst="rect">
              <a:avLst/>
            </a:prstGeom>
            <a:solidFill>
              <a:srgbClr val="F8981E"/>
            </a:solidFill>
            <a:ln w="38100">
              <a:solidFill>
                <a:srgbClr val="F8981E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 lang="en-US" sz="2000" b="1" dirty="0"/>
            </a:p>
          </p:txBody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8FAD6EE6-5C9B-1B49-A0F1-DB9A0A967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9929" y="4379773"/>
              <a:ext cx="750099" cy="544994"/>
            </a:xfrm>
            <a:prstGeom prst="rect">
              <a:avLst/>
            </a:prstGeom>
          </p:spPr>
        </p:pic>
      </p:grpSp>
      <p:sp>
        <p:nvSpPr>
          <p:cNvPr id="75" name="Oval 74">
            <a:extLst>
              <a:ext uri="{FF2B5EF4-FFF2-40B4-BE49-F238E27FC236}">
                <a16:creationId xmlns:a16="http://schemas.microsoft.com/office/drawing/2014/main" id="{F0414D6F-68C3-5F4A-B5F0-A5C72A89CAA6}"/>
              </a:ext>
            </a:extLst>
          </p:cNvPr>
          <p:cNvSpPr>
            <a:spLocks noChangeAspect="1"/>
          </p:cNvSpPr>
          <p:nvPr/>
        </p:nvSpPr>
        <p:spPr>
          <a:xfrm>
            <a:off x="8636278" y="2403593"/>
            <a:ext cx="1371719" cy="1371719"/>
          </a:xfrm>
          <a:prstGeom prst="ellipse">
            <a:avLst/>
          </a:prstGeom>
          <a:noFill/>
          <a:ln w="254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97F40158-81A7-6D4D-8486-6DACAD84AEE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991687" y="2665373"/>
            <a:ext cx="815865" cy="823169"/>
          </a:xfrm>
          <a:custGeom>
            <a:avLst/>
            <a:gdLst>
              <a:gd name="T0" fmla="*/ 160 w 381"/>
              <a:gd name="T1" fmla="*/ 95 h 384"/>
              <a:gd name="T2" fmla="*/ 54 w 381"/>
              <a:gd name="T3" fmla="*/ 95 h 384"/>
              <a:gd name="T4" fmla="*/ 114 w 381"/>
              <a:gd name="T5" fmla="*/ 148 h 384"/>
              <a:gd name="T6" fmla="*/ 107 w 381"/>
              <a:gd name="T7" fmla="*/ 165 h 384"/>
              <a:gd name="T8" fmla="*/ 107 w 381"/>
              <a:gd name="T9" fmla="*/ 26 h 384"/>
              <a:gd name="T10" fmla="*/ 173 w 381"/>
              <a:gd name="T11" fmla="*/ 117 h 384"/>
              <a:gd name="T12" fmla="*/ 170 w 381"/>
              <a:gd name="T13" fmla="*/ 176 h 384"/>
              <a:gd name="T14" fmla="*/ 213 w 381"/>
              <a:gd name="T15" fmla="*/ 384 h 384"/>
              <a:gd name="T16" fmla="*/ 1 w 381"/>
              <a:gd name="T17" fmla="*/ 219 h 384"/>
              <a:gd name="T18" fmla="*/ 81 w 381"/>
              <a:gd name="T19" fmla="*/ 176 h 384"/>
              <a:gd name="T20" fmla="*/ 133 w 381"/>
              <a:gd name="T21" fmla="*/ 176 h 384"/>
              <a:gd name="T22" fmla="*/ 107 w 381"/>
              <a:gd name="T23" fmla="*/ 225 h 384"/>
              <a:gd name="T24" fmla="*/ 107 w 381"/>
              <a:gd name="T25" fmla="*/ 261 h 384"/>
              <a:gd name="T26" fmla="*/ 107 w 381"/>
              <a:gd name="T27" fmla="*/ 225 h 384"/>
              <a:gd name="T28" fmla="*/ 163 w 381"/>
              <a:gd name="T29" fmla="*/ 192 h 384"/>
              <a:gd name="T30" fmla="*/ 118 w 381"/>
              <a:gd name="T31" fmla="*/ 213 h 384"/>
              <a:gd name="T32" fmla="*/ 107 w 381"/>
              <a:gd name="T33" fmla="*/ 284 h 384"/>
              <a:gd name="T34" fmla="*/ 96 w 381"/>
              <a:gd name="T35" fmla="*/ 213 h 384"/>
              <a:gd name="T36" fmla="*/ 52 w 381"/>
              <a:gd name="T37" fmla="*/ 192 h 384"/>
              <a:gd name="T38" fmla="*/ 17 w 381"/>
              <a:gd name="T39" fmla="*/ 368 h 384"/>
              <a:gd name="T40" fmla="*/ 197 w 381"/>
              <a:gd name="T41" fmla="*/ 226 h 384"/>
              <a:gd name="T42" fmla="*/ 31 w 381"/>
              <a:gd name="T43" fmla="*/ 70 h 384"/>
              <a:gd name="T44" fmla="*/ 187 w 381"/>
              <a:gd name="T45" fmla="*/ 95 h 384"/>
              <a:gd name="T46" fmla="*/ 182 w 381"/>
              <a:gd name="T47" fmla="*/ 124 h 384"/>
              <a:gd name="T48" fmla="*/ 152 w 381"/>
              <a:gd name="T49" fmla="*/ 124 h 384"/>
              <a:gd name="T50" fmla="*/ 121 w 381"/>
              <a:gd name="T51" fmla="*/ 140 h 384"/>
              <a:gd name="T52" fmla="*/ 160 w 381"/>
              <a:gd name="T53" fmla="*/ 140 h 384"/>
              <a:gd name="T54" fmla="*/ 192 w 381"/>
              <a:gd name="T55" fmla="*/ 140 h 384"/>
              <a:gd name="T56" fmla="*/ 203 w 381"/>
              <a:gd name="T57" fmla="*/ 95 h 384"/>
              <a:gd name="T58" fmla="*/ 15 w 381"/>
              <a:gd name="T59" fmla="*/ 69 h 384"/>
              <a:gd name="T60" fmla="*/ 0 w 381"/>
              <a:gd name="T61" fmla="*/ 69 h 384"/>
              <a:gd name="T62" fmla="*/ 31 w 381"/>
              <a:gd name="T63" fmla="*/ 117 h 384"/>
              <a:gd name="T64" fmla="*/ 381 w 381"/>
              <a:gd name="T65" fmla="*/ 137 h 384"/>
              <a:gd name="T66" fmla="*/ 347 w 381"/>
              <a:gd name="T67" fmla="*/ 310 h 384"/>
              <a:gd name="T68" fmla="*/ 244 w 381"/>
              <a:gd name="T69" fmla="*/ 276 h 384"/>
              <a:gd name="T70" fmla="*/ 195 w 381"/>
              <a:gd name="T71" fmla="*/ 163 h 384"/>
              <a:gd name="T72" fmla="*/ 244 w 381"/>
              <a:gd name="T73" fmla="*/ 137 h 384"/>
              <a:gd name="T74" fmla="*/ 347 w 381"/>
              <a:gd name="T75" fmla="*/ 103 h 384"/>
              <a:gd name="T76" fmla="*/ 365 w 381"/>
              <a:gd name="T77" fmla="*/ 137 h 384"/>
              <a:gd name="T78" fmla="*/ 278 w 381"/>
              <a:gd name="T79" fmla="*/ 119 h 384"/>
              <a:gd name="T80" fmla="*/ 260 w 381"/>
              <a:gd name="T81" fmla="*/ 179 h 384"/>
              <a:gd name="T82" fmla="*/ 260 w 381"/>
              <a:gd name="T83" fmla="*/ 214 h 384"/>
              <a:gd name="T84" fmla="*/ 278 w 381"/>
              <a:gd name="T85" fmla="*/ 294 h 384"/>
              <a:gd name="T86" fmla="*/ 365 w 381"/>
              <a:gd name="T87" fmla="*/ 27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81" h="384">
                <a:moveTo>
                  <a:pt x="156" y="117"/>
                </a:moveTo>
                <a:cubicBezTo>
                  <a:pt x="159" y="110"/>
                  <a:pt x="160" y="103"/>
                  <a:pt x="160" y="95"/>
                </a:cubicBezTo>
                <a:cubicBezTo>
                  <a:pt x="160" y="66"/>
                  <a:pt x="136" y="42"/>
                  <a:pt x="107" y="42"/>
                </a:cubicBezTo>
                <a:cubicBezTo>
                  <a:pt x="78" y="42"/>
                  <a:pt x="54" y="66"/>
                  <a:pt x="54" y="95"/>
                </a:cubicBezTo>
                <a:cubicBezTo>
                  <a:pt x="54" y="125"/>
                  <a:pt x="78" y="149"/>
                  <a:pt x="107" y="149"/>
                </a:cubicBezTo>
                <a:cubicBezTo>
                  <a:pt x="110" y="149"/>
                  <a:pt x="112" y="149"/>
                  <a:pt x="114" y="148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40" y="158"/>
                  <a:pt x="124" y="165"/>
                  <a:pt x="107" y="165"/>
                </a:cubicBezTo>
                <a:cubicBezTo>
                  <a:pt x="69" y="165"/>
                  <a:pt x="38" y="134"/>
                  <a:pt x="38" y="95"/>
                </a:cubicBezTo>
                <a:cubicBezTo>
                  <a:pt x="38" y="57"/>
                  <a:pt x="69" y="26"/>
                  <a:pt x="107" y="26"/>
                </a:cubicBezTo>
                <a:cubicBezTo>
                  <a:pt x="145" y="26"/>
                  <a:pt x="176" y="57"/>
                  <a:pt x="176" y="95"/>
                </a:cubicBezTo>
                <a:cubicBezTo>
                  <a:pt x="176" y="103"/>
                  <a:pt x="175" y="110"/>
                  <a:pt x="173" y="117"/>
                </a:cubicBezTo>
                <a:lnTo>
                  <a:pt x="156" y="117"/>
                </a:lnTo>
                <a:close/>
                <a:moveTo>
                  <a:pt x="170" y="176"/>
                </a:moveTo>
                <a:cubicBezTo>
                  <a:pt x="213" y="219"/>
                  <a:pt x="213" y="219"/>
                  <a:pt x="213" y="219"/>
                </a:cubicBezTo>
                <a:cubicBezTo>
                  <a:pt x="213" y="384"/>
                  <a:pt x="213" y="384"/>
                  <a:pt x="213" y="384"/>
                </a:cubicBezTo>
                <a:cubicBezTo>
                  <a:pt x="1" y="384"/>
                  <a:pt x="1" y="384"/>
                  <a:pt x="1" y="384"/>
                </a:cubicBezTo>
                <a:cubicBezTo>
                  <a:pt x="1" y="219"/>
                  <a:pt x="1" y="219"/>
                  <a:pt x="1" y="219"/>
                </a:cubicBezTo>
                <a:cubicBezTo>
                  <a:pt x="45" y="176"/>
                  <a:pt x="45" y="176"/>
                  <a:pt x="45" y="176"/>
                </a:cubicBezTo>
                <a:cubicBezTo>
                  <a:pt x="81" y="176"/>
                  <a:pt x="81" y="176"/>
                  <a:pt x="81" y="176"/>
                </a:cubicBezTo>
                <a:cubicBezTo>
                  <a:pt x="107" y="202"/>
                  <a:pt x="107" y="202"/>
                  <a:pt x="107" y="202"/>
                </a:cubicBezTo>
                <a:cubicBezTo>
                  <a:pt x="133" y="176"/>
                  <a:pt x="133" y="176"/>
                  <a:pt x="133" y="176"/>
                </a:cubicBezTo>
                <a:lnTo>
                  <a:pt x="170" y="176"/>
                </a:lnTo>
                <a:close/>
                <a:moveTo>
                  <a:pt x="107" y="225"/>
                </a:moveTo>
                <a:cubicBezTo>
                  <a:pt x="89" y="243"/>
                  <a:pt x="89" y="243"/>
                  <a:pt x="89" y="243"/>
                </a:cubicBezTo>
                <a:cubicBezTo>
                  <a:pt x="107" y="261"/>
                  <a:pt x="107" y="261"/>
                  <a:pt x="107" y="261"/>
                </a:cubicBezTo>
                <a:cubicBezTo>
                  <a:pt x="125" y="243"/>
                  <a:pt x="125" y="243"/>
                  <a:pt x="125" y="243"/>
                </a:cubicBezTo>
                <a:lnTo>
                  <a:pt x="107" y="225"/>
                </a:lnTo>
                <a:close/>
                <a:moveTo>
                  <a:pt x="197" y="226"/>
                </a:moveTo>
                <a:cubicBezTo>
                  <a:pt x="163" y="192"/>
                  <a:pt x="163" y="192"/>
                  <a:pt x="163" y="192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118" y="213"/>
                  <a:pt x="118" y="213"/>
                  <a:pt x="118" y="213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66" y="243"/>
                  <a:pt x="66" y="243"/>
                  <a:pt x="66" y="243"/>
                </a:cubicBezTo>
                <a:cubicBezTo>
                  <a:pt x="96" y="213"/>
                  <a:pt x="96" y="213"/>
                  <a:pt x="96" y="213"/>
                </a:cubicBezTo>
                <a:cubicBezTo>
                  <a:pt x="74" y="192"/>
                  <a:pt x="74" y="192"/>
                  <a:pt x="74" y="192"/>
                </a:cubicBezTo>
                <a:cubicBezTo>
                  <a:pt x="52" y="192"/>
                  <a:pt x="52" y="192"/>
                  <a:pt x="52" y="192"/>
                </a:cubicBezTo>
                <a:cubicBezTo>
                  <a:pt x="17" y="226"/>
                  <a:pt x="17" y="226"/>
                  <a:pt x="17" y="226"/>
                </a:cubicBezTo>
                <a:cubicBezTo>
                  <a:pt x="17" y="368"/>
                  <a:pt x="17" y="368"/>
                  <a:pt x="17" y="368"/>
                </a:cubicBezTo>
                <a:cubicBezTo>
                  <a:pt x="197" y="368"/>
                  <a:pt x="197" y="368"/>
                  <a:pt x="197" y="368"/>
                </a:cubicBezTo>
                <a:lnTo>
                  <a:pt x="197" y="226"/>
                </a:lnTo>
                <a:close/>
                <a:moveTo>
                  <a:pt x="31" y="70"/>
                </a:moveTo>
                <a:cubicBezTo>
                  <a:pt x="31" y="70"/>
                  <a:pt x="31" y="70"/>
                  <a:pt x="31" y="70"/>
                </a:cubicBezTo>
                <a:cubicBezTo>
                  <a:pt x="42" y="39"/>
                  <a:pt x="72" y="16"/>
                  <a:pt x="107" y="16"/>
                </a:cubicBezTo>
                <a:cubicBezTo>
                  <a:pt x="151" y="16"/>
                  <a:pt x="187" y="51"/>
                  <a:pt x="187" y="95"/>
                </a:cubicBezTo>
                <a:cubicBezTo>
                  <a:pt x="187" y="105"/>
                  <a:pt x="185" y="114"/>
                  <a:pt x="182" y="122"/>
                </a:cubicBezTo>
                <a:cubicBezTo>
                  <a:pt x="182" y="123"/>
                  <a:pt x="182" y="124"/>
                  <a:pt x="182" y="124"/>
                </a:cubicBezTo>
                <a:cubicBezTo>
                  <a:pt x="170" y="124"/>
                  <a:pt x="170" y="124"/>
                  <a:pt x="170" y="124"/>
                </a:cubicBezTo>
                <a:cubicBezTo>
                  <a:pt x="152" y="124"/>
                  <a:pt x="152" y="124"/>
                  <a:pt x="152" y="124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21" y="140"/>
                  <a:pt x="121" y="140"/>
                  <a:pt x="121" y="140"/>
                </a:cubicBezTo>
                <a:cubicBezTo>
                  <a:pt x="136" y="140"/>
                  <a:pt x="136" y="140"/>
                  <a:pt x="136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82" y="140"/>
                  <a:pt x="182" y="140"/>
                  <a:pt x="182" y="140"/>
                </a:cubicBezTo>
                <a:cubicBezTo>
                  <a:pt x="192" y="140"/>
                  <a:pt x="192" y="140"/>
                  <a:pt x="192" y="140"/>
                </a:cubicBezTo>
                <a:cubicBezTo>
                  <a:pt x="194" y="136"/>
                  <a:pt x="194" y="136"/>
                  <a:pt x="194" y="136"/>
                </a:cubicBezTo>
                <a:cubicBezTo>
                  <a:pt x="200" y="123"/>
                  <a:pt x="203" y="110"/>
                  <a:pt x="203" y="95"/>
                </a:cubicBezTo>
                <a:cubicBezTo>
                  <a:pt x="203" y="43"/>
                  <a:pt x="160" y="0"/>
                  <a:pt x="107" y="0"/>
                </a:cubicBezTo>
                <a:cubicBezTo>
                  <a:pt x="63" y="0"/>
                  <a:pt x="26" y="29"/>
                  <a:pt x="15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117"/>
                  <a:pt x="0" y="117"/>
                  <a:pt x="0" y="117"/>
                </a:cubicBezTo>
                <a:cubicBezTo>
                  <a:pt x="31" y="117"/>
                  <a:pt x="31" y="117"/>
                  <a:pt x="31" y="117"/>
                </a:cubicBezTo>
                <a:lnTo>
                  <a:pt x="31" y="70"/>
                </a:lnTo>
                <a:close/>
                <a:moveTo>
                  <a:pt x="381" y="137"/>
                </a:moveTo>
                <a:cubicBezTo>
                  <a:pt x="381" y="275"/>
                  <a:pt x="381" y="275"/>
                  <a:pt x="381" y="275"/>
                </a:cubicBezTo>
                <a:cubicBezTo>
                  <a:pt x="381" y="295"/>
                  <a:pt x="366" y="310"/>
                  <a:pt x="347" y="310"/>
                </a:cubicBezTo>
                <a:cubicBezTo>
                  <a:pt x="278" y="310"/>
                  <a:pt x="278" y="310"/>
                  <a:pt x="278" y="310"/>
                </a:cubicBezTo>
                <a:cubicBezTo>
                  <a:pt x="259" y="310"/>
                  <a:pt x="244" y="295"/>
                  <a:pt x="244" y="276"/>
                </a:cubicBezTo>
                <a:cubicBezTo>
                  <a:pt x="244" y="220"/>
                  <a:pt x="244" y="220"/>
                  <a:pt x="244" y="220"/>
                </a:cubicBezTo>
                <a:cubicBezTo>
                  <a:pt x="195" y="163"/>
                  <a:pt x="195" y="163"/>
                  <a:pt x="195" y="163"/>
                </a:cubicBezTo>
                <a:cubicBezTo>
                  <a:pt x="244" y="163"/>
                  <a:pt x="244" y="163"/>
                  <a:pt x="244" y="163"/>
                </a:cubicBezTo>
                <a:cubicBezTo>
                  <a:pt x="244" y="137"/>
                  <a:pt x="244" y="137"/>
                  <a:pt x="244" y="137"/>
                </a:cubicBezTo>
                <a:cubicBezTo>
                  <a:pt x="244" y="118"/>
                  <a:pt x="259" y="103"/>
                  <a:pt x="278" y="103"/>
                </a:cubicBezTo>
                <a:cubicBezTo>
                  <a:pt x="347" y="103"/>
                  <a:pt x="347" y="103"/>
                  <a:pt x="347" y="103"/>
                </a:cubicBezTo>
                <a:cubicBezTo>
                  <a:pt x="366" y="103"/>
                  <a:pt x="381" y="118"/>
                  <a:pt x="381" y="137"/>
                </a:cubicBezTo>
                <a:close/>
                <a:moveTo>
                  <a:pt x="365" y="137"/>
                </a:moveTo>
                <a:cubicBezTo>
                  <a:pt x="365" y="127"/>
                  <a:pt x="357" y="119"/>
                  <a:pt x="347" y="119"/>
                </a:cubicBezTo>
                <a:cubicBezTo>
                  <a:pt x="278" y="119"/>
                  <a:pt x="278" y="119"/>
                  <a:pt x="278" y="119"/>
                </a:cubicBezTo>
                <a:cubicBezTo>
                  <a:pt x="268" y="119"/>
                  <a:pt x="260" y="127"/>
                  <a:pt x="260" y="137"/>
                </a:cubicBezTo>
                <a:cubicBezTo>
                  <a:pt x="260" y="179"/>
                  <a:pt x="260" y="179"/>
                  <a:pt x="260" y="179"/>
                </a:cubicBezTo>
                <a:cubicBezTo>
                  <a:pt x="230" y="179"/>
                  <a:pt x="230" y="179"/>
                  <a:pt x="230" y="179"/>
                </a:cubicBezTo>
                <a:cubicBezTo>
                  <a:pt x="260" y="214"/>
                  <a:pt x="260" y="214"/>
                  <a:pt x="260" y="214"/>
                </a:cubicBezTo>
                <a:cubicBezTo>
                  <a:pt x="260" y="276"/>
                  <a:pt x="260" y="276"/>
                  <a:pt x="260" y="276"/>
                </a:cubicBezTo>
                <a:cubicBezTo>
                  <a:pt x="260" y="286"/>
                  <a:pt x="268" y="294"/>
                  <a:pt x="278" y="294"/>
                </a:cubicBezTo>
                <a:cubicBezTo>
                  <a:pt x="347" y="294"/>
                  <a:pt x="347" y="294"/>
                  <a:pt x="347" y="294"/>
                </a:cubicBezTo>
                <a:cubicBezTo>
                  <a:pt x="357" y="294"/>
                  <a:pt x="365" y="286"/>
                  <a:pt x="365" y="275"/>
                </a:cubicBezTo>
                <a:lnTo>
                  <a:pt x="365" y="13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6">
            <a:extLst>
              <a:ext uri="{FF2B5EF4-FFF2-40B4-BE49-F238E27FC236}">
                <a16:creationId xmlns:a16="http://schemas.microsoft.com/office/drawing/2014/main" id="{ABE87AFF-2160-764B-B12A-E08EC654221D}"/>
              </a:ext>
            </a:extLst>
          </p:cNvPr>
          <p:cNvSpPr>
            <a:spLocks/>
          </p:cNvSpPr>
          <p:nvPr/>
        </p:nvSpPr>
        <p:spPr bwMode="auto">
          <a:xfrm>
            <a:off x="9158260" y="4310616"/>
            <a:ext cx="347173" cy="245914"/>
          </a:xfrm>
          <a:custGeom>
            <a:avLst/>
            <a:gdLst>
              <a:gd name="T0" fmla="*/ 52 w 243"/>
              <a:gd name="T1" fmla="*/ 159 h 170"/>
              <a:gd name="T2" fmla="*/ 2 w 243"/>
              <a:gd name="T3" fmla="*/ 19 h 170"/>
              <a:gd name="T4" fmla="*/ 0 w 243"/>
              <a:gd name="T5" fmla="*/ 12 h 170"/>
              <a:gd name="T6" fmla="*/ 13 w 243"/>
              <a:gd name="T7" fmla="*/ 0 h 170"/>
              <a:gd name="T8" fmla="*/ 25 w 243"/>
              <a:gd name="T9" fmla="*/ 11 h 170"/>
              <a:gd name="T10" fmla="*/ 67 w 243"/>
              <a:gd name="T11" fmla="*/ 131 h 170"/>
              <a:gd name="T12" fmla="*/ 109 w 243"/>
              <a:gd name="T13" fmla="*/ 10 h 170"/>
              <a:gd name="T14" fmla="*/ 121 w 243"/>
              <a:gd name="T15" fmla="*/ 0 h 170"/>
              <a:gd name="T16" fmla="*/ 122 w 243"/>
              <a:gd name="T17" fmla="*/ 0 h 170"/>
              <a:gd name="T18" fmla="*/ 135 w 243"/>
              <a:gd name="T19" fmla="*/ 10 h 170"/>
              <a:gd name="T20" fmla="*/ 177 w 243"/>
              <a:gd name="T21" fmla="*/ 131 h 170"/>
              <a:gd name="T22" fmla="*/ 219 w 243"/>
              <a:gd name="T23" fmla="*/ 10 h 170"/>
              <a:gd name="T24" fmla="*/ 231 w 243"/>
              <a:gd name="T25" fmla="*/ 0 h 170"/>
              <a:gd name="T26" fmla="*/ 243 w 243"/>
              <a:gd name="T27" fmla="*/ 12 h 170"/>
              <a:gd name="T28" fmla="*/ 241 w 243"/>
              <a:gd name="T29" fmla="*/ 19 h 170"/>
              <a:gd name="T30" fmla="*/ 191 w 243"/>
              <a:gd name="T31" fmla="*/ 159 h 170"/>
              <a:gd name="T32" fmla="*/ 177 w 243"/>
              <a:gd name="T33" fmla="*/ 170 h 170"/>
              <a:gd name="T34" fmla="*/ 176 w 243"/>
              <a:gd name="T35" fmla="*/ 170 h 170"/>
              <a:gd name="T36" fmla="*/ 163 w 243"/>
              <a:gd name="T37" fmla="*/ 159 h 170"/>
              <a:gd name="T38" fmla="*/ 122 w 243"/>
              <a:gd name="T39" fmla="*/ 40 h 170"/>
              <a:gd name="T40" fmla="*/ 80 w 243"/>
              <a:gd name="T41" fmla="*/ 159 h 170"/>
              <a:gd name="T42" fmla="*/ 66 w 243"/>
              <a:gd name="T43" fmla="*/ 170 h 170"/>
              <a:gd name="T44" fmla="*/ 66 w 243"/>
              <a:gd name="T45" fmla="*/ 170 h 170"/>
              <a:gd name="T46" fmla="*/ 52 w 243"/>
              <a:gd name="T47" fmla="*/ 15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43" h="170">
                <a:moveTo>
                  <a:pt x="52" y="159"/>
                </a:move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4"/>
                  <a:pt x="0" y="12"/>
                </a:cubicBezTo>
                <a:cubicBezTo>
                  <a:pt x="0" y="6"/>
                  <a:pt x="5" y="0"/>
                  <a:pt x="13" y="0"/>
                </a:cubicBezTo>
                <a:cubicBezTo>
                  <a:pt x="19" y="0"/>
                  <a:pt x="23" y="4"/>
                  <a:pt x="25" y="1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109" y="10"/>
                  <a:pt x="109" y="10"/>
                  <a:pt x="109" y="10"/>
                </a:cubicBezTo>
                <a:cubicBezTo>
                  <a:pt x="111" y="4"/>
                  <a:pt x="114" y="0"/>
                  <a:pt x="121" y="0"/>
                </a:cubicBezTo>
                <a:cubicBezTo>
                  <a:pt x="122" y="0"/>
                  <a:pt x="122" y="0"/>
                  <a:pt x="122" y="0"/>
                </a:cubicBezTo>
                <a:cubicBezTo>
                  <a:pt x="129" y="0"/>
                  <a:pt x="133" y="4"/>
                  <a:pt x="135" y="10"/>
                </a:cubicBezTo>
                <a:cubicBezTo>
                  <a:pt x="177" y="131"/>
                  <a:pt x="177" y="131"/>
                  <a:pt x="177" y="131"/>
                </a:cubicBezTo>
                <a:cubicBezTo>
                  <a:pt x="219" y="10"/>
                  <a:pt x="219" y="10"/>
                  <a:pt x="219" y="10"/>
                </a:cubicBezTo>
                <a:cubicBezTo>
                  <a:pt x="221" y="5"/>
                  <a:pt x="224" y="0"/>
                  <a:pt x="231" y="0"/>
                </a:cubicBezTo>
                <a:cubicBezTo>
                  <a:pt x="238" y="0"/>
                  <a:pt x="243" y="6"/>
                  <a:pt x="243" y="12"/>
                </a:cubicBezTo>
                <a:cubicBezTo>
                  <a:pt x="243" y="14"/>
                  <a:pt x="242" y="17"/>
                  <a:pt x="241" y="19"/>
                </a:cubicBezTo>
                <a:cubicBezTo>
                  <a:pt x="191" y="159"/>
                  <a:pt x="191" y="159"/>
                  <a:pt x="191" y="159"/>
                </a:cubicBezTo>
                <a:cubicBezTo>
                  <a:pt x="188" y="166"/>
                  <a:pt x="183" y="170"/>
                  <a:pt x="177" y="170"/>
                </a:cubicBezTo>
                <a:cubicBezTo>
                  <a:pt x="176" y="170"/>
                  <a:pt x="176" y="170"/>
                  <a:pt x="176" y="170"/>
                </a:cubicBezTo>
                <a:cubicBezTo>
                  <a:pt x="170" y="170"/>
                  <a:pt x="165" y="166"/>
                  <a:pt x="163" y="159"/>
                </a:cubicBezTo>
                <a:cubicBezTo>
                  <a:pt x="122" y="40"/>
                  <a:pt x="122" y="40"/>
                  <a:pt x="122" y="40"/>
                </a:cubicBezTo>
                <a:cubicBezTo>
                  <a:pt x="80" y="159"/>
                  <a:pt x="80" y="159"/>
                  <a:pt x="80" y="159"/>
                </a:cubicBezTo>
                <a:cubicBezTo>
                  <a:pt x="78" y="166"/>
                  <a:pt x="73" y="170"/>
                  <a:pt x="66" y="170"/>
                </a:cubicBezTo>
                <a:cubicBezTo>
                  <a:pt x="66" y="170"/>
                  <a:pt x="66" y="170"/>
                  <a:pt x="66" y="170"/>
                </a:cubicBezTo>
                <a:cubicBezTo>
                  <a:pt x="60" y="170"/>
                  <a:pt x="55" y="166"/>
                  <a:pt x="52" y="159"/>
                </a:cubicBez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79" name="Freeform 7">
            <a:extLst>
              <a:ext uri="{FF2B5EF4-FFF2-40B4-BE49-F238E27FC236}">
                <a16:creationId xmlns:a16="http://schemas.microsoft.com/office/drawing/2014/main" id="{00F3F1DF-9C5C-454E-9EE8-D0B8963706D2}"/>
              </a:ext>
            </a:extLst>
          </p:cNvPr>
          <p:cNvSpPr>
            <a:spLocks/>
          </p:cNvSpPr>
          <p:nvPr/>
        </p:nvSpPr>
        <p:spPr bwMode="auto">
          <a:xfrm>
            <a:off x="9756169" y="4310616"/>
            <a:ext cx="134409" cy="245914"/>
          </a:xfrm>
          <a:custGeom>
            <a:avLst/>
            <a:gdLst>
              <a:gd name="T0" fmla="*/ 0 w 94"/>
              <a:gd name="T1" fmla="*/ 13 h 170"/>
              <a:gd name="T2" fmla="*/ 12 w 94"/>
              <a:gd name="T3" fmla="*/ 0 h 170"/>
              <a:gd name="T4" fmla="*/ 24 w 94"/>
              <a:gd name="T5" fmla="*/ 13 h 170"/>
              <a:gd name="T6" fmla="*/ 24 w 94"/>
              <a:gd name="T7" fmla="*/ 41 h 170"/>
              <a:gd name="T8" fmla="*/ 82 w 94"/>
              <a:gd name="T9" fmla="*/ 0 h 170"/>
              <a:gd name="T10" fmla="*/ 94 w 94"/>
              <a:gd name="T11" fmla="*/ 13 h 170"/>
              <a:gd name="T12" fmla="*/ 83 w 94"/>
              <a:gd name="T13" fmla="*/ 25 h 170"/>
              <a:gd name="T14" fmla="*/ 24 w 94"/>
              <a:gd name="T15" fmla="*/ 101 h 170"/>
              <a:gd name="T16" fmla="*/ 24 w 94"/>
              <a:gd name="T17" fmla="*/ 157 h 170"/>
              <a:gd name="T18" fmla="*/ 12 w 94"/>
              <a:gd name="T19" fmla="*/ 170 h 170"/>
              <a:gd name="T20" fmla="*/ 0 w 94"/>
              <a:gd name="T21" fmla="*/ 157 h 170"/>
              <a:gd name="T22" fmla="*/ 0 w 94"/>
              <a:gd name="T23" fmla="*/ 13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70">
                <a:moveTo>
                  <a:pt x="0" y="13"/>
                </a:moveTo>
                <a:cubicBezTo>
                  <a:pt x="0" y="6"/>
                  <a:pt x="5" y="0"/>
                  <a:pt x="12" y="0"/>
                </a:cubicBezTo>
                <a:cubicBezTo>
                  <a:pt x="19" y="0"/>
                  <a:pt x="24" y="5"/>
                  <a:pt x="24" y="13"/>
                </a:cubicBezTo>
                <a:cubicBezTo>
                  <a:pt x="24" y="41"/>
                  <a:pt x="24" y="41"/>
                  <a:pt x="24" y="41"/>
                </a:cubicBezTo>
                <a:cubicBezTo>
                  <a:pt x="37" y="13"/>
                  <a:pt x="64" y="0"/>
                  <a:pt x="82" y="0"/>
                </a:cubicBezTo>
                <a:cubicBezTo>
                  <a:pt x="89" y="0"/>
                  <a:pt x="94" y="6"/>
                  <a:pt x="94" y="13"/>
                </a:cubicBezTo>
                <a:cubicBezTo>
                  <a:pt x="94" y="20"/>
                  <a:pt x="89" y="24"/>
                  <a:pt x="83" y="25"/>
                </a:cubicBezTo>
                <a:cubicBezTo>
                  <a:pt x="51" y="29"/>
                  <a:pt x="24" y="53"/>
                  <a:pt x="24" y="101"/>
                </a:cubicBezTo>
                <a:cubicBezTo>
                  <a:pt x="24" y="157"/>
                  <a:pt x="24" y="157"/>
                  <a:pt x="24" y="157"/>
                </a:cubicBezTo>
                <a:cubicBezTo>
                  <a:pt x="24" y="164"/>
                  <a:pt x="19" y="170"/>
                  <a:pt x="12" y="170"/>
                </a:cubicBezTo>
                <a:cubicBezTo>
                  <a:pt x="5" y="170"/>
                  <a:pt x="0" y="164"/>
                  <a:pt x="0" y="157"/>
                </a:cubicBezTo>
                <a:lnTo>
                  <a:pt x="0" y="1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0" name="Freeform 8">
            <a:extLst>
              <a:ext uri="{FF2B5EF4-FFF2-40B4-BE49-F238E27FC236}">
                <a16:creationId xmlns:a16="http://schemas.microsoft.com/office/drawing/2014/main" id="{2B11DFEE-250C-8A4C-804E-4F35B71BF09B}"/>
              </a:ext>
            </a:extLst>
          </p:cNvPr>
          <p:cNvSpPr>
            <a:spLocks noEditPoints="1"/>
          </p:cNvSpPr>
          <p:nvPr/>
        </p:nvSpPr>
        <p:spPr bwMode="auto">
          <a:xfrm>
            <a:off x="9887564" y="4310616"/>
            <a:ext cx="219997" cy="248927"/>
          </a:xfrm>
          <a:custGeom>
            <a:avLst/>
            <a:gdLst>
              <a:gd name="T0" fmla="*/ 129 w 154"/>
              <a:gd name="T1" fmla="*/ 76 h 172"/>
              <a:gd name="T2" fmla="*/ 77 w 154"/>
              <a:gd name="T3" fmla="*/ 21 h 172"/>
              <a:gd name="T4" fmla="*/ 25 w 154"/>
              <a:gd name="T5" fmla="*/ 76 h 172"/>
              <a:gd name="T6" fmla="*/ 129 w 154"/>
              <a:gd name="T7" fmla="*/ 76 h 172"/>
              <a:gd name="T8" fmla="*/ 81 w 154"/>
              <a:gd name="T9" fmla="*/ 172 h 172"/>
              <a:gd name="T10" fmla="*/ 0 w 154"/>
              <a:gd name="T11" fmla="*/ 86 h 172"/>
              <a:gd name="T12" fmla="*/ 0 w 154"/>
              <a:gd name="T13" fmla="*/ 85 h 172"/>
              <a:gd name="T14" fmla="*/ 78 w 154"/>
              <a:gd name="T15" fmla="*/ 0 h 172"/>
              <a:gd name="T16" fmla="*/ 154 w 154"/>
              <a:gd name="T17" fmla="*/ 83 h 172"/>
              <a:gd name="T18" fmla="*/ 142 w 154"/>
              <a:gd name="T19" fmla="*/ 95 h 172"/>
              <a:gd name="T20" fmla="*/ 25 w 154"/>
              <a:gd name="T21" fmla="*/ 95 h 172"/>
              <a:gd name="T22" fmla="*/ 82 w 154"/>
              <a:gd name="T23" fmla="*/ 150 h 172"/>
              <a:gd name="T24" fmla="*/ 129 w 154"/>
              <a:gd name="T25" fmla="*/ 131 h 172"/>
              <a:gd name="T26" fmla="*/ 136 w 154"/>
              <a:gd name="T27" fmla="*/ 128 h 172"/>
              <a:gd name="T28" fmla="*/ 146 w 154"/>
              <a:gd name="T29" fmla="*/ 139 h 172"/>
              <a:gd name="T30" fmla="*/ 142 w 154"/>
              <a:gd name="T31" fmla="*/ 147 h 172"/>
              <a:gd name="T32" fmla="*/ 81 w 154"/>
              <a:gd name="T33" fmla="*/ 172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4" h="172">
                <a:moveTo>
                  <a:pt x="129" y="76"/>
                </a:moveTo>
                <a:cubicBezTo>
                  <a:pt x="127" y="47"/>
                  <a:pt x="110" y="21"/>
                  <a:pt x="77" y="21"/>
                </a:cubicBezTo>
                <a:cubicBezTo>
                  <a:pt x="49" y="21"/>
                  <a:pt x="28" y="44"/>
                  <a:pt x="25" y="76"/>
                </a:cubicBezTo>
                <a:lnTo>
                  <a:pt x="129" y="76"/>
                </a:lnTo>
                <a:close/>
                <a:moveTo>
                  <a:pt x="81" y="172"/>
                </a:moveTo>
                <a:cubicBezTo>
                  <a:pt x="36" y="172"/>
                  <a:pt x="0" y="137"/>
                  <a:pt x="0" y="8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38"/>
                  <a:pt x="33" y="0"/>
                  <a:pt x="78" y="0"/>
                </a:cubicBezTo>
                <a:cubicBezTo>
                  <a:pt x="126" y="0"/>
                  <a:pt x="154" y="40"/>
                  <a:pt x="154" y="83"/>
                </a:cubicBezTo>
                <a:cubicBezTo>
                  <a:pt x="154" y="90"/>
                  <a:pt x="148" y="95"/>
                  <a:pt x="142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8" y="130"/>
                  <a:pt x="53" y="150"/>
                  <a:pt x="82" y="150"/>
                </a:cubicBezTo>
                <a:cubicBezTo>
                  <a:pt x="102" y="150"/>
                  <a:pt x="117" y="142"/>
                  <a:pt x="129" y="131"/>
                </a:cubicBezTo>
                <a:cubicBezTo>
                  <a:pt x="131" y="130"/>
                  <a:pt x="133" y="128"/>
                  <a:pt x="136" y="128"/>
                </a:cubicBezTo>
                <a:cubicBezTo>
                  <a:pt x="142" y="128"/>
                  <a:pt x="146" y="133"/>
                  <a:pt x="146" y="139"/>
                </a:cubicBezTo>
                <a:cubicBezTo>
                  <a:pt x="146" y="142"/>
                  <a:pt x="145" y="145"/>
                  <a:pt x="142" y="147"/>
                </a:cubicBezTo>
                <a:cubicBezTo>
                  <a:pt x="127" y="162"/>
                  <a:pt x="109" y="172"/>
                  <a:pt x="81" y="172"/>
                </a:cubicBez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1" name="Freeform 9">
            <a:extLst>
              <a:ext uri="{FF2B5EF4-FFF2-40B4-BE49-F238E27FC236}">
                <a16:creationId xmlns:a16="http://schemas.microsoft.com/office/drawing/2014/main" id="{C3F49C62-D310-CA47-A7AA-B9A5D4EEB445}"/>
              </a:ext>
            </a:extLst>
          </p:cNvPr>
          <p:cNvSpPr>
            <a:spLocks noEditPoints="1"/>
          </p:cNvSpPr>
          <p:nvPr/>
        </p:nvSpPr>
        <p:spPr bwMode="auto">
          <a:xfrm>
            <a:off x="9505433" y="4310616"/>
            <a:ext cx="207942" cy="248927"/>
          </a:xfrm>
          <a:custGeom>
            <a:avLst/>
            <a:gdLst>
              <a:gd name="T0" fmla="*/ 122 w 146"/>
              <a:gd name="T1" fmla="*/ 107 h 172"/>
              <a:gd name="T2" fmla="*/ 122 w 146"/>
              <a:gd name="T3" fmla="*/ 91 h 172"/>
              <a:gd name="T4" fmla="*/ 74 w 146"/>
              <a:gd name="T5" fmla="*/ 84 h 172"/>
              <a:gd name="T6" fmla="*/ 25 w 146"/>
              <a:gd name="T7" fmla="*/ 118 h 172"/>
              <a:gd name="T8" fmla="*/ 25 w 146"/>
              <a:gd name="T9" fmla="*/ 119 h 172"/>
              <a:gd name="T10" fmla="*/ 67 w 146"/>
              <a:gd name="T11" fmla="*/ 152 h 172"/>
              <a:gd name="T12" fmla="*/ 122 w 146"/>
              <a:gd name="T13" fmla="*/ 107 h 172"/>
              <a:gd name="T14" fmla="*/ 0 w 146"/>
              <a:gd name="T15" fmla="*/ 120 h 172"/>
              <a:gd name="T16" fmla="*/ 0 w 146"/>
              <a:gd name="T17" fmla="*/ 119 h 172"/>
              <a:gd name="T18" fmla="*/ 71 w 146"/>
              <a:gd name="T19" fmla="*/ 66 h 172"/>
              <a:gd name="T20" fmla="*/ 122 w 146"/>
              <a:gd name="T21" fmla="*/ 73 h 172"/>
              <a:gd name="T22" fmla="*/ 122 w 146"/>
              <a:gd name="T23" fmla="*/ 67 h 172"/>
              <a:gd name="T24" fmla="*/ 73 w 146"/>
              <a:gd name="T25" fmla="*/ 22 h 172"/>
              <a:gd name="T26" fmla="*/ 34 w 146"/>
              <a:gd name="T27" fmla="*/ 30 h 172"/>
              <a:gd name="T28" fmla="*/ 30 w 146"/>
              <a:gd name="T29" fmla="*/ 31 h 172"/>
              <a:gd name="T30" fmla="*/ 19 w 146"/>
              <a:gd name="T31" fmla="*/ 20 h 172"/>
              <a:gd name="T32" fmla="*/ 26 w 146"/>
              <a:gd name="T33" fmla="*/ 10 h 172"/>
              <a:gd name="T34" fmla="*/ 75 w 146"/>
              <a:gd name="T35" fmla="*/ 0 h 172"/>
              <a:gd name="T36" fmla="*/ 129 w 146"/>
              <a:gd name="T37" fmla="*/ 19 h 172"/>
              <a:gd name="T38" fmla="*/ 146 w 146"/>
              <a:gd name="T39" fmla="*/ 67 h 172"/>
              <a:gd name="T40" fmla="*/ 146 w 146"/>
              <a:gd name="T41" fmla="*/ 158 h 172"/>
              <a:gd name="T42" fmla="*/ 134 w 146"/>
              <a:gd name="T43" fmla="*/ 170 h 172"/>
              <a:gd name="T44" fmla="*/ 122 w 146"/>
              <a:gd name="T45" fmla="*/ 159 h 172"/>
              <a:gd name="T46" fmla="*/ 122 w 146"/>
              <a:gd name="T47" fmla="*/ 143 h 172"/>
              <a:gd name="T48" fmla="*/ 62 w 146"/>
              <a:gd name="T49" fmla="*/ 172 h 172"/>
              <a:gd name="T50" fmla="*/ 0 w 146"/>
              <a:gd name="T51" fmla="*/ 12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6" h="172">
                <a:moveTo>
                  <a:pt x="122" y="107"/>
                </a:moveTo>
                <a:cubicBezTo>
                  <a:pt x="122" y="91"/>
                  <a:pt x="122" y="91"/>
                  <a:pt x="122" y="91"/>
                </a:cubicBezTo>
                <a:cubicBezTo>
                  <a:pt x="110" y="88"/>
                  <a:pt x="94" y="84"/>
                  <a:pt x="74" y="84"/>
                </a:cubicBezTo>
                <a:cubicBezTo>
                  <a:pt x="43" y="84"/>
                  <a:pt x="25" y="98"/>
                  <a:pt x="25" y="118"/>
                </a:cubicBezTo>
                <a:cubicBezTo>
                  <a:pt x="25" y="119"/>
                  <a:pt x="25" y="119"/>
                  <a:pt x="25" y="119"/>
                </a:cubicBezTo>
                <a:cubicBezTo>
                  <a:pt x="25" y="140"/>
                  <a:pt x="45" y="152"/>
                  <a:pt x="67" y="152"/>
                </a:cubicBezTo>
                <a:cubicBezTo>
                  <a:pt x="97" y="152"/>
                  <a:pt x="122" y="133"/>
                  <a:pt x="122" y="107"/>
                </a:cubicBezTo>
                <a:moveTo>
                  <a:pt x="0" y="120"/>
                </a:moveTo>
                <a:cubicBezTo>
                  <a:pt x="0" y="119"/>
                  <a:pt x="0" y="119"/>
                  <a:pt x="0" y="119"/>
                </a:cubicBezTo>
                <a:cubicBezTo>
                  <a:pt x="0" y="85"/>
                  <a:pt x="29" y="66"/>
                  <a:pt x="71" y="66"/>
                </a:cubicBezTo>
                <a:cubicBezTo>
                  <a:pt x="92" y="66"/>
                  <a:pt x="107" y="69"/>
                  <a:pt x="122" y="73"/>
                </a:cubicBezTo>
                <a:cubicBezTo>
                  <a:pt x="122" y="67"/>
                  <a:pt x="122" y="67"/>
                  <a:pt x="122" y="67"/>
                </a:cubicBezTo>
                <a:cubicBezTo>
                  <a:pt x="122" y="37"/>
                  <a:pt x="104" y="22"/>
                  <a:pt x="73" y="22"/>
                </a:cubicBezTo>
                <a:cubicBezTo>
                  <a:pt x="56" y="22"/>
                  <a:pt x="46" y="24"/>
                  <a:pt x="34" y="30"/>
                </a:cubicBezTo>
                <a:cubicBezTo>
                  <a:pt x="33" y="30"/>
                  <a:pt x="31" y="31"/>
                  <a:pt x="30" y="31"/>
                </a:cubicBezTo>
                <a:cubicBezTo>
                  <a:pt x="24" y="31"/>
                  <a:pt x="19" y="26"/>
                  <a:pt x="19" y="20"/>
                </a:cubicBezTo>
                <a:cubicBezTo>
                  <a:pt x="19" y="15"/>
                  <a:pt x="21" y="12"/>
                  <a:pt x="26" y="10"/>
                </a:cubicBezTo>
                <a:cubicBezTo>
                  <a:pt x="42" y="3"/>
                  <a:pt x="54" y="0"/>
                  <a:pt x="75" y="0"/>
                </a:cubicBezTo>
                <a:cubicBezTo>
                  <a:pt x="99" y="0"/>
                  <a:pt x="117" y="6"/>
                  <a:pt x="129" y="19"/>
                </a:cubicBezTo>
                <a:cubicBezTo>
                  <a:pt x="140" y="30"/>
                  <a:pt x="146" y="46"/>
                  <a:pt x="146" y="67"/>
                </a:cubicBezTo>
                <a:cubicBezTo>
                  <a:pt x="146" y="158"/>
                  <a:pt x="146" y="158"/>
                  <a:pt x="146" y="158"/>
                </a:cubicBezTo>
                <a:cubicBezTo>
                  <a:pt x="146" y="165"/>
                  <a:pt x="141" y="170"/>
                  <a:pt x="134" y="170"/>
                </a:cubicBezTo>
                <a:cubicBezTo>
                  <a:pt x="127" y="170"/>
                  <a:pt x="122" y="165"/>
                  <a:pt x="122" y="159"/>
                </a:cubicBezTo>
                <a:cubicBezTo>
                  <a:pt x="122" y="143"/>
                  <a:pt x="122" y="143"/>
                  <a:pt x="122" y="143"/>
                </a:cubicBezTo>
                <a:cubicBezTo>
                  <a:pt x="111" y="158"/>
                  <a:pt x="91" y="172"/>
                  <a:pt x="62" y="172"/>
                </a:cubicBezTo>
                <a:cubicBezTo>
                  <a:pt x="32" y="172"/>
                  <a:pt x="0" y="154"/>
                  <a:pt x="0" y="120"/>
                </a:cubicBez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2" name="Freeform 10">
            <a:extLst>
              <a:ext uri="{FF2B5EF4-FFF2-40B4-BE49-F238E27FC236}">
                <a16:creationId xmlns:a16="http://schemas.microsoft.com/office/drawing/2014/main" id="{87A08DF8-8922-F04D-A20A-8BA98FC97C3C}"/>
              </a:ext>
            </a:extLst>
          </p:cNvPr>
          <p:cNvSpPr>
            <a:spLocks/>
          </p:cNvSpPr>
          <p:nvPr/>
        </p:nvSpPr>
        <p:spPr bwMode="auto">
          <a:xfrm>
            <a:off x="8522982" y="4300369"/>
            <a:ext cx="620812" cy="259174"/>
          </a:xfrm>
          <a:custGeom>
            <a:avLst/>
            <a:gdLst>
              <a:gd name="T0" fmla="*/ 49 w 435"/>
              <a:gd name="T1" fmla="*/ 18 h 179"/>
              <a:gd name="T2" fmla="*/ 17 w 435"/>
              <a:gd name="T3" fmla="*/ 6 h 179"/>
              <a:gd name="T4" fmla="*/ 6 w 435"/>
              <a:gd name="T5" fmla="*/ 37 h 179"/>
              <a:gd name="T6" fmla="*/ 58 w 435"/>
              <a:gd name="T7" fmla="*/ 152 h 179"/>
              <a:gd name="T8" fmla="*/ 92 w 435"/>
              <a:gd name="T9" fmla="*/ 179 h 179"/>
              <a:gd name="T10" fmla="*/ 125 w 435"/>
              <a:gd name="T11" fmla="*/ 152 h 179"/>
              <a:gd name="T12" fmla="*/ 171 w 435"/>
              <a:gd name="T13" fmla="*/ 51 h 179"/>
              <a:gd name="T14" fmla="*/ 178 w 435"/>
              <a:gd name="T15" fmla="*/ 46 h 179"/>
              <a:gd name="T16" fmla="*/ 185 w 435"/>
              <a:gd name="T17" fmla="*/ 54 h 179"/>
              <a:gd name="T18" fmla="*/ 185 w 435"/>
              <a:gd name="T19" fmla="*/ 151 h 179"/>
              <a:gd name="T20" fmla="*/ 209 w 435"/>
              <a:gd name="T21" fmla="*/ 179 h 179"/>
              <a:gd name="T22" fmla="*/ 234 w 435"/>
              <a:gd name="T23" fmla="*/ 151 h 179"/>
              <a:gd name="T24" fmla="*/ 234 w 435"/>
              <a:gd name="T25" fmla="*/ 72 h 179"/>
              <a:gd name="T26" fmla="*/ 260 w 435"/>
              <a:gd name="T27" fmla="*/ 46 h 179"/>
              <a:gd name="T28" fmla="*/ 285 w 435"/>
              <a:gd name="T29" fmla="*/ 72 h 179"/>
              <a:gd name="T30" fmla="*/ 285 w 435"/>
              <a:gd name="T31" fmla="*/ 151 h 179"/>
              <a:gd name="T32" fmla="*/ 310 w 435"/>
              <a:gd name="T33" fmla="*/ 179 h 179"/>
              <a:gd name="T34" fmla="*/ 334 w 435"/>
              <a:gd name="T35" fmla="*/ 151 h 179"/>
              <a:gd name="T36" fmla="*/ 334 w 435"/>
              <a:gd name="T37" fmla="*/ 72 h 179"/>
              <a:gd name="T38" fmla="*/ 360 w 435"/>
              <a:gd name="T39" fmla="*/ 46 h 179"/>
              <a:gd name="T40" fmla="*/ 385 w 435"/>
              <a:gd name="T41" fmla="*/ 72 h 179"/>
              <a:gd name="T42" fmla="*/ 385 w 435"/>
              <a:gd name="T43" fmla="*/ 151 h 179"/>
              <a:gd name="T44" fmla="*/ 410 w 435"/>
              <a:gd name="T45" fmla="*/ 179 h 179"/>
              <a:gd name="T46" fmla="*/ 435 w 435"/>
              <a:gd name="T47" fmla="*/ 151 h 179"/>
              <a:gd name="T48" fmla="*/ 435 w 435"/>
              <a:gd name="T49" fmla="*/ 61 h 179"/>
              <a:gd name="T50" fmla="*/ 375 w 435"/>
              <a:gd name="T51" fmla="*/ 4 h 179"/>
              <a:gd name="T52" fmla="*/ 323 w 435"/>
              <a:gd name="T53" fmla="*/ 26 h 179"/>
              <a:gd name="T54" fmla="*/ 272 w 435"/>
              <a:gd name="T55" fmla="*/ 4 h 179"/>
              <a:gd name="T56" fmla="*/ 223 w 435"/>
              <a:gd name="T57" fmla="*/ 26 h 179"/>
              <a:gd name="T58" fmla="*/ 178 w 435"/>
              <a:gd name="T59" fmla="*/ 4 h 179"/>
              <a:gd name="T60" fmla="*/ 125 w 435"/>
              <a:gd name="T61" fmla="*/ 40 h 179"/>
              <a:gd name="T62" fmla="*/ 92 w 435"/>
              <a:gd name="T63" fmla="*/ 119 h 179"/>
              <a:gd name="T64" fmla="*/ 49 w 435"/>
              <a:gd name="T65" fmla="*/ 18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35" h="179">
                <a:moveTo>
                  <a:pt x="49" y="18"/>
                </a:moveTo>
                <a:cubicBezTo>
                  <a:pt x="43" y="6"/>
                  <a:pt x="30" y="0"/>
                  <a:pt x="17" y="6"/>
                </a:cubicBezTo>
                <a:cubicBezTo>
                  <a:pt x="5" y="12"/>
                  <a:pt x="0" y="25"/>
                  <a:pt x="6" y="37"/>
                </a:cubicBezTo>
                <a:cubicBezTo>
                  <a:pt x="58" y="152"/>
                  <a:pt x="58" y="152"/>
                  <a:pt x="58" y="152"/>
                </a:cubicBezTo>
                <a:cubicBezTo>
                  <a:pt x="67" y="169"/>
                  <a:pt x="75" y="179"/>
                  <a:pt x="92" y="179"/>
                </a:cubicBezTo>
                <a:cubicBezTo>
                  <a:pt x="109" y="179"/>
                  <a:pt x="117" y="169"/>
                  <a:pt x="125" y="152"/>
                </a:cubicBezTo>
                <a:cubicBezTo>
                  <a:pt x="125" y="152"/>
                  <a:pt x="171" y="52"/>
                  <a:pt x="171" y="51"/>
                </a:cubicBezTo>
                <a:cubicBezTo>
                  <a:pt x="172" y="50"/>
                  <a:pt x="173" y="46"/>
                  <a:pt x="178" y="46"/>
                </a:cubicBezTo>
                <a:cubicBezTo>
                  <a:pt x="182" y="47"/>
                  <a:pt x="185" y="50"/>
                  <a:pt x="185" y="54"/>
                </a:cubicBezTo>
                <a:cubicBezTo>
                  <a:pt x="185" y="151"/>
                  <a:pt x="185" y="151"/>
                  <a:pt x="185" y="151"/>
                </a:cubicBezTo>
                <a:cubicBezTo>
                  <a:pt x="185" y="166"/>
                  <a:pt x="193" y="179"/>
                  <a:pt x="209" y="179"/>
                </a:cubicBezTo>
                <a:cubicBezTo>
                  <a:pt x="225" y="179"/>
                  <a:pt x="234" y="166"/>
                  <a:pt x="234" y="151"/>
                </a:cubicBezTo>
                <a:cubicBezTo>
                  <a:pt x="234" y="72"/>
                  <a:pt x="234" y="72"/>
                  <a:pt x="234" y="72"/>
                </a:cubicBezTo>
                <a:cubicBezTo>
                  <a:pt x="234" y="56"/>
                  <a:pt x="245" y="46"/>
                  <a:pt x="260" y="46"/>
                </a:cubicBezTo>
                <a:cubicBezTo>
                  <a:pt x="275" y="46"/>
                  <a:pt x="285" y="57"/>
                  <a:pt x="285" y="72"/>
                </a:cubicBezTo>
                <a:cubicBezTo>
                  <a:pt x="285" y="151"/>
                  <a:pt x="285" y="151"/>
                  <a:pt x="285" y="151"/>
                </a:cubicBezTo>
                <a:cubicBezTo>
                  <a:pt x="285" y="166"/>
                  <a:pt x="294" y="179"/>
                  <a:pt x="310" y="179"/>
                </a:cubicBezTo>
                <a:cubicBezTo>
                  <a:pt x="326" y="179"/>
                  <a:pt x="334" y="166"/>
                  <a:pt x="334" y="151"/>
                </a:cubicBezTo>
                <a:cubicBezTo>
                  <a:pt x="334" y="72"/>
                  <a:pt x="334" y="72"/>
                  <a:pt x="334" y="72"/>
                </a:cubicBezTo>
                <a:cubicBezTo>
                  <a:pt x="334" y="56"/>
                  <a:pt x="345" y="46"/>
                  <a:pt x="360" y="46"/>
                </a:cubicBezTo>
                <a:cubicBezTo>
                  <a:pt x="375" y="46"/>
                  <a:pt x="385" y="57"/>
                  <a:pt x="385" y="72"/>
                </a:cubicBezTo>
                <a:cubicBezTo>
                  <a:pt x="385" y="151"/>
                  <a:pt x="385" y="151"/>
                  <a:pt x="385" y="151"/>
                </a:cubicBezTo>
                <a:cubicBezTo>
                  <a:pt x="385" y="166"/>
                  <a:pt x="394" y="179"/>
                  <a:pt x="410" y="179"/>
                </a:cubicBezTo>
                <a:cubicBezTo>
                  <a:pt x="426" y="179"/>
                  <a:pt x="435" y="166"/>
                  <a:pt x="435" y="151"/>
                </a:cubicBezTo>
                <a:cubicBezTo>
                  <a:pt x="435" y="61"/>
                  <a:pt x="435" y="61"/>
                  <a:pt x="435" y="61"/>
                </a:cubicBezTo>
                <a:cubicBezTo>
                  <a:pt x="435" y="27"/>
                  <a:pt x="408" y="4"/>
                  <a:pt x="375" y="4"/>
                </a:cubicBezTo>
                <a:cubicBezTo>
                  <a:pt x="343" y="4"/>
                  <a:pt x="323" y="26"/>
                  <a:pt x="323" y="26"/>
                </a:cubicBezTo>
                <a:cubicBezTo>
                  <a:pt x="312" y="12"/>
                  <a:pt x="297" y="4"/>
                  <a:pt x="272" y="4"/>
                </a:cubicBezTo>
                <a:cubicBezTo>
                  <a:pt x="246" y="4"/>
                  <a:pt x="223" y="26"/>
                  <a:pt x="223" y="26"/>
                </a:cubicBezTo>
                <a:cubicBezTo>
                  <a:pt x="212" y="12"/>
                  <a:pt x="194" y="4"/>
                  <a:pt x="178" y="4"/>
                </a:cubicBezTo>
                <a:cubicBezTo>
                  <a:pt x="155" y="4"/>
                  <a:pt x="136" y="14"/>
                  <a:pt x="125" y="40"/>
                </a:cubicBezTo>
                <a:cubicBezTo>
                  <a:pt x="92" y="119"/>
                  <a:pt x="92" y="119"/>
                  <a:pt x="92" y="119"/>
                </a:cubicBezTo>
                <a:lnTo>
                  <a:pt x="49" y="1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3" name="Freeform 11">
            <a:extLst>
              <a:ext uri="{FF2B5EF4-FFF2-40B4-BE49-F238E27FC236}">
                <a16:creationId xmlns:a16="http://schemas.microsoft.com/office/drawing/2014/main" id="{34155056-5401-1043-87C4-AC6BC60CEBA8}"/>
              </a:ext>
            </a:extLst>
          </p:cNvPr>
          <p:cNvSpPr>
            <a:spLocks noEditPoints="1"/>
          </p:cNvSpPr>
          <p:nvPr/>
        </p:nvSpPr>
        <p:spPr bwMode="auto">
          <a:xfrm>
            <a:off x="10110574" y="4310616"/>
            <a:ext cx="56657" cy="59670"/>
          </a:xfrm>
          <a:custGeom>
            <a:avLst/>
            <a:gdLst>
              <a:gd name="T0" fmla="*/ 37 w 40"/>
              <a:gd name="T1" fmla="*/ 20 h 41"/>
              <a:gd name="T2" fmla="*/ 37 w 40"/>
              <a:gd name="T3" fmla="*/ 20 h 41"/>
              <a:gd name="T4" fmla="*/ 20 w 40"/>
              <a:gd name="T5" fmla="*/ 4 h 41"/>
              <a:gd name="T6" fmla="*/ 3 w 40"/>
              <a:gd name="T7" fmla="*/ 20 h 41"/>
              <a:gd name="T8" fmla="*/ 3 w 40"/>
              <a:gd name="T9" fmla="*/ 21 h 41"/>
              <a:gd name="T10" fmla="*/ 20 w 40"/>
              <a:gd name="T11" fmla="*/ 37 h 41"/>
              <a:gd name="T12" fmla="*/ 37 w 40"/>
              <a:gd name="T13" fmla="*/ 20 h 41"/>
              <a:gd name="T14" fmla="*/ 0 w 40"/>
              <a:gd name="T15" fmla="*/ 21 h 41"/>
              <a:gd name="T16" fmla="*/ 0 w 40"/>
              <a:gd name="T17" fmla="*/ 20 h 41"/>
              <a:gd name="T18" fmla="*/ 20 w 40"/>
              <a:gd name="T19" fmla="*/ 0 h 41"/>
              <a:gd name="T20" fmla="*/ 40 w 40"/>
              <a:gd name="T21" fmla="*/ 20 h 41"/>
              <a:gd name="T22" fmla="*/ 40 w 40"/>
              <a:gd name="T23" fmla="*/ 20 h 41"/>
              <a:gd name="T24" fmla="*/ 20 w 40"/>
              <a:gd name="T25" fmla="*/ 41 h 41"/>
              <a:gd name="T26" fmla="*/ 0 w 40"/>
              <a:gd name="T27" fmla="*/ 2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" h="41">
                <a:moveTo>
                  <a:pt x="37" y="20"/>
                </a:moveTo>
                <a:cubicBezTo>
                  <a:pt x="37" y="20"/>
                  <a:pt x="37" y="20"/>
                  <a:pt x="37" y="20"/>
                </a:cubicBezTo>
                <a:cubicBezTo>
                  <a:pt x="37" y="11"/>
                  <a:pt x="29" y="4"/>
                  <a:pt x="20" y="4"/>
                </a:cubicBezTo>
                <a:cubicBezTo>
                  <a:pt x="11" y="4"/>
                  <a:pt x="3" y="11"/>
                  <a:pt x="3" y="20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30"/>
                  <a:pt x="11" y="37"/>
                  <a:pt x="20" y="37"/>
                </a:cubicBezTo>
                <a:cubicBezTo>
                  <a:pt x="29" y="37"/>
                  <a:pt x="37" y="30"/>
                  <a:pt x="37" y="20"/>
                </a:cubicBezTo>
                <a:moveTo>
                  <a:pt x="0" y="21"/>
                </a:move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32" y="0"/>
                  <a:pt x="40" y="9"/>
                  <a:pt x="40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32"/>
                  <a:pt x="31" y="41"/>
                  <a:pt x="20" y="41"/>
                </a:cubicBezTo>
                <a:cubicBezTo>
                  <a:pt x="8" y="41"/>
                  <a:pt x="0" y="32"/>
                  <a:pt x="0" y="21"/>
                </a:cubicBez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4" name="Freeform 12">
            <a:extLst>
              <a:ext uri="{FF2B5EF4-FFF2-40B4-BE49-F238E27FC236}">
                <a16:creationId xmlns:a16="http://schemas.microsoft.com/office/drawing/2014/main" id="{C41DCF41-BDC2-6D4B-903B-C242BD569CA0}"/>
              </a:ext>
            </a:extLst>
          </p:cNvPr>
          <p:cNvSpPr>
            <a:spLocks noEditPoints="1"/>
          </p:cNvSpPr>
          <p:nvPr/>
        </p:nvSpPr>
        <p:spPr bwMode="auto">
          <a:xfrm>
            <a:off x="10127451" y="4325081"/>
            <a:ext cx="24109" cy="28931"/>
          </a:xfrm>
          <a:custGeom>
            <a:avLst/>
            <a:gdLst>
              <a:gd name="T0" fmla="*/ 9 w 17"/>
              <a:gd name="T1" fmla="*/ 10 h 20"/>
              <a:gd name="T2" fmla="*/ 12 w 17"/>
              <a:gd name="T3" fmla="*/ 7 h 20"/>
              <a:gd name="T4" fmla="*/ 12 w 17"/>
              <a:gd name="T5" fmla="*/ 7 h 20"/>
              <a:gd name="T6" fmla="*/ 9 w 17"/>
              <a:gd name="T7" fmla="*/ 4 h 20"/>
              <a:gd name="T8" fmla="*/ 5 w 17"/>
              <a:gd name="T9" fmla="*/ 4 h 20"/>
              <a:gd name="T10" fmla="*/ 5 w 17"/>
              <a:gd name="T11" fmla="*/ 10 h 20"/>
              <a:gd name="T12" fmla="*/ 9 w 17"/>
              <a:gd name="T13" fmla="*/ 10 h 20"/>
              <a:gd name="T14" fmla="*/ 0 w 17"/>
              <a:gd name="T15" fmla="*/ 2 h 20"/>
              <a:gd name="T16" fmla="*/ 2 w 17"/>
              <a:gd name="T17" fmla="*/ 0 h 20"/>
              <a:gd name="T18" fmla="*/ 9 w 17"/>
              <a:gd name="T19" fmla="*/ 0 h 20"/>
              <a:gd name="T20" fmla="*/ 15 w 17"/>
              <a:gd name="T21" fmla="*/ 2 h 20"/>
              <a:gd name="T22" fmla="*/ 17 w 17"/>
              <a:gd name="T23" fmla="*/ 7 h 20"/>
              <a:gd name="T24" fmla="*/ 17 w 17"/>
              <a:gd name="T25" fmla="*/ 7 h 20"/>
              <a:gd name="T26" fmla="*/ 13 w 17"/>
              <a:gd name="T27" fmla="*/ 13 h 20"/>
              <a:gd name="T28" fmla="*/ 16 w 17"/>
              <a:gd name="T29" fmla="*/ 17 h 20"/>
              <a:gd name="T30" fmla="*/ 16 w 17"/>
              <a:gd name="T31" fmla="*/ 18 h 20"/>
              <a:gd name="T32" fmla="*/ 14 w 17"/>
              <a:gd name="T33" fmla="*/ 20 h 20"/>
              <a:gd name="T34" fmla="*/ 12 w 17"/>
              <a:gd name="T35" fmla="*/ 19 h 20"/>
              <a:gd name="T36" fmla="*/ 8 w 17"/>
              <a:gd name="T37" fmla="*/ 14 h 20"/>
              <a:gd name="T38" fmla="*/ 5 w 17"/>
              <a:gd name="T39" fmla="*/ 14 h 20"/>
              <a:gd name="T40" fmla="*/ 5 w 17"/>
              <a:gd name="T41" fmla="*/ 18 h 20"/>
              <a:gd name="T42" fmla="*/ 2 w 17"/>
              <a:gd name="T43" fmla="*/ 20 h 20"/>
              <a:gd name="T44" fmla="*/ 0 w 17"/>
              <a:gd name="T45" fmla="*/ 18 h 20"/>
              <a:gd name="T46" fmla="*/ 0 w 17"/>
              <a:gd name="T47" fmla="*/ 2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" h="20">
                <a:moveTo>
                  <a:pt x="9" y="10"/>
                </a:moveTo>
                <a:cubicBezTo>
                  <a:pt x="11" y="10"/>
                  <a:pt x="12" y="9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5"/>
                  <a:pt x="11" y="4"/>
                  <a:pt x="9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10"/>
                  <a:pt x="5" y="10"/>
                  <a:pt x="5" y="10"/>
                </a:cubicBezTo>
                <a:lnTo>
                  <a:pt x="9" y="10"/>
                </a:lnTo>
                <a:close/>
                <a:moveTo>
                  <a:pt x="0" y="2"/>
                </a:moveTo>
                <a:cubicBezTo>
                  <a:pt x="0" y="1"/>
                  <a:pt x="1" y="0"/>
                  <a:pt x="2" y="0"/>
                </a:cubicBezTo>
                <a:cubicBezTo>
                  <a:pt x="9" y="0"/>
                  <a:pt x="9" y="0"/>
                  <a:pt x="9" y="0"/>
                </a:cubicBezTo>
                <a:cubicBezTo>
                  <a:pt x="12" y="0"/>
                  <a:pt x="14" y="1"/>
                  <a:pt x="15" y="2"/>
                </a:cubicBezTo>
                <a:cubicBezTo>
                  <a:pt x="16" y="3"/>
                  <a:pt x="17" y="5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10"/>
                  <a:pt x="15" y="12"/>
                  <a:pt x="13" y="13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8"/>
                  <a:pt x="16" y="18"/>
                </a:cubicBezTo>
                <a:cubicBezTo>
                  <a:pt x="16" y="19"/>
                  <a:pt x="15" y="20"/>
                  <a:pt x="14" y="20"/>
                </a:cubicBezTo>
                <a:cubicBezTo>
                  <a:pt x="13" y="20"/>
                  <a:pt x="13" y="20"/>
                  <a:pt x="12" y="19"/>
                </a:cubicBezTo>
                <a:cubicBezTo>
                  <a:pt x="8" y="14"/>
                  <a:pt x="8" y="14"/>
                  <a:pt x="8" y="14"/>
                </a:cubicBezTo>
                <a:cubicBezTo>
                  <a:pt x="5" y="14"/>
                  <a:pt x="5" y="14"/>
                  <a:pt x="5" y="14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4" y="20"/>
                  <a:pt x="2" y="20"/>
                </a:cubicBezTo>
                <a:cubicBezTo>
                  <a:pt x="1" y="20"/>
                  <a:pt x="0" y="19"/>
                  <a:pt x="0" y="18"/>
                </a:cubicBezTo>
                <a:lnTo>
                  <a:pt x="0" y="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5" name="Freeform 5">
            <a:extLst>
              <a:ext uri="{FF2B5EF4-FFF2-40B4-BE49-F238E27FC236}">
                <a16:creationId xmlns:a16="http://schemas.microsoft.com/office/drawing/2014/main" id="{3B0950A8-EA69-7A4B-A400-0DB55D603C97}"/>
              </a:ext>
            </a:extLst>
          </p:cNvPr>
          <p:cNvSpPr>
            <a:spLocks noChangeAspect="1"/>
          </p:cNvSpPr>
          <p:nvPr/>
        </p:nvSpPr>
        <p:spPr bwMode="auto">
          <a:xfrm rot="5400000" flipH="1">
            <a:off x="7340003" y="3064793"/>
            <a:ext cx="276606" cy="137480"/>
          </a:xfrm>
          <a:custGeom>
            <a:avLst/>
            <a:gdLst>
              <a:gd name="T0" fmla="*/ 0 w 78"/>
              <a:gd name="T1" fmla="*/ 40 h 40"/>
              <a:gd name="T2" fmla="*/ 39 w 78"/>
              <a:gd name="T3" fmla="*/ 0 h 40"/>
              <a:gd name="T4" fmla="*/ 78 w 78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40">
                <a:moveTo>
                  <a:pt x="0" y="40"/>
                </a:moveTo>
                <a:lnTo>
                  <a:pt x="39" y="0"/>
                </a:lnTo>
                <a:lnTo>
                  <a:pt x="78" y="40"/>
                </a:lnTo>
              </a:path>
            </a:pathLst>
          </a:custGeom>
          <a:noFill/>
          <a:ln w="25400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 dirty="0">
              <a:ln>
                <a:noFill/>
              </a:ln>
              <a:solidFill>
                <a:srgbClr val="717074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656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Clouds</a:t>
            </a:r>
            <a:endParaRPr lang="en-US" sz="2000" dirty="0"/>
          </a:p>
        </p:txBody>
      </p:sp>
      <p:sp>
        <p:nvSpPr>
          <p:cNvPr id="8" name="Text Placeholder 7"/>
          <p:cNvSpPr>
            <a:spLocks noGrp="1"/>
          </p:cNvSpPr>
          <p:nvPr>
            <p:ph type="subTitle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6"/>
                </a:solidFill>
              </a:rPr>
              <a:t>Options to connect to VMware Cloud on AWS</a:t>
            </a:r>
          </a:p>
        </p:txBody>
      </p:sp>
      <p:sp>
        <p:nvSpPr>
          <p:cNvPr id="137" name="Freeform: Shape 118"/>
          <p:cNvSpPr/>
          <p:nvPr/>
        </p:nvSpPr>
        <p:spPr>
          <a:xfrm rot="18771548">
            <a:off x="3649269" y="4074975"/>
            <a:ext cx="227028" cy="253544"/>
          </a:xfrm>
          <a:custGeom>
            <a:avLst/>
            <a:gdLst>
              <a:gd name="connsiteX0" fmla="*/ 0 w 253610"/>
              <a:gd name="connsiteY0" fmla="*/ 0 h 253610"/>
              <a:gd name="connsiteX1" fmla="*/ 253610 w 253610"/>
              <a:gd name="connsiteY1" fmla="*/ 253610 h 253610"/>
              <a:gd name="connsiteX2" fmla="*/ 0 w 253610"/>
              <a:gd name="connsiteY2" fmla="*/ 253610 h 25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610" h="253610">
                <a:moveTo>
                  <a:pt x="0" y="0"/>
                </a:moveTo>
                <a:lnTo>
                  <a:pt x="253610" y="253610"/>
                </a:lnTo>
                <a:lnTo>
                  <a:pt x="0" y="253610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 kern="0" dirty="0">
              <a:solidFill>
                <a:schemeClr val="bg1"/>
              </a:solidFill>
            </a:endParaRPr>
          </a:p>
        </p:txBody>
      </p:sp>
      <p:sp>
        <p:nvSpPr>
          <p:cNvPr id="139" name="Freeform 138"/>
          <p:cNvSpPr>
            <a:spLocks/>
          </p:cNvSpPr>
          <p:nvPr/>
        </p:nvSpPr>
        <p:spPr bwMode="auto">
          <a:xfrm rot="5400000">
            <a:off x="6464324" y="2426435"/>
            <a:ext cx="345648" cy="171072"/>
          </a:xfrm>
          <a:custGeom>
            <a:avLst/>
            <a:gdLst>
              <a:gd name="T0" fmla="*/ 0 w 78"/>
              <a:gd name="T1" fmla="*/ 40 h 40"/>
              <a:gd name="T2" fmla="*/ 39 w 78"/>
              <a:gd name="T3" fmla="*/ 0 h 40"/>
              <a:gd name="T4" fmla="*/ 78 w 78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40">
                <a:moveTo>
                  <a:pt x="0" y="40"/>
                </a:moveTo>
                <a:lnTo>
                  <a:pt x="39" y="0"/>
                </a:lnTo>
                <a:lnTo>
                  <a:pt x="78" y="40"/>
                </a:lnTo>
              </a:path>
            </a:pathLst>
          </a:custGeom>
          <a:solidFill>
            <a:schemeClr val="accent1"/>
          </a:solidFill>
          <a:ln w="1905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7A2CD51-5F9C-E949-914E-1497319D188E}"/>
              </a:ext>
            </a:extLst>
          </p:cNvPr>
          <p:cNvGrpSpPr/>
          <p:nvPr/>
        </p:nvGrpSpPr>
        <p:grpSpPr>
          <a:xfrm>
            <a:off x="1198004" y="2178632"/>
            <a:ext cx="5129559" cy="2023115"/>
            <a:chOff x="1198004" y="2178632"/>
            <a:chExt cx="5129559" cy="2023115"/>
          </a:xfrm>
        </p:grpSpPr>
        <p:grpSp>
          <p:nvGrpSpPr>
            <p:cNvPr id="117" name="Group 116"/>
            <p:cNvGrpSpPr/>
            <p:nvPr/>
          </p:nvGrpSpPr>
          <p:grpSpPr>
            <a:xfrm flipH="1">
              <a:off x="5412405" y="3386138"/>
              <a:ext cx="459980" cy="435768"/>
              <a:chOff x="1522412" y="3385609"/>
              <a:chExt cx="572318" cy="435768"/>
            </a:xfrm>
          </p:grpSpPr>
          <p:cxnSp>
            <p:nvCxnSpPr>
              <p:cNvPr id="118" name="Straight Connector 117"/>
              <p:cNvCxnSpPr/>
              <p:nvPr/>
            </p:nvCxnSpPr>
            <p:spPr>
              <a:xfrm flipH="1">
                <a:off x="1522412" y="3398212"/>
                <a:ext cx="457201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 flipH="1">
                <a:off x="1522412" y="3385609"/>
                <a:ext cx="0" cy="435768"/>
              </a:xfrm>
              <a:prstGeom prst="line">
                <a:avLst/>
              </a:prstGeom>
              <a:ln w="25400">
                <a:solidFill>
                  <a:schemeClr val="accent1"/>
                </a:solidFill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flipH="1">
                <a:off x="1522412" y="3810000"/>
                <a:ext cx="572318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1198004" y="2178632"/>
              <a:ext cx="5129559" cy="2023115"/>
              <a:chOff x="1198004" y="2178632"/>
              <a:chExt cx="5129559" cy="2023115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198004" y="2178632"/>
                <a:ext cx="5129559" cy="2023115"/>
                <a:chOff x="1198004" y="2178632"/>
                <a:chExt cx="5129559" cy="2023115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1811410" y="3174133"/>
                  <a:ext cx="4060976" cy="769752"/>
                  <a:chOff x="1811410" y="3083486"/>
                  <a:chExt cx="4060976" cy="769752"/>
                </a:xfrm>
              </p:grpSpPr>
              <p:grpSp>
                <p:nvGrpSpPr>
                  <p:cNvPr id="67" name="Group 66"/>
                  <p:cNvGrpSpPr/>
                  <p:nvPr/>
                </p:nvGrpSpPr>
                <p:grpSpPr>
                  <a:xfrm>
                    <a:off x="1811410" y="3645923"/>
                    <a:ext cx="4060976" cy="207315"/>
                    <a:chOff x="4194323" y="4160561"/>
                    <a:chExt cx="2785586" cy="207315"/>
                  </a:xfrm>
                </p:grpSpPr>
                <p:sp>
                  <p:nvSpPr>
                    <p:cNvPr id="97" name="TextBox 96"/>
                    <p:cNvSpPr txBox="1"/>
                    <p:nvPr/>
                  </p:nvSpPr>
                  <p:spPr>
                    <a:xfrm>
                      <a:off x="4194323" y="4165700"/>
                      <a:ext cx="626241" cy="2021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</a:rPr>
                        <a:t>vSphere</a:t>
                      </a:r>
                    </a:p>
                  </p:txBody>
                </p:sp>
                <p:sp>
                  <p:nvSpPr>
                    <p:cNvPr id="98" name="TextBox 97"/>
                    <p:cNvSpPr txBox="1"/>
                    <p:nvPr/>
                  </p:nvSpPr>
                  <p:spPr>
                    <a:xfrm>
                      <a:off x="5050352" y="4165700"/>
                      <a:ext cx="960071" cy="2021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</a:rPr>
                        <a:t>vSAN</a:t>
                      </a:r>
                    </a:p>
                  </p:txBody>
                </p:sp>
                <p:sp>
                  <p:nvSpPr>
                    <p:cNvPr id="99" name="TextBox 98"/>
                    <p:cNvSpPr txBox="1"/>
                    <p:nvPr/>
                  </p:nvSpPr>
                  <p:spPr>
                    <a:xfrm>
                      <a:off x="6019838" y="4160561"/>
                      <a:ext cx="960071" cy="2021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</a:rPr>
                        <a:t>NSX</a:t>
                      </a:r>
                    </a:p>
                  </p:txBody>
                </p:sp>
              </p:grpSp>
              <p:pic>
                <p:nvPicPr>
                  <p:cNvPr id="102" name="Picture 101"/>
                  <p:cNvPicPr>
                    <a:picLocks noChangeAspect="1"/>
                  </p:cNvPicPr>
                  <p:nvPr/>
                </p:nvPicPr>
                <p:blipFill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957475" y="3083486"/>
                    <a:ext cx="454930" cy="44177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04" name="Rectangle 103"/>
                <p:cNvSpPr/>
                <p:nvPr/>
              </p:nvSpPr>
              <p:spPr>
                <a:xfrm>
                  <a:off x="1198004" y="2178632"/>
                  <a:ext cx="5129559" cy="2023115"/>
                </a:xfrm>
                <a:prstGeom prst="rect">
                  <a:avLst/>
                </a:prstGeom>
                <a:noFill/>
                <a:ln w="25400">
                  <a:solidFill>
                    <a:schemeClr val="accent1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21899" tIns="60949" rIns="121899" bIns="60949" rtlCol="0" anchor="ctr"/>
                <a:lstStyle/>
                <a:p>
                  <a:pPr algn="ctr"/>
                  <a:endParaRPr lang="en-US" sz="1400"/>
                </a:p>
              </p:txBody>
            </p:sp>
            <p:cxnSp>
              <p:nvCxnSpPr>
                <p:cNvPr id="106" name="Straight Connector 105"/>
                <p:cNvCxnSpPr/>
                <p:nvPr/>
              </p:nvCxnSpPr>
              <p:spPr>
                <a:xfrm flipH="1">
                  <a:off x="2589213" y="3398212"/>
                  <a:ext cx="838199" cy="0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miter lim="800000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flipH="1">
                  <a:off x="4039918" y="3398212"/>
                  <a:ext cx="838199" cy="0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miter lim="800000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14"/>
                <p:cNvGrpSpPr/>
                <p:nvPr/>
              </p:nvGrpSpPr>
              <p:grpSpPr>
                <a:xfrm>
                  <a:off x="1522412" y="3386138"/>
                  <a:ext cx="457201" cy="435768"/>
                  <a:chOff x="1522412" y="3386138"/>
                  <a:chExt cx="457201" cy="435768"/>
                </a:xfrm>
              </p:grpSpPr>
              <p:cxnSp>
                <p:nvCxnSpPr>
                  <p:cNvPr id="6" name="Straight Connector 5"/>
                  <p:cNvCxnSpPr/>
                  <p:nvPr/>
                </p:nvCxnSpPr>
                <p:spPr>
                  <a:xfrm flipH="1">
                    <a:off x="1522412" y="3398212"/>
                    <a:ext cx="457201" cy="0"/>
                  </a:xfrm>
                  <a:prstGeom prst="line">
                    <a:avLst/>
                  </a:prstGeom>
                  <a:ln w="25400">
                    <a:solidFill>
                      <a:schemeClr val="accent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Straight Connector 10"/>
                  <p:cNvCxnSpPr/>
                  <p:nvPr/>
                </p:nvCxnSpPr>
                <p:spPr>
                  <a:xfrm>
                    <a:off x="1522412" y="3386138"/>
                    <a:ext cx="0" cy="435768"/>
                  </a:xfrm>
                  <a:prstGeom prst="line">
                    <a:avLst/>
                  </a:prstGeom>
                  <a:ln w="25400">
                    <a:solidFill>
                      <a:schemeClr val="accent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Straight Connector 109"/>
                  <p:cNvCxnSpPr/>
                  <p:nvPr/>
                </p:nvCxnSpPr>
                <p:spPr>
                  <a:xfrm flipH="1">
                    <a:off x="1522412" y="3810000"/>
                    <a:ext cx="356912" cy="0"/>
                  </a:xfrm>
                  <a:prstGeom prst="line">
                    <a:avLst/>
                  </a:prstGeom>
                  <a:ln w="25400">
                    <a:solidFill>
                      <a:schemeClr val="accent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1" name="Straight Connector 110"/>
                <p:cNvCxnSpPr/>
                <p:nvPr/>
              </p:nvCxnSpPr>
              <p:spPr>
                <a:xfrm flipH="1">
                  <a:off x="2702463" y="3810000"/>
                  <a:ext cx="724949" cy="0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miter lim="800000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flipH="1">
                  <a:off x="4096543" y="3810000"/>
                  <a:ext cx="724949" cy="0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miter lim="800000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4" name="Group 43"/>
                <p:cNvGrpSpPr/>
                <p:nvPr/>
              </p:nvGrpSpPr>
              <p:grpSpPr>
                <a:xfrm>
                  <a:off x="2016574" y="3174133"/>
                  <a:ext cx="548640" cy="438912"/>
                  <a:chOff x="6693492" y="2824099"/>
                  <a:chExt cx="881260" cy="623817"/>
                </a:xfrm>
              </p:grpSpPr>
              <p:grpSp>
                <p:nvGrpSpPr>
                  <p:cNvPr id="45" name="Group 44"/>
                  <p:cNvGrpSpPr>
                    <a:grpSpLocks noChangeAspect="1"/>
                  </p:cNvGrpSpPr>
                  <p:nvPr/>
                </p:nvGrpSpPr>
                <p:grpSpPr>
                  <a:xfrm>
                    <a:off x="6693492" y="3219603"/>
                    <a:ext cx="881260" cy="228313"/>
                    <a:chOff x="12847638" y="4179888"/>
                    <a:chExt cx="2886074" cy="747713"/>
                  </a:xfrm>
                </p:grpSpPr>
                <p:sp>
                  <p:nvSpPr>
                    <p:cNvPr id="80" name="Freeform 5"/>
                    <p:cNvSpPr>
                      <a:spLocks/>
                    </p:cNvSpPr>
                    <p:nvPr/>
                  </p:nvSpPr>
                  <p:spPr bwMode="auto">
                    <a:xfrm>
                      <a:off x="12847638" y="4179888"/>
                      <a:ext cx="2886074" cy="747713"/>
                    </a:xfrm>
                    <a:custGeom>
                      <a:avLst/>
                      <a:gdLst>
                        <a:gd name="T0" fmla="*/ 166 w 1818"/>
                        <a:gd name="T1" fmla="*/ 0 h 471"/>
                        <a:gd name="T2" fmla="*/ 0 w 1818"/>
                        <a:gd name="T3" fmla="*/ 167 h 471"/>
                        <a:gd name="T4" fmla="*/ 0 w 1818"/>
                        <a:gd name="T5" fmla="*/ 471 h 471"/>
                        <a:gd name="T6" fmla="*/ 1653 w 1818"/>
                        <a:gd name="T7" fmla="*/ 471 h 471"/>
                        <a:gd name="T8" fmla="*/ 1818 w 1818"/>
                        <a:gd name="T9" fmla="*/ 304 h 471"/>
                        <a:gd name="T10" fmla="*/ 1818 w 1818"/>
                        <a:gd name="T11" fmla="*/ 0 h 471"/>
                        <a:gd name="T12" fmla="*/ 166 w 1818"/>
                        <a:gd name="T13" fmla="*/ 0 h 4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818" h="471">
                          <a:moveTo>
                            <a:pt x="166" y="0"/>
                          </a:moveTo>
                          <a:lnTo>
                            <a:pt x="0" y="167"/>
                          </a:lnTo>
                          <a:lnTo>
                            <a:pt x="0" y="471"/>
                          </a:lnTo>
                          <a:lnTo>
                            <a:pt x="1653" y="471"/>
                          </a:lnTo>
                          <a:lnTo>
                            <a:pt x="1818" y="304"/>
                          </a:lnTo>
                          <a:lnTo>
                            <a:pt x="1818" y="0"/>
                          </a:lnTo>
                          <a:lnTo>
                            <a:pt x="166" y="0"/>
                          </a:lnTo>
                          <a:close/>
                        </a:path>
                      </a:pathLst>
                    </a:custGeom>
                    <a:solidFill>
                      <a:srgbClr val="6363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1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12847638" y="4445000"/>
                      <a:ext cx="2624137" cy="482600"/>
                    </a:xfrm>
                    <a:custGeom>
                      <a:avLst/>
                      <a:gdLst>
                        <a:gd name="T0" fmla="*/ 1653 w 1653"/>
                        <a:gd name="T1" fmla="*/ 304 h 304"/>
                        <a:gd name="T2" fmla="*/ 0 w 1653"/>
                        <a:gd name="T3" fmla="*/ 304 h 304"/>
                        <a:gd name="T4" fmla="*/ 0 w 1653"/>
                        <a:gd name="T5" fmla="*/ 69 h 304"/>
                        <a:gd name="T6" fmla="*/ 0 w 1653"/>
                        <a:gd name="T7" fmla="*/ 0 h 304"/>
                        <a:gd name="T8" fmla="*/ 1653 w 1653"/>
                        <a:gd name="T9" fmla="*/ 0 h 304"/>
                        <a:gd name="T10" fmla="*/ 1653 w 1653"/>
                        <a:gd name="T11" fmla="*/ 304 h 3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653" h="304">
                          <a:moveTo>
                            <a:pt x="1653" y="304"/>
                          </a:moveTo>
                          <a:lnTo>
                            <a:pt x="0" y="304"/>
                          </a:lnTo>
                          <a:lnTo>
                            <a:pt x="0" y="69"/>
                          </a:lnTo>
                          <a:lnTo>
                            <a:pt x="0" y="0"/>
                          </a:lnTo>
                          <a:lnTo>
                            <a:pt x="1653" y="0"/>
                          </a:lnTo>
                          <a:lnTo>
                            <a:pt x="1653" y="304"/>
                          </a:lnTo>
                          <a:close/>
                        </a:path>
                      </a:pathLst>
                    </a:custGeom>
                    <a:solidFill>
                      <a:srgbClr val="6363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2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13803313" y="4445000"/>
                      <a:ext cx="1668462" cy="482600"/>
                    </a:xfrm>
                    <a:custGeom>
                      <a:avLst/>
                      <a:gdLst>
                        <a:gd name="T0" fmla="*/ 1051 w 1051"/>
                        <a:gd name="T1" fmla="*/ 304 h 304"/>
                        <a:gd name="T2" fmla="*/ 311 w 1051"/>
                        <a:gd name="T3" fmla="*/ 304 h 304"/>
                        <a:gd name="T4" fmla="*/ 0 w 1051"/>
                        <a:gd name="T5" fmla="*/ 304 h 304"/>
                        <a:gd name="T6" fmla="*/ 295 w 1051"/>
                        <a:gd name="T7" fmla="*/ 0 h 304"/>
                        <a:gd name="T8" fmla="*/ 1051 w 1051"/>
                        <a:gd name="T9" fmla="*/ 0 h 304"/>
                        <a:gd name="T10" fmla="*/ 1051 w 1051"/>
                        <a:gd name="T11" fmla="*/ 304 h 3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051" h="304">
                          <a:moveTo>
                            <a:pt x="1051" y="304"/>
                          </a:moveTo>
                          <a:lnTo>
                            <a:pt x="311" y="304"/>
                          </a:lnTo>
                          <a:lnTo>
                            <a:pt x="0" y="304"/>
                          </a:lnTo>
                          <a:lnTo>
                            <a:pt x="295" y="0"/>
                          </a:lnTo>
                          <a:lnTo>
                            <a:pt x="1051" y="0"/>
                          </a:lnTo>
                          <a:lnTo>
                            <a:pt x="1051" y="304"/>
                          </a:lnTo>
                          <a:close/>
                        </a:path>
                      </a:pathLst>
                    </a:custGeom>
                    <a:solidFill>
                      <a:srgbClr val="5C5D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3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15471775" y="4179888"/>
                      <a:ext cx="261937" cy="747713"/>
                    </a:xfrm>
                    <a:custGeom>
                      <a:avLst/>
                      <a:gdLst>
                        <a:gd name="T0" fmla="*/ 0 w 165"/>
                        <a:gd name="T1" fmla="*/ 471 h 471"/>
                        <a:gd name="T2" fmla="*/ 165 w 165"/>
                        <a:gd name="T3" fmla="*/ 304 h 471"/>
                        <a:gd name="T4" fmla="*/ 165 w 165"/>
                        <a:gd name="T5" fmla="*/ 236 h 471"/>
                        <a:gd name="T6" fmla="*/ 165 w 165"/>
                        <a:gd name="T7" fmla="*/ 0 h 471"/>
                        <a:gd name="T8" fmla="*/ 0 w 165"/>
                        <a:gd name="T9" fmla="*/ 167 h 471"/>
                        <a:gd name="T10" fmla="*/ 0 w 165"/>
                        <a:gd name="T11" fmla="*/ 471 h 4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65" h="471">
                          <a:moveTo>
                            <a:pt x="0" y="471"/>
                          </a:moveTo>
                          <a:lnTo>
                            <a:pt x="165" y="304"/>
                          </a:lnTo>
                          <a:lnTo>
                            <a:pt x="165" y="236"/>
                          </a:lnTo>
                          <a:lnTo>
                            <a:pt x="165" y="0"/>
                          </a:lnTo>
                          <a:lnTo>
                            <a:pt x="0" y="167"/>
                          </a:lnTo>
                          <a:lnTo>
                            <a:pt x="0" y="471"/>
                          </a:lnTo>
                          <a:close/>
                        </a:path>
                      </a:pathLst>
                    </a:custGeom>
                    <a:solidFill>
                      <a:srgbClr val="3D3D3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12847638" y="4179888"/>
                      <a:ext cx="2886074" cy="265113"/>
                    </a:xfrm>
                    <a:custGeom>
                      <a:avLst/>
                      <a:gdLst>
                        <a:gd name="T0" fmla="*/ 1818 w 1818"/>
                        <a:gd name="T1" fmla="*/ 0 h 167"/>
                        <a:gd name="T2" fmla="*/ 1653 w 1818"/>
                        <a:gd name="T3" fmla="*/ 167 h 167"/>
                        <a:gd name="T4" fmla="*/ 0 w 1818"/>
                        <a:gd name="T5" fmla="*/ 167 h 167"/>
                        <a:gd name="T6" fmla="*/ 166 w 1818"/>
                        <a:gd name="T7" fmla="*/ 0 h 167"/>
                        <a:gd name="T8" fmla="*/ 909 w 1818"/>
                        <a:gd name="T9" fmla="*/ 0 h 167"/>
                        <a:gd name="T10" fmla="*/ 1818 w 1818"/>
                        <a:gd name="T11" fmla="*/ 0 h 1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818" h="167">
                          <a:moveTo>
                            <a:pt x="1818" y="0"/>
                          </a:moveTo>
                          <a:lnTo>
                            <a:pt x="1653" y="167"/>
                          </a:lnTo>
                          <a:lnTo>
                            <a:pt x="0" y="167"/>
                          </a:lnTo>
                          <a:lnTo>
                            <a:pt x="166" y="0"/>
                          </a:lnTo>
                          <a:lnTo>
                            <a:pt x="909" y="0"/>
                          </a:lnTo>
                          <a:lnTo>
                            <a:pt x="1818" y="0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5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941300" y="4554538"/>
                      <a:ext cx="2430462" cy="277813"/>
                    </a:xfrm>
                    <a:prstGeom prst="rect">
                      <a:avLst/>
                    </a:prstGeom>
                    <a:solidFill>
                      <a:srgbClr val="3D3D3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6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2941300" y="4554538"/>
                      <a:ext cx="1225550" cy="277813"/>
                    </a:xfrm>
                    <a:custGeom>
                      <a:avLst/>
                      <a:gdLst>
                        <a:gd name="T0" fmla="*/ 603 w 772"/>
                        <a:gd name="T1" fmla="*/ 175 h 175"/>
                        <a:gd name="T2" fmla="*/ 0 w 772"/>
                        <a:gd name="T3" fmla="*/ 175 h 175"/>
                        <a:gd name="T4" fmla="*/ 0 w 772"/>
                        <a:gd name="T5" fmla="*/ 0 h 175"/>
                        <a:gd name="T6" fmla="*/ 772 w 772"/>
                        <a:gd name="T7" fmla="*/ 0 h 175"/>
                        <a:gd name="T8" fmla="*/ 603 w 772"/>
                        <a:gd name="T9" fmla="*/ 175 h 17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772" h="175">
                          <a:moveTo>
                            <a:pt x="603" y="175"/>
                          </a:moveTo>
                          <a:lnTo>
                            <a:pt x="0" y="175"/>
                          </a:lnTo>
                          <a:lnTo>
                            <a:pt x="0" y="0"/>
                          </a:lnTo>
                          <a:lnTo>
                            <a:pt x="772" y="0"/>
                          </a:lnTo>
                          <a:lnTo>
                            <a:pt x="603" y="175"/>
                          </a:lnTo>
                          <a:close/>
                        </a:path>
                      </a:pathLst>
                    </a:custGeom>
                    <a:solidFill>
                      <a:srgbClr val="4B4A4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7" name="Rectangle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63725" y="4649788"/>
                      <a:ext cx="88900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8" name="Rectangle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44700" y="4649788"/>
                      <a:ext cx="87312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9" name="Rectangle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22500" y="4649788"/>
                      <a:ext cx="87312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0" name="Rectangle 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06650" y="4649788"/>
                      <a:ext cx="87312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 noChangeAspect="1"/>
                  </p:cNvGrpSpPr>
                  <p:nvPr/>
                </p:nvGrpSpPr>
                <p:grpSpPr>
                  <a:xfrm>
                    <a:off x="6693492" y="3021851"/>
                    <a:ext cx="881260" cy="228313"/>
                    <a:chOff x="12847638" y="4179888"/>
                    <a:chExt cx="2886074" cy="747713"/>
                  </a:xfrm>
                </p:grpSpPr>
                <p:sp>
                  <p:nvSpPr>
                    <p:cNvPr id="59" name="Freeform 5"/>
                    <p:cNvSpPr>
                      <a:spLocks/>
                    </p:cNvSpPr>
                    <p:nvPr/>
                  </p:nvSpPr>
                  <p:spPr bwMode="auto">
                    <a:xfrm>
                      <a:off x="12847638" y="4179888"/>
                      <a:ext cx="2886074" cy="747713"/>
                    </a:xfrm>
                    <a:custGeom>
                      <a:avLst/>
                      <a:gdLst>
                        <a:gd name="T0" fmla="*/ 166 w 1818"/>
                        <a:gd name="T1" fmla="*/ 0 h 471"/>
                        <a:gd name="T2" fmla="*/ 0 w 1818"/>
                        <a:gd name="T3" fmla="*/ 167 h 471"/>
                        <a:gd name="T4" fmla="*/ 0 w 1818"/>
                        <a:gd name="T5" fmla="*/ 471 h 471"/>
                        <a:gd name="T6" fmla="*/ 1653 w 1818"/>
                        <a:gd name="T7" fmla="*/ 471 h 471"/>
                        <a:gd name="T8" fmla="*/ 1818 w 1818"/>
                        <a:gd name="T9" fmla="*/ 304 h 471"/>
                        <a:gd name="T10" fmla="*/ 1818 w 1818"/>
                        <a:gd name="T11" fmla="*/ 0 h 471"/>
                        <a:gd name="T12" fmla="*/ 166 w 1818"/>
                        <a:gd name="T13" fmla="*/ 0 h 4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818" h="471">
                          <a:moveTo>
                            <a:pt x="166" y="0"/>
                          </a:moveTo>
                          <a:lnTo>
                            <a:pt x="0" y="167"/>
                          </a:lnTo>
                          <a:lnTo>
                            <a:pt x="0" y="471"/>
                          </a:lnTo>
                          <a:lnTo>
                            <a:pt x="1653" y="471"/>
                          </a:lnTo>
                          <a:lnTo>
                            <a:pt x="1818" y="304"/>
                          </a:lnTo>
                          <a:lnTo>
                            <a:pt x="1818" y="0"/>
                          </a:lnTo>
                          <a:lnTo>
                            <a:pt x="166" y="0"/>
                          </a:lnTo>
                          <a:close/>
                        </a:path>
                      </a:pathLst>
                    </a:custGeom>
                    <a:solidFill>
                      <a:srgbClr val="6363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0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12847638" y="4445000"/>
                      <a:ext cx="2624137" cy="482600"/>
                    </a:xfrm>
                    <a:custGeom>
                      <a:avLst/>
                      <a:gdLst>
                        <a:gd name="T0" fmla="*/ 1653 w 1653"/>
                        <a:gd name="T1" fmla="*/ 304 h 304"/>
                        <a:gd name="T2" fmla="*/ 0 w 1653"/>
                        <a:gd name="T3" fmla="*/ 304 h 304"/>
                        <a:gd name="T4" fmla="*/ 0 w 1653"/>
                        <a:gd name="T5" fmla="*/ 69 h 304"/>
                        <a:gd name="T6" fmla="*/ 0 w 1653"/>
                        <a:gd name="T7" fmla="*/ 0 h 304"/>
                        <a:gd name="T8" fmla="*/ 1653 w 1653"/>
                        <a:gd name="T9" fmla="*/ 0 h 304"/>
                        <a:gd name="T10" fmla="*/ 1653 w 1653"/>
                        <a:gd name="T11" fmla="*/ 304 h 3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653" h="304">
                          <a:moveTo>
                            <a:pt x="1653" y="304"/>
                          </a:moveTo>
                          <a:lnTo>
                            <a:pt x="0" y="304"/>
                          </a:lnTo>
                          <a:lnTo>
                            <a:pt x="0" y="69"/>
                          </a:lnTo>
                          <a:lnTo>
                            <a:pt x="0" y="0"/>
                          </a:lnTo>
                          <a:lnTo>
                            <a:pt x="1653" y="0"/>
                          </a:lnTo>
                          <a:lnTo>
                            <a:pt x="1653" y="304"/>
                          </a:lnTo>
                          <a:close/>
                        </a:path>
                      </a:pathLst>
                    </a:custGeom>
                    <a:solidFill>
                      <a:srgbClr val="6363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13803313" y="4445000"/>
                      <a:ext cx="1668462" cy="482600"/>
                    </a:xfrm>
                    <a:custGeom>
                      <a:avLst/>
                      <a:gdLst>
                        <a:gd name="T0" fmla="*/ 1051 w 1051"/>
                        <a:gd name="T1" fmla="*/ 304 h 304"/>
                        <a:gd name="T2" fmla="*/ 311 w 1051"/>
                        <a:gd name="T3" fmla="*/ 304 h 304"/>
                        <a:gd name="T4" fmla="*/ 0 w 1051"/>
                        <a:gd name="T5" fmla="*/ 304 h 304"/>
                        <a:gd name="T6" fmla="*/ 295 w 1051"/>
                        <a:gd name="T7" fmla="*/ 0 h 304"/>
                        <a:gd name="T8" fmla="*/ 1051 w 1051"/>
                        <a:gd name="T9" fmla="*/ 0 h 304"/>
                        <a:gd name="T10" fmla="*/ 1051 w 1051"/>
                        <a:gd name="T11" fmla="*/ 304 h 3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051" h="304">
                          <a:moveTo>
                            <a:pt x="1051" y="304"/>
                          </a:moveTo>
                          <a:lnTo>
                            <a:pt x="311" y="304"/>
                          </a:lnTo>
                          <a:lnTo>
                            <a:pt x="0" y="304"/>
                          </a:lnTo>
                          <a:lnTo>
                            <a:pt x="295" y="0"/>
                          </a:lnTo>
                          <a:lnTo>
                            <a:pt x="1051" y="0"/>
                          </a:lnTo>
                          <a:lnTo>
                            <a:pt x="1051" y="304"/>
                          </a:lnTo>
                          <a:close/>
                        </a:path>
                      </a:pathLst>
                    </a:custGeom>
                    <a:solidFill>
                      <a:srgbClr val="5C5D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2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15471775" y="4179888"/>
                      <a:ext cx="261937" cy="747713"/>
                    </a:xfrm>
                    <a:custGeom>
                      <a:avLst/>
                      <a:gdLst>
                        <a:gd name="T0" fmla="*/ 0 w 165"/>
                        <a:gd name="T1" fmla="*/ 471 h 471"/>
                        <a:gd name="T2" fmla="*/ 165 w 165"/>
                        <a:gd name="T3" fmla="*/ 304 h 471"/>
                        <a:gd name="T4" fmla="*/ 165 w 165"/>
                        <a:gd name="T5" fmla="*/ 236 h 471"/>
                        <a:gd name="T6" fmla="*/ 165 w 165"/>
                        <a:gd name="T7" fmla="*/ 0 h 471"/>
                        <a:gd name="T8" fmla="*/ 0 w 165"/>
                        <a:gd name="T9" fmla="*/ 167 h 471"/>
                        <a:gd name="T10" fmla="*/ 0 w 165"/>
                        <a:gd name="T11" fmla="*/ 471 h 4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65" h="471">
                          <a:moveTo>
                            <a:pt x="0" y="471"/>
                          </a:moveTo>
                          <a:lnTo>
                            <a:pt x="165" y="304"/>
                          </a:lnTo>
                          <a:lnTo>
                            <a:pt x="165" y="236"/>
                          </a:lnTo>
                          <a:lnTo>
                            <a:pt x="165" y="0"/>
                          </a:lnTo>
                          <a:lnTo>
                            <a:pt x="0" y="167"/>
                          </a:lnTo>
                          <a:lnTo>
                            <a:pt x="0" y="471"/>
                          </a:lnTo>
                          <a:close/>
                        </a:path>
                      </a:pathLst>
                    </a:custGeom>
                    <a:solidFill>
                      <a:srgbClr val="3D3D3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3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12847638" y="4179888"/>
                      <a:ext cx="2886074" cy="265113"/>
                    </a:xfrm>
                    <a:custGeom>
                      <a:avLst/>
                      <a:gdLst>
                        <a:gd name="T0" fmla="*/ 1818 w 1818"/>
                        <a:gd name="T1" fmla="*/ 0 h 167"/>
                        <a:gd name="T2" fmla="*/ 1653 w 1818"/>
                        <a:gd name="T3" fmla="*/ 167 h 167"/>
                        <a:gd name="T4" fmla="*/ 0 w 1818"/>
                        <a:gd name="T5" fmla="*/ 167 h 167"/>
                        <a:gd name="T6" fmla="*/ 166 w 1818"/>
                        <a:gd name="T7" fmla="*/ 0 h 167"/>
                        <a:gd name="T8" fmla="*/ 909 w 1818"/>
                        <a:gd name="T9" fmla="*/ 0 h 167"/>
                        <a:gd name="T10" fmla="*/ 1818 w 1818"/>
                        <a:gd name="T11" fmla="*/ 0 h 1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818" h="167">
                          <a:moveTo>
                            <a:pt x="1818" y="0"/>
                          </a:moveTo>
                          <a:lnTo>
                            <a:pt x="1653" y="167"/>
                          </a:lnTo>
                          <a:lnTo>
                            <a:pt x="0" y="167"/>
                          </a:lnTo>
                          <a:lnTo>
                            <a:pt x="166" y="0"/>
                          </a:lnTo>
                          <a:lnTo>
                            <a:pt x="909" y="0"/>
                          </a:lnTo>
                          <a:lnTo>
                            <a:pt x="1818" y="0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4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941300" y="4554538"/>
                      <a:ext cx="2430462" cy="277813"/>
                    </a:xfrm>
                    <a:prstGeom prst="rect">
                      <a:avLst/>
                    </a:prstGeom>
                    <a:solidFill>
                      <a:srgbClr val="3D3D3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6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2941300" y="4554538"/>
                      <a:ext cx="1225550" cy="277813"/>
                    </a:xfrm>
                    <a:custGeom>
                      <a:avLst/>
                      <a:gdLst>
                        <a:gd name="T0" fmla="*/ 603 w 772"/>
                        <a:gd name="T1" fmla="*/ 175 h 175"/>
                        <a:gd name="T2" fmla="*/ 0 w 772"/>
                        <a:gd name="T3" fmla="*/ 175 h 175"/>
                        <a:gd name="T4" fmla="*/ 0 w 772"/>
                        <a:gd name="T5" fmla="*/ 0 h 175"/>
                        <a:gd name="T6" fmla="*/ 772 w 772"/>
                        <a:gd name="T7" fmla="*/ 0 h 175"/>
                        <a:gd name="T8" fmla="*/ 603 w 772"/>
                        <a:gd name="T9" fmla="*/ 175 h 17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772" h="175">
                          <a:moveTo>
                            <a:pt x="603" y="175"/>
                          </a:moveTo>
                          <a:lnTo>
                            <a:pt x="0" y="175"/>
                          </a:lnTo>
                          <a:lnTo>
                            <a:pt x="0" y="0"/>
                          </a:lnTo>
                          <a:lnTo>
                            <a:pt x="772" y="0"/>
                          </a:lnTo>
                          <a:lnTo>
                            <a:pt x="603" y="175"/>
                          </a:lnTo>
                          <a:close/>
                        </a:path>
                      </a:pathLst>
                    </a:custGeom>
                    <a:solidFill>
                      <a:srgbClr val="4B4A4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8" name="Rectangle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63725" y="4649788"/>
                      <a:ext cx="88900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9" name="Rectangle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44700" y="4649788"/>
                      <a:ext cx="87312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8" name="Rectangle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22500" y="4649788"/>
                      <a:ext cx="87312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9" name="Rectangle 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06650" y="4649788"/>
                      <a:ext cx="87312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7" name="Group 46"/>
                  <p:cNvGrpSpPr>
                    <a:grpSpLocks noChangeAspect="1"/>
                  </p:cNvGrpSpPr>
                  <p:nvPr/>
                </p:nvGrpSpPr>
                <p:grpSpPr>
                  <a:xfrm>
                    <a:off x="6693492" y="2824099"/>
                    <a:ext cx="881260" cy="228313"/>
                    <a:chOff x="12847638" y="4179888"/>
                    <a:chExt cx="2886074" cy="747713"/>
                  </a:xfrm>
                </p:grpSpPr>
                <p:sp>
                  <p:nvSpPr>
                    <p:cNvPr id="48" name="Freeform 5"/>
                    <p:cNvSpPr>
                      <a:spLocks/>
                    </p:cNvSpPr>
                    <p:nvPr/>
                  </p:nvSpPr>
                  <p:spPr bwMode="auto">
                    <a:xfrm>
                      <a:off x="12847638" y="4179888"/>
                      <a:ext cx="2886074" cy="747713"/>
                    </a:xfrm>
                    <a:custGeom>
                      <a:avLst/>
                      <a:gdLst>
                        <a:gd name="T0" fmla="*/ 166 w 1818"/>
                        <a:gd name="T1" fmla="*/ 0 h 471"/>
                        <a:gd name="T2" fmla="*/ 0 w 1818"/>
                        <a:gd name="T3" fmla="*/ 167 h 471"/>
                        <a:gd name="T4" fmla="*/ 0 w 1818"/>
                        <a:gd name="T5" fmla="*/ 471 h 471"/>
                        <a:gd name="T6" fmla="*/ 1653 w 1818"/>
                        <a:gd name="T7" fmla="*/ 471 h 471"/>
                        <a:gd name="T8" fmla="*/ 1818 w 1818"/>
                        <a:gd name="T9" fmla="*/ 304 h 471"/>
                        <a:gd name="T10" fmla="*/ 1818 w 1818"/>
                        <a:gd name="T11" fmla="*/ 0 h 471"/>
                        <a:gd name="T12" fmla="*/ 166 w 1818"/>
                        <a:gd name="T13" fmla="*/ 0 h 4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818" h="471">
                          <a:moveTo>
                            <a:pt x="166" y="0"/>
                          </a:moveTo>
                          <a:lnTo>
                            <a:pt x="0" y="167"/>
                          </a:lnTo>
                          <a:lnTo>
                            <a:pt x="0" y="471"/>
                          </a:lnTo>
                          <a:lnTo>
                            <a:pt x="1653" y="471"/>
                          </a:lnTo>
                          <a:lnTo>
                            <a:pt x="1818" y="304"/>
                          </a:lnTo>
                          <a:lnTo>
                            <a:pt x="1818" y="0"/>
                          </a:lnTo>
                          <a:lnTo>
                            <a:pt x="166" y="0"/>
                          </a:lnTo>
                          <a:close/>
                        </a:path>
                      </a:pathLst>
                    </a:custGeom>
                    <a:solidFill>
                      <a:srgbClr val="6363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12847638" y="4445000"/>
                      <a:ext cx="2624137" cy="482600"/>
                    </a:xfrm>
                    <a:custGeom>
                      <a:avLst/>
                      <a:gdLst>
                        <a:gd name="T0" fmla="*/ 1653 w 1653"/>
                        <a:gd name="T1" fmla="*/ 304 h 304"/>
                        <a:gd name="T2" fmla="*/ 0 w 1653"/>
                        <a:gd name="T3" fmla="*/ 304 h 304"/>
                        <a:gd name="T4" fmla="*/ 0 w 1653"/>
                        <a:gd name="T5" fmla="*/ 69 h 304"/>
                        <a:gd name="T6" fmla="*/ 0 w 1653"/>
                        <a:gd name="T7" fmla="*/ 0 h 304"/>
                        <a:gd name="T8" fmla="*/ 1653 w 1653"/>
                        <a:gd name="T9" fmla="*/ 0 h 304"/>
                        <a:gd name="T10" fmla="*/ 1653 w 1653"/>
                        <a:gd name="T11" fmla="*/ 304 h 3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653" h="304">
                          <a:moveTo>
                            <a:pt x="1653" y="304"/>
                          </a:moveTo>
                          <a:lnTo>
                            <a:pt x="0" y="304"/>
                          </a:lnTo>
                          <a:lnTo>
                            <a:pt x="0" y="69"/>
                          </a:lnTo>
                          <a:lnTo>
                            <a:pt x="0" y="0"/>
                          </a:lnTo>
                          <a:lnTo>
                            <a:pt x="1653" y="0"/>
                          </a:lnTo>
                          <a:lnTo>
                            <a:pt x="1653" y="304"/>
                          </a:lnTo>
                          <a:close/>
                        </a:path>
                      </a:pathLst>
                    </a:custGeom>
                    <a:solidFill>
                      <a:srgbClr val="63636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13803313" y="4445000"/>
                      <a:ext cx="1668462" cy="482600"/>
                    </a:xfrm>
                    <a:custGeom>
                      <a:avLst/>
                      <a:gdLst>
                        <a:gd name="T0" fmla="*/ 1051 w 1051"/>
                        <a:gd name="T1" fmla="*/ 304 h 304"/>
                        <a:gd name="T2" fmla="*/ 311 w 1051"/>
                        <a:gd name="T3" fmla="*/ 304 h 304"/>
                        <a:gd name="T4" fmla="*/ 0 w 1051"/>
                        <a:gd name="T5" fmla="*/ 304 h 304"/>
                        <a:gd name="T6" fmla="*/ 295 w 1051"/>
                        <a:gd name="T7" fmla="*/ 0 h 304"/>
                        <a:gd name="T8" fmla="*/ 1051 w 1051"/>
                        <a:gd name="T9" fmla="*/ 0 h 304"/>
                        <a:gd name="T10" fmla="*/ 1051 w 1051"/>
                        <a:gd name="T11" fmla="*/ 304 h 3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051" h="304">
                          <a:moveTo>
                            <a:pt x="1051" y="304"/>
                          </a:moveTo>
                          <a:lnTo>
                            <a:pt x="311" y="304"/>
                          </a:lnTo>
                          <a:lnTo>
                            <a:pt x="0" y="304"/>
                          </a:lnTo>
                          <a:lnTo>
                            <a:pt x="295" y="0"/>
                          </a:lnTo>
                          <a:lnTo>
                            <a:pt x="1051" y="0"/>
                          </a:lnTo>
                          <a:lnTo>
                            <a:pt x="1051" y="304"/>
                          </a:lnTo>
                          <a:close/>
                        </a:path>
                      </a:pathLst>
                    </a:custGeom>
                    <a:solidFill>
                      <a:srgbClr val="5C5D5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15471775" y="4179888"/>
                      <a:ext cx="261937" cy="747713"/>
                    </a:xfrm>
                    <a:custGeom>
                      <a:avLst/>
                      <a:gdLst>
                        <a:gd name="T0" fmla="*/ 0 w 165"/>
                        <a:gd name="T1" fmla="*/ 471 h 471"/>
                        <a:gd name="T2" fmla="*/ 165 w 165"/>
                        <a:gd name="T3" fmla="*/ 304 h 471"/>
                        <a:gd name="T4" fmla="*/ 165 w 165"/>
                        <a:gd name="T5" fmla="*/ 236 h 471"/>
                        <a:gd name="T6" fmla="*/ 165 w 165"/>
                        <a:gd name="T7" fmla="*/ 0 h 471"/>
                        <a:gd name="T8" fmla="*/ 0 w 165"/>
                        <a:gd name="T9" fmla="*/ 167 h 471"/>
                        <a:gd name="T10" fmla="*/ 0 w 165"/>
                        <a:gd name="T11" fmla="*/ 471 h 4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65" h="471">
                          <a:moveTo>
                            <a:pt x="0" y="471"/>
                          </a:moveTo>
                          <a:lnTo>
                            <a:pt x="165" y="304"/>
                          </a:lnTo>
                          <a:lnTo>
                            <a:pt x="165" y="236"/>
                          </a:lnTo>
                          <a:lnTo>
                            <a:pt x="165" y="0"/>
                          </a:lnTo>
                          <a:lnTo>
                            <a:pt x="0" y="167"/>
                          </a:lnTo>
                          <a:lnTo>
                            <a:pt x="0" y="471"/>
                          </a:lnTo>
                          <a:close/>
                        </a:path>
                      </a:pathLst>
                    </a:custGeom>
                    <a:solidFill>
                      <a:srgbClr val="3D3D3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" name="Freeform 9"/>
                    <p:cNvSpPr>
                      <a:spLocks/>
                    </p:cNvSpPr>
                    <p:nvPr/>
                  </p:nvSpPr>
                  <p:spPr bwMode="auto">
                    <a:xfrm>
                      <a:off x="12847638" y="4179888"/>
                      <a:ext cx="2886074" cy="265113"/>
                    </a:xfrm>
                    <a:custGeom>
                      <a:avLst/>
                      <a:gdLst>
                        <a:gd name="T0" fmla="*/ 1818 w 1818"/>
                        <a:gd name="T1" fmla="*/ 0 h 167"/>
                        <a:gd name="T2" fmla="*/ 1653 w 1818"/>
                        <a:gd name="T3" fmla="*/ 167 h 167"/>
                        <a:gd name="T4" fmla="*/ 0 w 1818"/>
                        <a:gd name="T5" fmla="*/ 167 h 167"/>
                        <a:gd name="T6" fmla="*/ 166 w 1818"/>
                        <a:gd name="T7" fmla="*/ 0 h 167"/>
                        <a:gd name="T8" fmla="*/ 909 w 1818"/>
                        <a:gd name="T9" fmla="*/ 0 h 167"/>
                        <a:gd name="T10" fmla="*/ 1818 w 1818"/>
                        <a:gd name="T11" fmla="*/ 0 h 1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818" h="167">
                          <a:moveTo>
                            <a:pt x="1818" y="0"/>
                          </a:moveTo>
                          <a:lnTo>
                            <a:pt x="1653" y="167"/>
                          </a:lnTo>
                          <a:lnTo>
                            <a:pt x="0" y="167"/>
                          </a:lnTo>
                          <a:lnTo>
                            <a:pt x="166" y="0"/>
                          </a:lnTo>
                          <a:lnTo>
                            <a:pt x="909" y="0"/>
                          </a:lnTo>
                          <a:lnTo>
                            <a:pt x="1818" y="0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941300" y="4554538"/>
                      <a:ext cx="2430462" cy="277813"/>
                    </a:xfrm>
                    <a:prstGeom prst="rect">
                      <a:avLst/>
                    </a:prstGeom>
                    <a:solidFill>
                      <a:srgbClr val="3D3D3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2941300" y="4554538"/>
                      <a:ext cx="1225550" cy="277813"/>
                    </a:xfrm>
                    <a:custGeom>
                      <a:avLst/>
                      <a:gdLst>
                        <a:gd name="T0" fmla="*/ 603 w 772"/>
                        <a:gd name="T1" fmla="*/ 175 h 175"/>
                        <a:gd name="T2" fmla="*/ 0 w 772"/>
                        <a:gd name="T3" fmla="*/ 175 h 175"/>
                        <a:gd name="T4" fmla="*/ 0 w 772"/>
                        <a:gd name="T5" fmla="*/ 0 h 175"/>
                        <a:gd name="T6" fmla="*/ 772 w 772"/>
                        <a:gd name="T7" fmla="*/ 0 h 175"/>
                        <a:gd name="T8" fmla="*/ 603 w 772"/>
                        <a:gd name="T9" fmla="*/ 175 h 17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772" h="175">
                          <a:moveTo>
                            <a:pt x="603" y="175"/>
                          </a:moveTo>
                          <a:lnTo>
                            <a:pt x="0" y="175"/>
                          </a:lnTo>
                          <a:lnTo>
                            <a:pt x="0" y="0"/>
                          </a:lnTo>
                          <a:lnTo>
                            <a:pt x="772" y="0"/>
                          </a:lnTo>
                          <a:lnTo>
                            <a:pt x="603" y="175"/>
                          </a:lnTo>
                          <a:close/>
                        </a:path>
                      </a:pathLst>
                    </a:custGeom>
                    <a:solidFill>
                      <a:srgbClr val="4B4A4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" name="Rectangle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63725" y="4649788"/>
                      <a:ext cx="88900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6" name="Rectangle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44700" y="4649788"/>
                      <a:ext cx="87312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7" name="Rectangle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22500" y="4649788"/>
                      <a:ext cx="87312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8" name="Rectangle 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106650" y="4649788"/>
                      <a:ext cx="87312" cy="87313"/>
                    </a:xfrm>
                    <a:prstGeom prst="rect">
                      <a:avLst/>
                    </a:prstGeom>
                    <a:solidFill>
                      <a:srgbClr val="289AD6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08" name="Group 107"/>
              <p:cNvGrpSpPr>
                <a:grpSpLocks noChangeAspect="1"/>
              </p:cNvGrpSpPr>
              <p:nvPr/>
            </p:nvGrpSpPr>
            <p:grpSpPr>
              <a:xfrm>
                <a:off x="3560780" y="3158701"/>
                <a:ext cx="396831" cy="457200"/>
                <a:chOff x="12598400" y="2025650"/>
                <a:chExt cx="3203576" cy="3690938"/>
              </a:xfrm>
            </p:grpSpPr>
            <p:sp>
              <p:nvSpPr>
                <p:cNvPr id="109" name="Freeform 430"/>
                <p:cNvSpPr>
                  <a:spLocks/>
                </p:cNvSpPr>
                <p:nvPr/>
              </p:nvSpPr>
              <p:spPr bwMode="auto">
                <a:xfrm>
                  <a:off x="12598400" y="2025650"/>
                  <a:ext cx="3203575" cy="3690938"/>
                </a:xfrm>
                <a:custGeom>
                  <a:avLst/>
                  <a:gdLst>
                    <a:gd name="T0" fmla="*/ 850 w 851"/>
                    <a:gd name="T1" fmla="*/ 117 h 981"/>
                    <a:gd name="T2" fmla="*/ 849 w 851"/>
                    <a:gd name="T3" fmla="*/ 114 h 981"/>
                    <a:gd name="T4" fmla="*/ 847 w 851"/>
                    <a:gd name="T5" fmla="*/ 108 h 981"/>
                    <a:gd name="T6" fmla="*/ 846 w 851"/>
                    <a:gd name="T7" fmla="*/ 106 h 981"/>
                    <a:gd name="T8" fmla="*/ 842 w 851"/>
                    <a:gd name="T9" fmla="*/ 99 h 981"/>
                    <a:gd name="T10" fmla="*/ 840 w 851"/>
                    <a:gd name="T11" fmla="*/ 97 h 981"/>
                    <a:gd name="T12" fmla="*/ 835 w 851"/>
                    <a:gd name="T13" fmla="*/ 91 h 981"/>
                    <a:gd name="T14" fmla="*/ 833 w 851"/>
                    <a:gd name="T15" fmla="*/ 89 h 981"/>
                    <a:gd name="T16" fmla="*/ 825 w 851"/>
                    <a:gd name="T17" fmla="*/ 81 h 981"/>
                    <a:gd name="T18" fmla="*/ 824 w 851"/>
                    <a:gd name="T19" fmla="*/ 81 h 981"/>
                    <a:gd name="T20" fmla="*/ 815 w 851"/>
                    <a:gd name="T21" fmla="*/ 74 h 981"/>
                    <a:gd name="T22" fmla="*/ 812 w 851"/>
                    <a:gd name="T23" fmla="*/ 73 h 981"/>
                    <a:gd name="T24" fmla="*/ 801 w 851"/>
                    <a:gd name="T25" fmla="*/ 66 h 981"/>
                    <a:gd name="T26" fmla="*/ 801 w 851"/>
                    <a:gd name="T27" fmla="*/ 66 h 981"/>
                    <a:gd name="T28" fmla="*/ 787 w 851"/>
                    <a:gd name="T29" fmla="*/ 59 h 981"/>
                    <a:gd name="T30" fmla="*/ 785 w 851"/>
                    <a:gd name="T31" fmla="*/ 58 h 981"/>
                    <a:gd name="T32" fmla="*/ 771 w 851"/>
                    <a:gd name="T33" fmla="*/ 52 h 981"/>
                    <a:gd name="T34" fmla="*/ 769 w 851"/>
                    <a:gd name="T35" fmla="*/ 51 h 981"/>
                    <a:gd name="T36" fmla="*/ 733 w 851"/>
                    <a:gd name="T37" fmla="*/ 38 h 981"/>
                    <a:gd name="T38" fmla="*/ 732 w 851"/>
                    <a:gd name="T39" fmla="*/ 38 h 981"/>
                    <a:gd name="T40" fmla="*/ 690 w 851"/>
                    <a:gd name="T41" fmla="*/ 27 h 981"/>
                    <a:gd name="T42" fmla="*/ 690 w 851"/>
                    <a:gd name="T43" fmla="*/ 27 h 981"/>
                    <a:gd name="T44" fmla="*/ 526 w 851"/>
                    <a:gd name="T45" fmla="*/ 3 h 981"/>
                    <a:gd name="T46" fmla="*/ 524 w 851"/>
                    <a:gd name="T47" fmla="*/ 3 h 981"/>
                    <a:gd name="T48" fmla="*/ 478 w 851"/>
                    <a:gd name="T49" fmla="*/ 1 h 981"/>
                    <a:gd name="T50" fmla="*/ 475 w 851"/>
                    <a:gd name="T51" fmla="*/ 1 h 981"/>
                    <a:gd name="T52" fmla="*/ 425 w 851"/>
                    <a:gd name="T53" fmla="*/ 0 h 981"/>
                    <a:gd name="T54" fmla="*/ 0 w 851"/>
                    <a:gd name="T55" fmla="*/ 125 h 981"/>
                    <a:gd name="T56" fmla="*/ 0 w 851"/>
                    <a:gd name="T57" fmla="*/ 856 h 981"/>
                    <a:gd name="T58" fmla="*/ 425 w 851"/>
                    <a:gd name="T59" fmla="*/ 981 h 981"/>
                    <a:gd name="T60" fmla="*/ 617 w 851"/>
                    <a:gd name="T61" fmla="*/ 968 h 981"/>
                    <a:gd name="T62" fmla="*/ 851 w 851"/>
                    <a:gd name="T63" fmla="*/ 856 h 981"/>
                    <a:gd name="T64" fmla="*/ 851 w 851"/>
                    <a:gd name="T65" fmla="*/ 125 h 981"/>
                    <a:gd name="T66" fmla="*/ 850 w 851"/>
                    <a:gd name="T67" fmla="*/ 117 h 9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51" h="981">
                      <a:moveTo>
                        <a:pt x="850" y="117"/>
                      </a:moveTo>
                      <a:cubicBezTo>
                        <a:pt x="850" y="116"/>
                        <a:pt x="850" y="115"/>
                        <a:pt x="849" y="114"/>
                      </a:cubicBezTo>
                      <a:cubicBezTo>
                        <a:pt x="849" y="112"/>
                        <a:pt x="848" y="110"/>
                        <a:pt x="847" y="108"/>
                      </a:cubicBezTo>
                      <a:cubicBezTo>
                        <a:pt x="847" y="107"/>
                        <a:pt x="847" y="107"/>
                        <a:pt x="846" y="106"/>
                      </a:cubicBezTo>
                      <a:cubicBezTo>
                        <a:pt x="845" y="104"/>
                        <a:pt x="843" y="101"/>
                        <a:pt x="842" y="99"/>
                      </a:cubicBezTo>
                      <a:cubicBezTo>
                        <a:pt x="841" y="98"/>
                        <a:pt x="841" y="98"/>
                        <a:pt x="840" y="97"/>
                      </a:cubicBezTo>
                      <a:cubicBezTo>
                        <a:pt x="839" y="95"/>
                        <a:pt x="837" y="93"/>
                        <a:pt x="835" y="91"/>
                      </a:cubicBezTo>
                      <a:cubicBezTo>
                        <a:pt x="834" y="90"/>
                        <a:pt x="834" y="90"/>
                        <a:pt x="833" y="89"/>
                      </a:cubicBezTo>
                      <a:cubicBezTo>
                        <a:pt x="831" y="86"/>
                        <a:pt x="828" y="84"/>
                        <a:pt x="825" y="81"/>
                      </a:cubicBezTo>
                      <a:cubicBezTo>
                        <a:pt x="825" y="81"/>
                        <a:pt x="824" y="81"/>
                        <a:pt x="824" y="81"/>
                      </a:cubicBezTo>
                      <a:cubicBezTo>
                        <a:pt x="821" y="79"/>
                        <a:pt x="818" y="76"/>
                        <a:pt x="815" y="74"/>
                      </a:cubicBezTo>
                      <a:cubicBezTo>
                        <a:pt x="814" y="74"/>
                        <a:pt x="813" y="73"/>
                        <a:pt x="812" y="73"/>
                      </a:cubicBezTo>
                      <a:cubicBezTo>
                        <a:pt x="809" y="70"/>
                        <a:pt x="805" y="68"/>
                        <a:pt x="801" y="66"/>
                      </a:cubicBezTo>
                      <a:cubicBezTo>
                        <a:pt x="801" y="66"/>
                        <a:pt x="801" y="66"/>
                        <a:pt x="801" y="66"/>
                      </a:cubicBezTo>
                      <a:cubicBezTo>
                        <a:pt x="796" y="63"/>
                        <a:pt x="791" y="61"/>
                        <a:pt x="787" y="59"/>
                      </a:cubicBezTo>
                      <a:cubicBezTo>
                        <a:pt x="786" y="58"/>
                        <a:pt x="785" y="58"/>
                        <a:pt x="785" y="58"/>
                      </a:cubicBezTo>
                      <a:cubicBezTo>
                        <a:pt x="780" y="56"/>
                        <a:pt x="776" y="54"/>
                        <a:pt x="771" y="52"/>
                      </a:cubicBezTo>
                      <a:cubicBezTo>
                        <a:pt x="770" y="51"/>
                        <a:pt x="770" y="51"/>
                        <a:pt x="769" y="51"/>
                      </a:cubicBezTo>
                      <a:cubicBezTo>
                        <a:pt x="758" y="47"/>
                        <a:pt x="746" y="42"/>
                        <a:pt x="733" y="38"/>
                      </a:cubicBezTo>
                      <a:cubicBezTo>
                        <a:pt x="733" y="38"/>
                        <a:pt x="733" y="38"/>
                        <a:pt x="732" y="38"/>
                      </a:cubicBezTo>
                      <a:cubicBezTo>
                        <a:pt x="719" y="34"/>
                        <a:pt x="705" y="30"/>
                        <a:pt x="690" y="27"/>
                      </a:cubicBezTo>
                      <a:cubicBezTo>
                        <a:pt x="690" y="27"/>
                        <a:pt x="690" y="27"/>
                        <a:pt x="690" y="27"/>
                      </a:cubicBezTo>
                      <a:cubicBezTo>
                        <a:pt x="643" y="16"/>
                        <a:pt x="587" y="8"/>
                        <a:pt x="526" y="3"/>
                      </a:cubicBezTo>
                      <a:cubicBezTo>
                        <a:pt x="526" y="3"/>
                        <a:pt x="525" y="3"/>
                        <a:pt x="524" y="3"/>
                      </a:cubicBezTo>
                      <a:cubicBezTo>
                        <a:pt x="509" y="2"/>
                        <a:pt x="494" y="1"/>
                        <a:pt x="478" y="1"/>
                      </a:cubicBezTo>
                      <a:cubicBezTo>
                        <a:pt x="477" y="1"/>
                        <a:pt x="476" y="1"/>
                        <a:pt x="475" y="1"/>
                      </a:cubicBezTo>
                      <a:cubicBezTo>
                        <a:pt x="459" y="0"/>
                        <a:pt x="442" y="0"/>
                        <a:pt x="425" y="0"/>
                      </a:cubicBezTo>
                      <a:cubicBezTo>
                        <a:pt x="190" y="0"/>
                        <a:pt x="0" y="56"/>
                        <a:pt x="0" y="125"/>
                      </a:cubicBezTo>
                      <a:cubicBezTo>
                        <a:pt x="0" y="856"/>
                        <a:pt x="0" y="856"/>
                        <a:pt x="0" y="856"/>
                      </a:cubicBezTo>
                      <a:cubicBezTo>
                        <a:pt x="0" y="925"/>
                        <a:pt x="190" y="981"/>
                        <a:pt x="425" y="981"/>
                      </a:cubicBezTo>
                      <a:cubicBezTo>
                        <a:pt x="494" y="981"/>
                        <a:pt x="559" y="976"/>
                        <a:pt x="617" y="968"/>
                      </a:cubicBezTo>
                      <a:cubicBezTo>
                        <a:pt x="756" y="947"/>
                        <a:pt x="851" y="905"/>
                        <a:pt x="851" y="856"/>
                      </a:cubicBezTo>
                      <a:cubicBezTo>
                        <a:pt x="851" y="125"/>
                        <a:pt x="851" y="125"/>
                        <a:pt x="851" y="125"/>
                      </a:cubicBezTo>
                      <a:cubicBezTo>
                        <a:pt x="851" y="122"/>
                        <a:pt x="851" y="119"/>
                        <a:pt x="850" y="117"/>
                      </a:cubicBezTo>
                      <a:close/>
                    </a:path>
                  </a:pathLst>
                </a:custGeom>
                <a:solidFill>
                  <a:srgbClr val="5C5C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431"/>
                <p:cNvSpPr>
                  <a:spLocks/>
                </p:cNvSpPr>
                <p:nvPr/>
              </p:nvSpPr>
              <p:spPr bwMode="auto">
                <a:xfrm>
                  <a:off x="12598400" y="2025650"/>
                  <a:ext cx="3203575" cy="3690938"/>
                </a:xfrm>
                <a:custGeom>
                  <a:avLst/>
                  <a:gdLst>
                    <a:gd name="T0" fmla="*/ 617 w 851"/>
                    <a:gd name="T1" fmla="*/ 13 h 981"/>
                    <a:gd name="T2" fmla="*/ 425 w 851"/>
                    <a:gd name="T3" fmla="*/ 0 h 981"/>
                    <a:gd name="T4" fmla="*/ 0 w 851"/>
                    <a:gd name="T5" fmla="*/ 125 h 981"/>
                    <a:gd name="T6" fmla="*/ 0 w 851"/>
                    <a:gd name="T7" fmla="*/ 509 h 981"/>
                    <a:gd name="T8" fmla="*/ 0 w 851"/>
                    <a:gd name="T9" fmla="*/ 856 h 981"/>
                    <a:gd name="T10" fmla="*/ 425 w 851"/>
                    <a:gd name="T11" fmla="*/ 981 h 981"/>
                    <a:gd name="T12" fmla="*/ 617 w 851"/>
                    <a:gd name="T13" fmla="*/ 968 h 981"/>
                    <a:gd name="T14" fmla="*/ 851 w 851"/>
                    <a:gd name="T15" fmla="*/ 856 h 981"/>
                    <a:gd name="T16" fmla="*/ 851 w 851"/>
                    <a:gd name="T17" fmla="*/ 509 h 981"/>
                    <a:gd name="T18" fmla="*/ 851 w 851"/>
                    <a:gd name="T19" fmla="*/ 125 h 981"/>
                    <a:gd name="T20" fmla="*/ 617 w 851"/>
                    <a:gd name="T21" fmla="*/ 13 h 9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51" h="981">
                      <a:moveTo>
                        <a:pt x="617" y="13"/>
                      </a:moveTo>
                      <a:cubicBezTo>
                        <a:pt x="559" y="5"/>
                        <a:pt x="494" y="0"/>
                        <a:pt x="425" y="0"/>
                      </a:cubicBezTo>
                      <a:cubicBezTo>
                        <a:pt x="190" y="0"/>
                        <a:pt x="0" y="56"/>
                        <a:pt x="0" y="125"/>
                      </a:cubicBezTo>
                      <a:cubicBezTo>
                        <a:pt x="0" y="509"/>
                        <a:pt x="0" y="509"/>
                        <a:pt x="0" y="509"/>
                      </a:cubicBezTo>
                      <a:cubicBezTo>
                        <a:pt x="0" y="856"/>
                        <a:pt x="0" y="856"/>
                        <a:pt x="0" y="856"/>
                      </a:cubicBezTo>
                      <a:cubicBezTo>
                        <a:pt x="0" y="925"/>
                        <a:pt x="190" y="981"/>
                        <a:pt x="425" y="981"/>
                      </a:cubicBezTo>
                      <a:cubicBezTo>
                        <a:pt x="494" y="981"/>
                        <a:pt x="559" y="976"/>
                        <a:pt x="617" y="968"/>
                      </a:cubicBezTo>
                      <a:cubicBezTo>
                        <a:pt x="756" y="947"/>
                        <a:pt x="851" y="905"/>
                        <a:pt x="851" y="856"/>
                      </a:cubicBezTo>
                      <a:cubicBezTo>
                        <a:pt x="851" y="509"/>
                        <a:pt x="851" y="509"/>
                        <a:pt x="851" y="509"/>
                      </a:cubicBezTo>
                      <a:cubicBezTo>
                        <a:pt x="851" y="125"/>
                        <a:pt x="851" y="125"/>
                        <a:pt x="851" y="125"/>
                      </a:cubicBezTo>
                      <a:cubicBezTo>
                        <a:pt x="851" y="76"/>
                        <a:pt x="756" y="34"/>
                        <a:pt x="617" y="13"/>
                      </a:cubicBezTo>
                      <a:close/>
                    </a:path>
                  </a:pathLst>
                </a:custGeom>
                <a:solidFill>
                  <a:srgbClr val="5C5C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432"/>
                <p:cNvSpPr>
                  <a:spLocks/>
                </p:cNvSpPr>
                <p:nvPr/>
              </p:nvSpPr>
              <p:spPr bwMode="auto">
                <a:xfrm>
                  <a:off x="14920913" y="2073275"/>
                  <a:ext cx="881063" cy="3594100"/>
                </a:xfrm>
                <a:custGeom>
                  <a:avLst/>
                  <a:gdLst>
                    <a:gd name="T0" fmla="*/ 0 w 234"/>
                    <a:gd name="T1" fmla="*/ 0 h 955"/>
                    <a:gd name="T2" fmla="*/ 0 w 234"/>
                    <a:gd name="T3" fmla="*/ 955 h 955"/>
                    <a:gd name="T4" fmla="*/ 234 w 234"/>
                    <a:gd name="T5" fmla="*/ 843 h 955"/>
                    <a:gd name="T6" fmla="*/ 234 w 234"/>
                    <a:gd name="T7" fmla="*/ 112 h 955"/>
                    <a:gd name="T8" fmla="*/ 0 w 234"/>
                    <a:gd name="T9" fmla="*/ 0 h 9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4" h="955">
                      <a:moveTo>
                        <a:pt x="0" y="0"/>
                      </a:moveTo>
                      <a:cubicBezTo>
                        <a:pt x="0" y="955"/>
                        <a:pt x="0" y="955"/>
                        <a:pt x="0" y="955"/>
                      </a:cubicBezTo>
                      <a:cubicBezTo>
                        <a:pt x="139" y="934"/>
                        <a:pt x="234" y="892"/>
                        <a:pt x="234" y="843"/>
                      </a:cubicBezTo>
                      <a:cubicBezTo>
                        <a:pt x="234" y="112"/>
                        <a:pt x="234" y="112"/>
                        <a:pt x="234" y="112"/>
                      </a:cubicBezTo>
                      <a:cubicBezTo>
                        <a:pt x="234" y="63"/>
                        <a:pt x="139" y="21"/>
                        <a:pt x="0" y="0"/>
                      </a:cubicBezTo>
                      <a:close/>
                    </a:path>
                  </a:pathLst>
                </a:custGeom>
                <a:solidFill>
                  <a:srgbClr val="3D3D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Oval 433"/>
                <p:cNvSpPr>
                  <a:spLocks noChangeArrowheads="1"/>
                </p:cNvSpPr>
                <p:nvPr/>
              </p:nvSpPr>
              <p:spPr bwMode="auto">
                <a:xfrm>
                  <a:off x="12598400" y="2025650"/>
                  <a:ext cx="3203575" cy="939800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Oval 434"/>
                <p:cNvSpPr>
                  <a:spLocks noChangeArrowheads="1"/>
                </p:cNvSpPr>
                <p:nvPr/>
              </p:nvSpPr>
              <p:spPr bwMode="auto">
                <a:xfrm>
                  <a:off x="12979400" y="2174875"/>
                  <a:ext cx="2441575" cy="636588"/>
                </a:xfrm>
                <a:prstGeom prst="ellipse">
                  <a:avLst/>
                </a:prstGeom>
                <a:solidFill>
                  <a:srgbClr val="5C5C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0" name="TextBox 9"/>
          <p:cNvSpPr txBox="1"/>
          <p:nvPr/>
        </p:nvSpPr>
        <p:spPr>
          <a:xfrm>
            <a:off x="11751276" y="1309816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652422" y="28420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91" name="Freeform 90"/>
          <p:cNvSpPr>
            <a:spLocks/>
          </p:cNvSpPr>
          <p:nvPr/>
        </p:nvSpPr>
        <p:spPr bwMode="auto">
          <a:xfrm rot="5400000">
            <a:off x="6459918" y="3106440"/>
            <a:ext cx="345648" cy="152400"/>
          </a:xfrm>
          <a:custGeom>
            <a:avLst/>
            <a:gdLst>
              <a:gd name="T0" fmla="*/ 0 w 78"/>
              <a:gd name="T1" fmla="*/ 40 h 40"/>
              <a:gd name="T2" fmla="*/ 39 w 78"/>
              <a:gd name="T3" fmla="*/ 0 h 40"/>
              <a:gd name="T4" fmla="*/ 78 w 78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40">
                <a:moveTo>
                  <a:pt x="0" y="40"/>
                </a:moveTo>
                <a:lnTo>
                  <a:pt x="39" y="0"/>
                </a:lnTo>
                <a:lnTo>
                  <a:pt x="78" y="40"/>
                </a:lnTo>
              </a:path>
            </a:pathLst>
          </a:custGeom>
          <a:solidFill>
            <a:schemeClr val="accent1"/>
          </a:solidFill>
          <a:ln w="1905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2534404" y="4552179"/>
            <a:ext cx="452720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8981D"/>
                </a:solidFill>
              </a:rPr>
              <a:t>AWS Direct Connect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>
                <a:solidFill>
                  <a:srgbClr val="F8981D"/>
                </a:solidFill>
              </a:rPr>
              <a:t>Private connection (secure tenancy)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>
                <a:solidFill>
                  <a:srgbClr val="F8981D"/>
                </a:solidFill>
              </a:rPr>
              <a:t>Fast connection (1GbE or 10GbE)</a:t>
            </a:r>
          </a:p>
          <a:p>
            <a:endParaRPr lang="en-US" dirty="0"/>
          </a:p>
        </p:txBody>
      </p:sp>
      <p:sp>
        <p:nvSpPr>
          <p:cNvPr id="94" name="Rectangle 93"/>
          <p:cNvSpPr/>
          <p:nvPr/>
        </p:nvSpPr>
        <p:spPr>
          <a:xfrm>
            <a:off x="6302677" y="2283976"/>
            <a:ext cx="5548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800" dirty="0">
                <a:solidFill>
                  <a:schemeClr val="accent1"/>
                </a:solidFill>
              </a:rPr>
              <a:t>IPSEC VPN to Existing Network Architecture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302677" y="2991968"/>
            <a:ext cx="55377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800" dirty="0">
                <a:solidFill>
                  <a:schemeClr val="accent1"/>
                </a:solidFill>
              </a:rPr>
              <a:t>L2 VPN to stretch networks between clouds</a:t>
            </a: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pPr lvl="1"/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7D2AE35-4792-FB4A-9135-502978E05DDD}"/>
              </a:ext>
            </a:extLst>
          </p:cNvPr>
          <p:cNvSpPr/>
          <p:nvPr/>
        </p:nvSpPr>
        <p:spPr>
          <a:xfrm>
            <a:off x="1198003" y="2443655"/>
            <a:ext cx="5129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</a:rPr>
              <a:t>VMware Cloud on AWS</a:t>
            </a:r>
            <a:endParaRPr lang="en-US" sz="2000" i="1" dirty="0">
              <a:solidFill>
                <a:schemeClr val="accent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6A73A61-AEBF-5F48-9142-620201113D34}"/>
              </a:ext>
            </a:extLst>
          </p:cNvPr>
          <p:cNvSpPr/>
          <p:nvPr/>
        </p:nvSpPr>
        <p:spPr>
          <a:xfrm>
            <a:off x="6302676" y="3635737"/>
            <a:ext cx="5537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800" dirty="0">
                <a:solidFill>
                  <a:schemeClr val="accent1"/>
                </a:solidFill>
              </a:rPr>
              <a:t>HCX – L2VPN + WAN </a:t>
            </a:r>
            <a:r>
              <a:rPr lang="en-US" sz="1800" dirty="0" err="1">
                <a:solidFill>
                  <a:schemeClr val="accent1"/>
                </a:solidFill>
              </a:rPr>
              <a:t>Opt</a:t>
            </a:r>
            <a:r>
              <a:rPr lang="en-US" sz="1800" dirty="0">
                <a:solidFill>
                  <a:schemeClr val="accent1"/>
                </a:solidFill>
              </a:rPr>
              <a:t> + vSphere compatibility</a:t>
            </a:r>
          </a:p>
        </p:txBody>
      </p:sp>
      <p:sp>
        <p:nvSpPr>
          <p:cNvPr id="103" name="Freeform 102">
            <a:extLst>
              <a:ext uri="{FF2B5EF4-FFF2-40B4-BE49-F238E27FC236}">
                <a16:creationId xmlns:a16="http://schemas.microsoft.com/office/drawing/2014/main" id="{39DA29F3-7155-7746-9CAC-A3D382E96F0A}"/>
              </a:ext>
            </a:extLst>
          </p:cNvPr>
          <p:cNvSpPr>
            <a:spLocks/>
          </p:cNvSpPr>
          <p:nvPr/>
        </p:nvSpPr>
        <p:spPr bwMode="auto">
          <a:xfrm rot="5400000">
            <a:off x="6454988" y="3744203"/>
            <a:ext cx="345648" cy="152400"/>
          </a:xfrm>
          <a:custGeom>
            <a:avLst/>
            <a:gdLst>
              <a:gd name="T0" fmla="*/ 0 w 78"/>
              <a:gd name="T1" fmla="*/ 40 h 40"/>
              <a:gd name="T2" fmla="*/ 39 w 78"/>
              <a:gd name="T3" fmla="*/ 0 h 40"/>
              <a:gd name="T4" fmla="*/ 78 w 78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40">
                <a:moveTo>
                  <a:pt x="0" y="40"/>
                </a:moveTo>
                <a:lnTo>
                  <a:pt x="39" y="0"/>
                </a:lnTo>
                <a:lnTo>
                  <a:pt x="78" y="40"/>
                </a:lnTo>
              </a:path>
            </a:pathLst>
          </a:custGeom>
          <a:solidFill>
            <a:schemeClr val="accent1"/>
          </a:solidFill>
          <a:ln w="1905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1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Simultaneously expanding to multiple global AWS Regions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880" y="836530"/>
            <a:ext cx="9636871" cy="4758176"/>
          </a:xfrm>
          <a:prstGeom prst="rect">
            <a:avLst/>
          </a:prstGeom>
        </p:spPr>
      </p:pic>
      <p:graphicFrame>
        <p:nvGraphicFramePr>
          <p:cNvPr id="51" name="Table 9">
            <a:extLst>
              <a:ext uri="{FF2B5EF4-FFF2-40B4-BE49-F238E27FC236}">
                <a16:creationId xmlns:a16="http://schemas.microsoft.com/office/drawing/2014/main" id="{BEB5ADD5-4432-4F32-8367-816BBFA53F1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549796" y="5485818"/>
          <a:ext cx="7359005" cy="1103316"/>
        </p:xfrm>
        <a:graphic>
          <a:graphicData uri="http://schemas.openxmlformats.org/drawingml/2006/table">
            <a:tbl>
              <a:tblPr>
                <a:tableStyleId>{EB9631B5-78F2-41C9-869B-9F39066F8104}</a:tableStyleId>
              </a:tblPr>
              <a:tblGrid>
                <a:gridCol w="1563662">
                  <a:extLst>
                    <a:ext uri="{9D8B030D-6E8A-4147-A177-3AD203B41FA5}">
                      <a16:colId xmlns:a16="http://schemas.microsoft.com/office/drawing/2014/main" val="3967916822"/>
                    </a:ext>
                  </a:extLst>
                </a:gridCol>
                <a:gridCol w="1828324">
                  <a:extLst>
                    <a:ext uri="{9D8B030D-6E8A-4147-A177-3AD203B41FA5}">
                      <a16:colId xmlns:a16="http://schemas.microsoft.com/office/drawing/2014/main" val="2313126345"/>
                    </a:ext>
                  </a:extLst>
                </a:gridCol>
                <a:gridCol w="1352198">
                  <a:extLst>
                    <a:ext uri="{9D8B030D-6E8A-4147-A177-3AD203B41FA5}">
                      <a16:colId xmlns:a16="http://schemas.microsoft.com/office/drawing/2014/main" val="731614145"/>
                    </a:ext>
                  </a:extLst>
                </a:gridCol>
                <a:gridCol w="1428378">
                  <a:extLst>
                    <a:ext uri="{9D8B030D-6E8A-4147-A177-3AD203B41FA5}">
                      <a16:colId xmlns:a16="http://schemas.microsoft.com/office/drawing/2014/main" val="1928580339"/>
                    </a:ext>
                  </a:extLst>
                </a:gridCol>
                <a:gridCol w="1186443">
                  <a:extLst>
                    <a:ext uri="{9D8B030D-6E8A-4147-A177-3AD203B41FA5}">
                      <a16:colId xmlns:a16="http://schemas.microsoft.com/office/drawing/2014/main" val="1744562503"/>
                    </a:ext>
                  </a:extLst>
                </a:gridCol>
              </a:tblGrid>
              <a:tr h="16305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chemeClr val="tx2"/>
                          </a:solidFill>
                        </a:rPr>
                        <a:t>March 2019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>
                          <a:solidFill>
                            <a:schemeClr val="tx2"/>
                          </a:solidFill>
                        </a:rPr>
                        <a:t>Q2 2019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>
                          <a:solidFill>
                            <a:schemeClr val="tx2"/>
                          </a:solidFill>
                        </a:rPr>
                        <a:t>Q3 2019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1">
                          <a:solidFill>
                            <a:schemeClr val="tx2"/>
                          </a:solidFill>
                        </a:rPr>
                        <a:t>Q4 2019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>
                          <a:solidFill>
                            <a:schemeClr val="tx2"/>
                          </a:solidFill>
                        </a:rPr>
                        <a:t>1H2020 (est.)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7738994"/>
                  </a:ext>
                </a:extLst>
              </a:tr>
              <a:tr h="13409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Asia Pacific (Singapore)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*South America (Sao Paulo)*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Europe (Sweden)</a:t>
                      </a:r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>
                          <a:solidFill>
                            <a:schemeClr val="tx2"/>
                          </a:solidFill>
                        </a:rPr>
                        <a:t>Bahrain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>
                          <a:solidFill>
                            <a:schemeClr val="tx2"/>
                          </a:solidFill>
                        </a:rPr>
                        <a:t>China (Mainland)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876956"/>
                  </a:ext>
                </a:extLst>
              </a:tr>
              <a:tr h="13409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*Canada (Central)*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*Asia Pacific (Seoul)*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China (Hong Kong)</a:t>
                      </a:r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>
                          <a:solidFill>
                            <a:schemeClr val="tx2"/>
                          </a:solidFill>
                        </a:rPr>
                        <a:t>Gov Cloud US East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>
                          <a:solidFill>
                            <a:schemeClr val="tx2"/>
                          </a:solidFill>
                        </a:rPr>
                        <a:t>Cape Town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679841"/>
                  </a:ext>
                </a:extLst>
              </a:tr>
              <a:tr h="1314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Europe (Paris)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**Asia Pacific (Osaka-Local)**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800" b="0">
                          <a:solidFill>
                            <a:schemeClr val="tx2"/>
                          </a:solidFill>
                        </a:rPr>
                        <a:t>Milan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21437"/>
                  </a:ext>
                </a:extLst>
              </a:tr>
              <a:tr h="131480">
                <a:tc>
                  <a:txBody>
                    <a:bodyPr/>
                    <a:lstStyle/>
                    <a:p>
                      <a:pPr marL="0" marR="0" lvl="0" indent="0" algn="l" defTabSz="9143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kern="120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*Asia Pacific (Mumbai)*</a:t>
                      </a: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950404"/>
                  </a:ext>
                </a:extLst>
              </a:tr>
              <a:tr h="232625">
                <a:tc>
                  <a:txBody>
                    <a:bodyPr/>
                    <a:lstStyle/>
                    <a:p>
                      <a:pPr algn="l"/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kern="120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b="0" dirty="0">
                        <a:solidFill>
                          <a:schemeClr val="tx2"/>
                        </a:solidFill>
                      </a:endParaRPr>
                    </a:p>
                  </a:txBody>
                  <a:tcPr marL="45708" marR="0" marT="18283" marB="1828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325322"/>
                  </a:ext>
                </a:extLst>
              </a:tr>
            </a:tbl>
          </a:graphicData>
        </a:graphic>
      </p:graphicFrame>
      <p:sp>
        <p:nvSpPr>
          <p:cNvPr id="54" name="Oval 53">
            <a:extLst>
              <a:ext uri="{FF2B5EF4-FFF2-40B4-BE49-F238E27FC236}">
                <a16:creationId xmlns:a16="http://schemas.microsoft.com/office/drawing/2014/main" id="{53766535-5832-4867-843A-ED7AA6480E25}"/>
              </a:ext>
            </a:extLst>
          </p:cNvPr>
          <p:cNvSpPr/>
          <p:nvPr/>
        </p:nvSpPr>
        <p:spPr>
          <a:xfrm>
            <a:off x="5454825" y="2105851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2281B0D-8374-4B31-BB7E-21B7714664BB}"/>
              </a:ext>
            </a:extLst>
          </p:cNvPr>
          <p:cNvSpPr/>
          <p:nvPr/>
        </p:nvSpPr>
        <p:spPr>
          <a:xfrm>
            <a:off x="2491333" y="2864106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2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4404334-1122-4A2F-84E6-87D12467916C}"/>
              </a:ext>
            </a:extLst>
          </p:cNvPr>
          <p:cNvSpPr/>
          <p:nvPr/>
        </p:nvSpPr>
        <p:spPr>
          <a:xfrm>
            <a:off x="9409752" y="2595779"/>
            <a:ext cx="281067" cy="281067"/>
          </a:xfrm>
          <a:prstGeom prst="ellipse">
            <a:avLst/>
          </a:prstGeom>
          <a:solidFill>
            <a:srgbClr val="90C56D">
              <a:alpha val="76000"/>
            </a:srgb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0BDD440-5215-4C25-AD68-21022B2B1DA5}"/>
              </a:ext>
            </a:extLst>
          </p:cNvPr>
          <p:cNvSpPr/>
          <p:nvPr/>
        </p:nvSpPr>
        <p:spPr>
          <a:xfrm>
            <a:off x="3456643" y="2546311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8388D17-FEF0-4E33-ADD0-F7A38B41CCF2}"/>
              </a:ext>
            </a:extLst>
          </p:cNvPr>
          <p:cNvSpPr/>
          <p:nvPr/>
        </p:nvSpPr>
        <p:spPr>
          <a:xfrm>
            <a:off x="2567849" y="2651544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E81983F-C72B-4252-86B0-E8D02CDB6C1C}"/>
              </a:ext>
            </a:extLst>
          </p:cNvPr>
          <p:cNvSpPr/>
          <p:nvPr/>
        </p:nvSpPr>
        <p:spPr>
          <a:xfrm>
            <a:off x="2360760" y="2609452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8EEF539-C46E-467C-B7C3-40A2E69F06E5}"/>
              </a:ext>
            </a:extLst>
          </p:cNvPr>
          <p:cNvSpPr/>
          <p:nvPr/>
        </p:nvSpPr>
        <p:spPr>
          <a:xfrm>
            <a:off x="3519310" y="2774097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20B62383-469F-478E-97AC-413BB731A1FF}"/>
              </a:ext>
            </a:extLst>
          </p:cNvPr>
          <p:cNvSpPr/>
          <p:nvPr/>
        </p:nvSpPr>
        <p:spPr>
          <a:xfrm>
            <a:off x="4252229" y="4450503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2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447D29D-F2DF-40B4-A955-C39C663A6968}"/>
              </a:ext>
            </a:extLst>
          </p:cNvPr>
          <p:cNvSpPr/>
          <p:nvPr/>
        </p:nvSpPr>
        <p:spPr>
          <a:xfrm>
            <a:off x="5590552" y="2267261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EC6CACD-C217-4865-A897-3EE196195E2F}"/>
              </a:ext>
            </a:extLst>
          </p:cNvPr>
          <p:cNvSpPr/>
          <p:nvPr/>
        </p:nvSpPr>
        <p:spPr>
          <a:xfrm>
            <a:off x="5815282" y="2276327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BAB4FA3-70FA-4708-A0B3-4D6BA24C5389}"/>
              </a:ext>
            </a:extLst>
          </p:cNvPr>
          <p:cNvSpPr/>
          <p:nvPr/>
        </p:nvSpPr>
        <p:spPr>
          <a:xfrm>
            <a:off x="9673402" y="4700849"/>
            <a:ext cx="281067" cy="281067"/>
          </a:xfrm>
          <a:prstGeom prst="ellipse">
            <a:avLst/>
          </a:prstGeom>
          <a:solidFill>
            <a:srgbClr val="90C56D">
              <a:alpha val="76000"/>
            </a:srgb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1A62BA0-E274-44DC-8B45-3A642C0264A9}"/>
              </a:ext>
            </a:extLst>
          </p:cNvPr>
          <p:cNvSpPr/>
          <p:nvPr/>
        </p:nvSpPr>
        <p:spPr>
          <a:xfrm>
            <a:off x="6155074" y="4625279"/>
            <a:ext cx="281067" cy="281067"/>
          </a:xfrm>
          <a:prstGeom prst="ellipse">
            <a:avLst/>
          </a:prstGeom>
          <a:solidFill>
            <a:schemeClr val="tx1">
              <a:lumMod val="40000"/>
              <a:lumOff val="60000"/>
              <a:alpha val="76000"/>
            </a:schemeClr>
          </a:solidFill>
          <a:ln w="222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>
              <a:solidFill>
                <a:prstClr val="white"/>
              </a:solidFill>
              <a:highlight>
                <a:srgbClr val="FFFF00"/>
              </a:highlight>
              <a:latin typeface="Metropoli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168D4E3-7299-44B5-B01A-FDBFAA843B4F}"/>
              </a:ext>
            </a:extLst>
          </p:cNvPr>
          <p:cNvSpPr/>
          <p:nvPr/>
        </p:nvSpPr>
        <p:spPr>
          <a:xfrm>
            <a:off x="5912892" y="2519465"/>
            <a:ext cx="281067" cy="281067"/>
          </a:xfrm>
          <a:prstGeom prst="ellipse">
            <a:avLst/>
          </a:prstGeom>
          <a:solidFill>
            <a:schemeClr val="tx1">
              <a:lumMod val="40000"/>
              <a:lumOff val="60000"/>
              <a:alpha val="76000"/>
            </a:schemeClr>
          </a:solidFill>
          <a:ln w="222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>
              <a:solidFill>
                <a:prstClr val="white"/>
              </a:solidFill>
              <a:highlight>
                <a:srgbClr val="FFFF00"/>
              </a:highlight>
              <a:latin typeface="Metropoli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9D161FF-AC62-45AA-AE6A-E6B8D35ACAD7}"/>
              </a:ext>
            </a:extLst>
          </p:cNvPr>
          <p:cNvSpPr/>
          <p:nvPr/>
        </p:nvSpPr>
        <p:spPr>
          <a:xfrm>
            <a:off x="3314758" y="2686844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C41B87C-9B38-4C3F-9B43-C4B72D1E92E6}"/>
              </a:ext>
            </a:extLst>
          </p:cNvPr>
          <p:cNvSpPr/>
          <p:nvPr/>
        </p:nvSpPr>
        <p:spPr>
          <a:xfrm>
            <a:off x="3649532" y="2514702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2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4B51B4-2DCA-43A1-B3F0-86B6F79398AC}"/>
              </a:ext>
            </a:extLst>
          </p:cNvPr>
          <p:cNvSpPr/>
          <p:nvPr/>
        </p:nvSpPr>
        <p:spPr>
          <a:xfrm>
            <a:off x="5675519" y="2479108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B74AB4C-1747-46AE-B6D5-1B974437F22E}"/>
              </a:ext>
            </a:extLst>
          </p:cNvPr>
          <p:cNvSpPr/>
          <p:nvPr/>
        </p:nvSpPr>
        <p:spPr>
          <a:xfrm>
            <a:off x="6014541" y="1941648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97A6B70-98C4-468E-A96A-23E29581B9B8}"/>
              </a:ext>
            </a:extLst>
          </p:cNvPr>
          <p:cNvSpPr/>
          <p:nvPr/>
        </p:nvSpPr>
        <p:spPr>
          <a:xfrm>
            <a:off x="7703818" y="3231827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2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D5E6BBF-9147-4E3C-AF81-3162F411A16A}"/>
              </a:ext>
            </a:extLst>
          </p:cNvPr>
          <p:cNvSpPr/>
          <p:nvPr/>
        </p:nvSpPr>
        <p:spPr>
          <a:xfrm>
            <a:off x="8335875" y="3658153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white"/>
                </a:solidFill>
                <a:latin typeface="Metropolis"/>
              </a:rPr>
              <a:t>3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819C3A8-A3F5-4B23-90E0-E28069E696EB}"/>
              </a:ext>
            </a:extLst>
          </p:cNvPr>
          <p:cNvSpPr/>
          <p:nvPr/>
        </p:nvSpPr>
        <p:spPr>
          <a:xfrm>
            <a:off x="8647991" y="3087774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prstClr val="white"/>
              </a:solidFill>
              <a:latin typeface="Metropoli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861B736-A5A6-4C08-B02F-79C87E78D100}"/>
              </a:ext>
            </a:extLst>
          </p:cNvPr>
          <p:cNvSpPr/>
          <p:nvPr/>
        </p:nvSpPr>
        <p:spPr>
          <a:xfrm>
            <a:off x="8989078" y="2708460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2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6AD0FC6-7CFC-4878-91F1-C69551DAEE61}"/>
              </a:ext>
            </a:extLst>
          </p:cNvPr>
          <p:cNvSpPr/>
          <p:nvPr/>
        </p:nvSpPr>
        <p:spPr>
          <a:xfrm>
            <a:off x="9286716" y="2788663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white"/>
                </a:solidFill>
                <a:latin typeface="Metropolis"/>
              </a:rPr>
              <a:t>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0E5458-6C68-4182-94F9-4CD37A8F2D95}"/>
              </a:ext>
            </a:extLst>
          </p:cNvPr>
          <p:cNvSpPr/>
          <p:nvPr/>
        </p:nvSpPr>
        <p:spPr>
          <a:xfrm>
            <a:off x="388045" y="5920359"/>
            <a:ext cx="4785412" cy="338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800" dirty="0">
                <a:solidFill>
                  <a:schemeClr val="tx2"/>
                </a:solidFill>
              </a:rPr>
              <a:t>* Stretched cluster not supported (2 AZs) </a:t>
            </a:r>
          </a:p>
          <a:p>
            <a:pPr lvl="0">
              <a:defRPr/>
            </a:pPr>
            <a:r>
              <a:rPr lang="en-US" sz="800" dirty="0">
                <a:solidFill>
                  <a:schemeClr val="tx2"/>
                </a:solidFill>
              </a:rPr>
              <a:t>** Disaster Recovery site only, gated entry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78C1D60-6F43-4724-A0E0-74725D7FBDD3}"/>
              </a:ext>
            </a:extLst>
          </p:cNvPr>
          <p:cNvSpPr/>
          <p:nvPr/>
        </p:nvSpPr>
        <p:spPr>
          <a:xfrm>
            <a:off x="4276141" y="5489939"/>
            <a:ext cx="281067" cy="281067"/>
          </a:xfrm>
          <a:prstGeom prst="ellipse">
            <a:avLst/>
          </a:prstGeom>
          <a:solidFill>
            <a:schemeClr val="accent4">
              <a:alpha val="76000"/>
            </a:schemeClr>
          </a:solidFill>
          <a:ln w="2222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white"/>
                </a:solidFill>
                <a:latin typeface="Metropolis"/>
              </a:rPr>
              <a:t>#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DD27C2E-EA52-4E13-8423-83E0D47370C4}"/>
              </a:ext>
            </a:extLst>
          </p:cNvPr>
          <p:cNvSpPr/>
          <p:nvPr/>
        </p:nvSpPr>
        <p:spPr>
          <a:xfrm>
            <a:off x="5841199" y="5489849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#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FF91EB6-8458-4046-8A4D-E5BA50EE8ABE}"/>
              </a:ext>
            </a:extLst>
          </p:cNvPr>
          <p:cNvSpPr/>
          <p:nvPr/>
        </p:nvSpPr>
        <p:spPr>
          <a:xfrm>
            <a:off x="7665738" y="5488566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#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29837" y="3357735"/>
            <a:ext cx="2242563" cy="1962998"/>
            <a:chOff x="671502" y="3510705"/>
            <a:chExt cx="2242563" cy="1962998"/>
          </a:xfrm>
        </p:grpSpPr>
        <p:graphicFrame>
          <p:nvGraphicFramePr>
            <p:cNvPr id="87" name="Table 9">
              <a:extLst>
                <a:ext uri="{FF2B5EF4-FFF2-40B4-BE49-F238E27FC236}">
                  <a16:creationId xmlns:a16="http://schemas.microsoft.com/office/drawing/2014/main" id="{B7346D3F-D52A-431A-BC2D-8D25567DAF79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955367" y="3510705"/>
            <a:ext cx="1958698" cy="1962998"/>
          </p:xfrm>
          <a:graphic>
            <a:graphicData uri="http://schemas.openxmlformats.org/drawingml/2006/table">
              <a:tbl>
                <a:tblPr>
                  <a:tableStyleId>{EB9631B5-78F2-41C9-869B-9F39066F8104}</a:tableStyleId>
                </a:tblPr>
                <a:tblGrid>
                  <a:gridCol w="1958698">
                    <a:extLst>
                      <a:ext uri="{9D8B030D-6E8A-4147-A177-3AD203B41FA5}">
                        <a16:colId xmlns:a16="http://schemas.microsoft.com/office/drawing/2014/main" val="1207357887"/>
                      </a:ext>
                    </a:extLst>
                  </a:gridCol>
                </a:tblGrid>
                <a:tr h="356523">
                  <a:tc>
                    <a:txBody>
                      <a:bodyPr/>
                      <a:lstStyle/>
                      <a:p>
                        <a:pPr algn="l">
                          <a:buNone/>
                        </a:pPr>
                        <a:r>
                          <a:rPr lang="en-US" sz="1000" b="1" dirty="0">
                            <a:solidFill>
                              <a:schemeClr val="tx2"/>
                            </a:solidFill>
                          </a:rPr>
                          <a:t>Available Regions and # of Availability Zones (AZs)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 w="25400" cmpd="sng">
                        <a:noFill/>
                      </a:lnT>
                      <a:lnB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2317738994"/>
                    </a:ext>
                  </a:extLst>
                </a:tr>
                <a:tr h="15845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800" b="0">
                            <a:solidFill>
                              <a:schemeClr val="tx2"/>
                            </a:solidFill>
                          </a:rPr>
                          <a:t>US West (Oregon)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160876956"/>
                    </a:ext>
                  </a:extLst>
                </a:tr>
                <a:tr h="158455">
                  <a:tc>
                    <a:txBody>
                      <a:bodyPr/>
                      <a:lstStyle/>
                      <a:p>
                        <a:pPr algn="l">
                          <a:buNone/>
                        </a:pPr>
                        <a:r>
                          <a:rPr lang="en-US" sz="800" b="0">
                            <a:solidFill>
                              <a:schemeClr val="tx2"/>
                            </a:solidFill>
                          </a:rPr>
                          <a:t>US East (N. Virginia)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471679841"/>
                    </a:ext>
                  </a:extLst>
                </a:tr>
                <a:tr h="15845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800" b="0">
                            <a:solidFill>
                              <a:schemeClr val="tx2"/>
                            </a:solidFill>
                          </a:rPr>
                          <a:t>Europe (London)  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51021437"/>
                    </a:ext>
                  </a:extLst>
                </a:tr>
                <a:tr h="15845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800" b="0" kern="120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rPr>
                          <a:t>Europe </a:t>
                        </a:r>
                        <a:r>
                          <a:rPr lang="en-US" sz="800" b="0">
                            <a:solidFill>
                              <a:schemeClr val="tx2"/>
                            </a:solidFill>
                          </a:rPr>
                          <a:t>(</a:t>
                        </a:r>
                        <a:r>
                          <a:rPr lang="en-US" sz="800" b="0" kern="120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rPr>
                          <a:t>Frankfurt)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3407950404"/>
                    </a:ext>
                  </a:extLst>
                </a:tr>
                <a:tr h="15845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800" b="0">
                            <a:solidFill>
                              <a:schemeClr val="tx2"/>
                            </a:solidFill>
                          </a:rPr>
                          <a:t>Asia Pacific (Sydney) 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254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901325322"/>
                    </a:ext>
                  </a:extLst>
                </a:tr>
                <a:tr h="15845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800" b="0" kern="120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rPr>
                          <a:t>Europe (Ireland)</a:t>
                        </a:r>
                        <a:endParaRPr lang="en-US" sz="800" b="0">
                          <a:solidFill>
                            <a:schemeClr val="tx2"/>
                          </a:solidFill>
                        </a:endParaRP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254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3527558013"/>
                    </a:ext>
                  </a:extLst>
                </a:tr>
                <a:tr h="15845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800" b="0" kern="120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rPr>
                          <a:t>*US West (N. California)*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254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2370631393"/>
                    </a:ext>
                  </a:extLst>
                </a:tr>
                <a:tr h="15845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800" b="0" kern="120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rPr>
                          <a:t>US East (Ohio) 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254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2182024729"/>
                    </a:ext>
                  </a:extLst>
                </a:tr>
                <a:tr h="15845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800" b="0" kern="120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rPr>
                          <a:t>Asia Pacific (Tokyo) 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254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2394910911"/>
                    </a:ext>
                  </a:extLst>
                </a:tr>
                <a:tr h="180101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800" b="0" kern="1200" dirty="0" err="1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rPr>
                          <a:t>Gov</a:t>
                        </a:r>
                        <a:r>
                          <a:rPr lang="en-US" sz="800" b="0" kern="1200" dirty="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rPr>
                          <a:t> Cloud US West </a:t>
                        </a:r>
                      </a:p>
                    </a:txBody>
                    <a:tcPr marL="45708" marR="0" marT="18283" marB="18283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25400" cmpd="sng">
                        <a:noFill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</a:tcPr>
                  </a:tc>
                  <a:extLst>
                    <a:ext uri="{0D108BD9-81ED-4DB2-BD59-A6C34878D82A}">
                      <a16:rowId xmlns:a16="http://schemas.microsoft.com/office/drawing/2014/main" val="1070460536"/>
                    </a:ext>
                  </a:extLst>
                </a:tr>
              </a:tbl>
            </a:graphicData>
          </a:graphic>
        </p:graphicFrame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C47E5697-9274-410F-B59A-FE09BA32C8D4}"/>
                </a:ext>
              </a:extLst>
            </p:cNvPr>
            <p:cNvSpPr/>
            <p:nvPr/>
          </p:nvSpPr>
          <p:spPr>
            <a:xfrm>
              <a:off x="671502" y="3520214"/>
              <a:ext cx="281067" cy="281067"/>
            </a:xfrm>
            <a:prstGeom prst="ellipse">
              <a:avLst/>
            </a:prstGeom>
            <a:solidFill>
              <a:schemeClr val="accent4">
                <a:alpha val="76000"/>
              </a:schemeClr>
            </a:solidFill>
            <a:ln w="22225">
              <a:solidFill>
                <a:srgbClr val="00B05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prstClr val="white"/>
                  </a:solidFill>
                  <a:latin typeface="Metropolis"/>
                </a:rPr>
                <a:t>#</a:t>
              </a:r>
            </a:p>
          </p:txBody>
        </p:sp>
      </p:grpSp>
      <p:sp>
        <p:nvSpPr>
          <p:cNvPr id="89" name="Oval 88">
            <a:extLst>
              <a:ext uri="{FF2B5EF4-FFF2-40B4-BE49-F238E27FC236}">
                <a16:creationId xmlns:a16="http://schemas.microsoft.com/office/drawing/2014/main" id="{4503A538-056B-4CB5-8704-51840B6B444F}"/>
              </a:ext>
            </a:extLst>
          </p:cNvPr>
          <p:cNvSpPr/>
          <p:nvPr/>
        </p:nvSpPr>
        <p:spPr>
          <a:xfrm>
            <a:off x="10412505" y="5488566"/>
            <a:ext cx="281067" cy="281067"/>
          </a:xfrm>
          <a:prstGeom prst="ellipse">
            <a:avLst/>
          </a:prstGeom>
          <a:solidFill>
            <a:schemeClr val="tx1">
              <a:lumMod val="40000"/>
              <a:lumOff val="60000"/>
              <a:alpha val="76000"/>
            </a:schemeClr>
          </a:solidFill>
          <a:ln w="222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>
              <a:solidFill>
                <a:prstClr val="white"/>
              </a:solidFill>
              <a:highlight>
                <a:srgbClr val="FFFF00"/>
              </a:highlight>
              <a:latin typeface="Metropoli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C2989C8-29C0-4F05-9F2A-EB2A279C3510}"/>
              </a:ext>
            </a:extLst>
          </p:cNvPr>
          <p:cNvSpPr/>
          <p:nvPr/>
        </p:nvSpPr>
        <p:spPr>
          <a:xfrm>
            <a:off x="8670619" y="2365663"/>
            <a:ext cx="281067" cy="281067"/>
          </a:xfrm>
          <a:prstGeom prst="ellipse">
            <a:avLst/>
          </a:prstGeom>
          <a:solidFill>
            <a:schemeClr val="tx1">
              <a:lumMod val="40000"/>
              <a:lumOff val="60000"/>
              <a:alpha val="76000"/>
            </a:schemeClr>
          </a:solidFill>
          <a:ln w="222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>
              <a:solidFill>
                <a:prstClr val="white"/>
              </a:solidFill>
              <a:highlight>
                <a:srgbClr val="FFFF00"/>
              </a:highlight>
              <a:latin typeface="Metropoli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D350A55-547C-41C4-B1FF-EE965080319B}"/>
              </a:ext>
            </a:extLst>
          </p:cNvPr>
          <p:cNvSpPr/>
          <p:nvPr/>
        </p:nvSpPr>
        <p:spPr>
          <a:xfrm>
            <a:off x="6947831" y="3092260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>
              <a:solidFill>
                <a:prstClr val="white"/>
              </a:solidFill>
              <a:latin typeface="Metropoli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4927B2B-D9A0-494B-BA8C-E51F61FE25F5}"/>
              </a:ext>
            </a:extLst>
          </p:cNvPr>
          <p:cNvSpPr/>
          <p:nvPr/>
        </p:nvSpPr>
        <p:spPr>
          <a:xfrm>
            <a:off x="9014881" y="5500196"/>
            <a:ext cx="281067" cy="281067"/>
          </a:xfrm>
          <a:prstGeom prst="ellipse">
            <a:avLst/>
          </a:prstGeom>
          <a:solidFill>
            <a:schemeClr val="accent1">
              <a:alpha val="76000"/>
            </a:schemeClr>
          </a:solidFill>
          <a:ln w="2222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prstClr val="white"/>
                </a:solidFill>
                <a:latin typeface="Metropolis"/>
              </a:rPr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5BFC65-D6EA-4EB0-B8BE-727D0D846D9E}"/>
              </a:ext>
            </a:extLst>
          </p:cNvPr>
          <p:cNvSpPr txBox="1"/>
          <p:nvPr/>
        </p:nvSpPr>
        <p:spPr>
          <a:xfrm>
            <a:off x="504208" y="5722360"/>
            <a:ext cx="227654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00" dirty="0"/>
              <a:t>Last updated: March 8, 2019</a:t>
            </a:r>
          </a:p>
        </p:txBody>
      </p:sp>
    </p:spTree>
    <p:extLst>
      <p:ext uri="{BB962C8B-B14F-4D97-AF65-F5344CB8AC3E}">
        <p14:creationId xmlns:p14="http://schemas.microsoft.com/office/powerpoint/2010/main" val="122456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E81D0F8F-3A2A-8545-8431-EA2D93199540}"/>
              </a:ext>
            </a:extLst>
          </p:cNvPr>
          <p:cNvCxnSpPr>
            <a:cxnSpLocks/>
          </p:cNvCxnSpPr>
          <p:nvPr/>
        </p:nvCxnSpPr>
        <p:spPr bwMode="gray">
          <a:xfrm flipH="1" flipV="1">
            <a:off x="11035913" y="4212409"/>
            <a:ext cx="176630" cy="1282084"/>
          </a:xfrm>
          <a:prstGeom prst="line">
            <a:avLst/>
          </a:pr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667C8C5-0C06-5947-AEA0-522AFE1A5EDE}"/>
              </a:ext>
            </a:extLst>
          </p:cNvPr>
          <p:cNvSpPr/>
          <p:nvPr/>
        </p:nvSpPr>
        <p:spPr>
          <a:xfrm>
            <a:off x="4519010" y="670867"/>
            <a:ext cx="3142987" cy="3256652"/>
          </a:xfrm>
          <a:prstGeom prst="roundRect">
            <a:avLst>
              <a:gd name="adj" fmla="val 9818"/>
            </a:avLst>
          </a:prstGeom>
          <a:noFill/>
          <a:ln w="6350" cap="flat" cmpd="sng" algn="ctr">
            <a:solidFill>
              <a:srgbClr val="474746"/>
            </a:solidFill>
            <a:prstDash val="solid"/>
          </a:ln>
          <a:effectLst/>
        </p:spPr>
        <p:txBody>
          <a:bodyPr anchor="ctr"/>
          <a:lstStyle/>
          <a:p>
            <a:pPr algn="ctr" defTabSz="913737">
              <a:defRPr/>
            </a:pPr>
            <a:endParaRPr lang="en-US" sz="1799" kern="0" dirty="0">
              <a:solidFill>
                <a:srgbClr val="474746"/>
              </a:solidFill>
              <a:latin typeface="Arial"/>
              <a:ea typeface="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9A6DF3-5239-F24B-91D7-0BA3EAAEF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0416" y="415368"/>
            <a:ext cx="2125986" cy="23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3737"/>
            <a:r>
              <a:rPr lang="en-US" sz="900" b="1" dirty="0">
                <a:solidFill>
                  <a:srgbClr val="474746"/>
                </a:solidFill>
                <a:ea typeface="Verdana" pitchFamily="34" charset="0"/>
                <a:cs typeface="Helvetica Neue"/>
              </a:rPr>
              <a:t>VMware Cloud VPC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9145D4-D5C8-4F40-9460-F16A6044D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849" y="776901"/>
            <a:ext cx="1257912" cy="2050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0E19A1-59FA-C54C-A585-5ADE6448A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300" y="385979"/>
            <a:ext cx="598703" cy="390922"/>
          </a:xfrm>
          <a:prstGeom prst="rect">
            <a:avLst/>
          </a:prstGeom>
        </p:spPr>
      </p:pic>
      <p:pic>
        <p:nvPicPr>
          <p:cNvPr id="9" name="Picture 8" descr="ICON_Server_flat_Q408.png">
            <a:extLst>
              <a:ext uri="{FF2B5EF4-FFF2-40B4-BE49-F238E27FC236}">
                <a16:creationId xmlns:a16="http://schemas.microsoft.com/office/drawing/2014/main" id="{F9908AC5-37DF-644A-A7EE-D2CE33C295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93581" y="3384097"/>
            <a:ext cx="461822" cy="11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D843A83-7DFD-5643-BB35-9A0E62D7DA9E}"/>
              </a:ext>
            </a:extLst>
          </p:cNvPr>
          <p:cNvSpPr/>
          <p:nvPr/>
        </p:nvSpPr>
        <p:spPr>
          <a:xfrm>
            <a:off x="8509652" y="685942"/>
            <a:ext cx="3155981" cy="3275624"/>
          </a:xfrm>
          <a:prstGeom prst="roundRect">
            <a:avLst>
              <a:gd name="adj" fmla="val 9818"/>
            </a:avLst>
          </a:prstGeom>
          <a:noFill/>
          <a:ln w="6350" cap="flat" cmpd="sng" algn="ctr">
            <a:solidFill>
              <a:srgbClr val="474746"/>
            </a:solidFill>
            <a:prstDash val="solid"/>
          </a:ln>
          <a:effectLst/>
        </p:spPr>
        <p:txBody>
          <a:bodyPr anchor="ctr"/>
          <a:lstStyle/>
          <a:p>
            <a:pPr algn="ctr" defTabSz="913737">
              <a:defRPr/>
            </a:pPr>
            <a:endParaRPr lang="en-US" sz="1799" kern="0" dirty="0">
              <a:solidFill>
                <a:srgbClr val="474746"/>
              </a:solidFill>
              <a:latin typeface="Arial"/>
              <a:ea typeface=""/>
              <a:cs typeface="Arial"/>
            </a:endParaRPr>
          </a:p>
        </p:txBody>
      </p:sp>
      <p:sp>
        <p:nvSpPr>
          <p:cNvPr id="14" name="TextBox 35">
            <a:extLst>
              <a:ext uri="{FF2B5EF4-FFF2-40B4-BE49-F238E27FC236}">
                <a16:creationId xmlns:a16="http://schemas.microsoft.com/office/drawing/2014/main" id="{F4EB438D-8351-3A42-BAB8-39CB5DB9F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1031" y="438211"/>
            <a:ext cx="1358131" cy="23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3737"/>
            <a:r>
              <a:rPr lang="en-US" sz="900" b="1" dirty="0">
                <a:solidFill>
                  <a:srgbClr val="474746"/>
                </a:solidFill>
                <a:ea typeface="Verdana" pitchFamily="34" charset="0"/>
                <a:cs typeface="Helvetica Neue"/>
              </a:rPr>
              <a:t>Customer VPC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670C2B-A032-C048-820F-DA23CF72C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91" y="420026"/>
            <a:ext cx="522529" cy="390921"/>
          </a:xfrm>
          <a:prstGeom prst="rect">
            <a:avLst/>
          </a:prstGeom>
        </p:spPr>
      </p:pic>
      <p:pic>
        <p:nvPicPr>
          <p:cNvPr id="16" name="Picture 15" descr="ICON_Server_flat_Q408.png">
            <a:extLst>
              <a:ext uri="{FF2B5EF4-FFF2-40B4-BE49-F238E27FC236}">
                <a16:creationId xmlns:a16="http://schemas.microsoft.com/office/drawing/2014/main" id="{1E9EC497-EE51-E34D-B7FF-D61F3162E8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9743" y="3384097"/>
            <a:ext cx="461822" cy="11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ICON_Server_flat_Q408.png">
            <a:extLst>
              <a:ext uri="{FF2B5EF4-FFF2-40B4-BE49-F238E27FC236}">
                <a16:creationId xmlns:a16="http://schemas.microsoft.com/office/drawing/2014/main" id="{C741894D-3F93-C547-B28A-36BED76219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5882" y="3387923"/>
            <a:ext cx="461822" cy="11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ICON_Server_flat_Q408.png">
            <a:extLst>
              <a:ext uri="{FF2B5EF4-FFF2-40B4-BE49-F238E27FC236}">
                <a16:creationId xmlns:a16="http://schemas.microsoft.com/office/drawing/2014/main" id="{542AF8D1-1CC6-6A4B-A24B-3397EF32E5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2043" y="3387923"/>
            <a:ext cx="461822" cy="11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Left-Right Arrow 18">
            <a:extLst>
              <a:ext uri="{FF2B5EF4-FFF2-40B4-BE49-F238E27FC236}">
                <a16:creationId xmlns:a16="http://schemas.microsoft.com/office/drawing/2014/main" id="{8C4CD2F7-3F4E-8C4E-826D-F31889D50AA9}"/>
              </a:ext>
            </a:extLst>
          </p:cNvPr>
          <p:cNvSpPr/>
          <p:nvPr/>
        </p:nvSpPr>
        <p:spPr>
          <a:xfrm>
            <a:off x="7661997" y="2927073"/>
            <a:ext cx="847655" cy="254458"/>
          </a:xfrm>
          <a:prstGeom prst="left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019E54-B872-584A-9629-96D043CB8C9E}"/>
              </a:ext>
            </a:extLst>
          </p:cNvPr>
          <p:cNvSpPr txBox="1"/>
          <p:nvPr/>
        </p:nvSpPr>
        <p:spPr>
          <a:xfrm>
            <a:off x="7714108" y="2300463"/>
            <a:ext cx="724368" cy="369236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rgbClr val="0070C0"/>
                </a:solidFill>
              </a:rPr>
              <a:t>ENI </a:t>
            </a:r>
            <a:br>
              <a:rPr lang="en-US" sz="1200" b="1" dirty="0">
                <a:solidFill>
                  <a:srgbClr val="0070C0"/>
                </a:solidFill>
              </a:rPr>
            </a:br>
            <a:r>
              <a:rPr lang="en-US" sz="1200" b="1" dirty="0">
                <a:solidFill>
                  <a:srgbClr val="0070C0"/>
                </a:solidFill>
              </a:rPr>
              <a:t>@25Gbps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C62BC909-2FDD-CE45-BEFE-6A3733622C69}"/>
              </a:ext>
            </a:extLst>
          </p:cNvPr>
          <p:cNvSpPr/>
          <p:nvPr/>
        </p:nvSpPr>
        <p:spPr>
          <a:xfrm>
            <a:off x="8801919" y="939093"/>
            <a:ext cx="2628105" cy="895898"/>
          </a:xfrm>
          <a:prstGeom prst="roundRect">
            <a:avLst>
              <a:gd name="adj" fmla="val 9818"/>
            </a:avLst>
          </a:prstGeom>
          <a:noFill/>
          <a:ln w="6350" cap="flat" cmpd="sng" algn="ctr">
            <a:solidFill>
              <a:schemeClr val="accent1"/>
            </a:solidFill>
            <a:prstDash val="sysDash"/>
          </a:ln>
          <a:effectLst/>
        </p:spPr>
        <p:txBody>
          <a:bodyPr lIns="121835" tIns="60917" rIns="121835" bIns="60917" anchor="ctr"/>
          <a:lstStyle/>
          <a:p>
            <a:pPr algn="ctr" defTabSz="913737">
              <a:defRPr/>
            </a:pPr>
            <a:r>
              <a:rPr lang="en-US" sz="1799" kern="0" dirty="0">
                <a:solidFill>
                  <a:srgbClr val="474746"/>
                </a:solidFill>
                <a:latin typeface="Helvetica Neue"/>
                <a:ea typeface=""/>
                <a:cs typeface="Helvetica Neue"/>
              </a:rPr>
              <a:t>AZ1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AD94CAD-1DA9-7140-80C1-2BE2C955BFA2}"/>
              </a:ext>
            </a:extLst>
          </p:cNvPr>
          <p:cNvSpPr/>
          <p:nvPr/>
        </p:nvSpPr>
        <p:spPr>
          <a:xfrm>
            <a:off x="8801919" y="2560081"/>
            <a:ext cx="2628105" cy="895898"/>
          </a:xfrm>
          <a:prstGeom prst="roundRect">
            <a:avLst>
              <a:gd name="adj" fmla="val 9818"/>
            </a:avLst>
          </a:prstGeom>
          <a:noFill/>
          <a:ln w="6350" cap="flat" cmpd="sng" algn="ctr">
            <a:solidFill>
              <a:schemeClr val="accent1"/>
            </a:solidFill>
            <a:prstDash val="sysDash"/>
          </a:ln>
          <a:effectLst/>
        </p:spPr>
        <p:txBody>
          <a:bodyPr lIns="121835" tIns="60917" rIns="121835" bIns="60917" anchor="ctr"/>
          <a:lstStyle/>
          <a:p>
            <a:pPr algn="ctr" defTabSz="913737">
              <a:defRPr/>
            </a:pPr>
            <a:r>
              <a:rPr lang="en-US" sz="1799" kern="0" dirty="0">
                <a:solidFill>
                  <a:srgbClr val="474746"/>
                </a:solidFill>
                <a:latin typeface="Helvetica Neue"/>
                <a:ea typeface=""/>
                <a:cs typeface="Helvetica Neue"/>
              </a:rPr>
              <a:t>AZ2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15677ED-7EB3-E144-B61D-B44FEC9401DF}"/>
              </a:ext>
            </a:extLst>
          </p:cNvPr>
          <p:cNvSpPr/>
          <p:nvPr/>
        </p:nvSpPr>
        <p:spPr>
          <a:xfrm>
            <a:off x="396235" y="646918"/>
            <a:ext cx="2014721" cy="3280601"/>
          </a:xfrm>
          <a:prstGeom prst="roundRect">
            <a:avLst>
              <a:gd name="adj" fmla="val 9818"/>
            </a:avLst>
          </a:prstGeom>
          <a:noFill/>
          <a:ln w="6350" cap="flat" cmpd="sng" algn="ctr">
            <a:solidFill>
              <a:srgbClr val="474746"/>
            </a:solidFill>
            <a:prstDash val="solid"/>
          </a:ln>
          <a:effectLst/>
        </p:spPr>
        <p:txBody>
          <a:bodyPr lIns="121835" tIns="60917" rIns="121835" bIns="60917" anchor="ctr"/>
          <a:lstStyle/>
          <a:p>
            <a:pPr algn="ctr" defTabSz="913737">
              <a:defRPr/>
            </a:pPr>
            <a:endParaRPr lang="en-US" sz="1799" kern="0" dirty="0">
              <a:solidFill>
                <a:srgbClr val="474746"/>
              </a:solidFill>
              <a:latin typeface="Helvetica Neue"/>
              <a:ea typeface=""/>
              <a:cs typeface="Helvetica Neue"/>
            </a:endParaRPr>
          </a:p>
        </p:txBody>
      </p:sp>
      <p:sp>
        <p:nvSpPr>
          <p:cNvPr id="24" name="TextBox 37">
            <a:extLst>
              <a:ext uri="{FF2B5EF4-FFF2-40B4-BE49-F238E27FC236}">
                <a16:creationId xmlns:a16="http://schemas.microsoft.com/office/drawing/2014/main" id="{9322462D-60A7-AB4A-B41F-6686F67F0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420" y="373142"/>
            <a:ext cx="2798695" cy="26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5" tIns="60917" rIns="121835" bIns="60917">
            <a:spAutoFit/>
          </a:bodyPr>
          <a:lstStyle/>
          <a:p>
            <a:pPr algn="ctr" defTabSz="913737"/>
            <a:r>
              <a:rPr lang="en-US" sz="900" b="1" dirty="0">
                <a:solidFill>
                  <a:srgbClr val="474746"/>
                </a:solidFill>
                <a:ea typeface="Verdana" pitchFamily="34" charset="0"/>
                <a:cs typeface="Helvetica Neue"/>
              </a:rPr>
              <a:t>Customer Data Center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C6B6F23-B464-8743-9446-E13459D8F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05" y="392354"/>
            <a:ext cx="322863" cy="445972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43B8404-5EF2-2F4A-8F80-F4F26CF8EA22}"/>
              </a:ext>
            </a:extLst>
          </p:cNvPr>
          <p:cNvCxnSpPr/>
          <p:nvPr/>
        </p:nvCxnSpPr>
        <p:spPr bwMode="gray">
          <a:xfrm>
            <a:off x="2408259" y="1165024"/>
            <a:ext cx="2066840" cy="0"/>
          </a:xfrm>
          <a:prstGeom prst="line">
            <a:avLst/>
          </a:pr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97CC31FD-864D-A540-ACA4-524C7A8434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97" y="838326"/>
            <a:ext cx="544355" cy="653396"/>
          </a:xfrm>
          <a:prstGeom prst="rect">
            <a:avLst/>
          </a:prstGeom>
          <a:effectLst/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AC795E1-520F-4B4E-8422-E3C28855FBD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rgbClr val="1B508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558" y="1005983"/>
            <a:ext cx="303322" cy="318082"/>
          </a:xfrm>
          <a:prstGeom prst="rect">
            <a:avLst/>
          </a:prstGeom>
          <a:noFill/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8DD178F-7A7B-E94E-BE2D-74068F1B5829}"/>
              </a:ext>
            </a:extLst>
          </p:cNvPr>
          <p:cNvCxnSpPr/>
          <p:nvPr/>
        </p:nvCxnSpPr>
        <p:spPr bwMode="gray">
          <a:xfrm>
            <a:off x="2436533" y="2635223"/>
            <a:ext cx="2066840" cy="0"/>
          </a:xfrm>
          <a:prstGeom prst="line">
            <a:avLst/>
          </a:pr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38E1A697-FEE2-1F40-9D9A-0BF9D5AAC01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rgbClr val="1B508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831" y="2476182"/>
            <a:ext cx="303322" cy="318082"/>
          </a:xfrm>
          <a:prstGeom prst="rect">
            <a:avLst/>
          </a:prstGeom>
          <a:noFill/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1F459D3C-CBB9-5540-B1CA-735E85CD5CAC}"/>
              </a:ext>
            </a:extLst>
          </p:cNvPr>
          <p:cNvSpPr/>
          <p:nvPr/>
        </p:nvSpPr>
        <p:spPr>
          <a:xfrm flipH="1">
            <a:off x="2957763" y="2323754"/>
            <a:ext cx="837221" cy="503195"/>
          </a:xfrm>
          <a:custGeom>
            <a:avLst/>
            <a:gdLst>
              <a:gd name="connsiteX0" fmla="*/ 1747429 w 2916137"/>
              <a:gd name="connsiteY0" fmla="*/ 0 h 1700299"/>
              <a:gd name="connsiteX1" fmla="*/ 2335332 w 2916137"/>
              <a:gd name="connsiteY1" fmla="*/ 327155 h 1700299"/>
              <a:gd name="connsiteX2" fmla="*/ 2366766 w 2916137"/>
              <a:gd name="connsiteY2" fmla="*/ 412167 h 1700299"/>
              <a:gd name="connsiteX3" fmla="*/ 2438167 w 2916137"/>
              <a:gd name="connsiteY3" fmla="*/ 419105 h 1700299"/>
              <a:gd name="connsiteX4" fmla="*/ 2916137 w 2916137"/>
              <a:gd name="connsiteY4" fmla="*/ 984396 h 1700299"/>
              <a:gd name="connsiteX5" fmla="*/ 2317526 w 2916137"/>
              <a:gd name="connsiteY5" fmla="*/ 1561410 h 1700299"/>
              <a:gd name="connsiteX6" fmla="*/ 2196885 w 2916137"/>
              <a:gd name="connsiteY6" fmla="*/ 1549687 h 1700299"/>
              <a:gd name="connsiteX7" fmla="*/ 2137898 w 2916137"/>
              <a:gd name="connsiteY7" fmla="*/ 1532038 h 1700299"/>
              <a:gd name="connsiteX8" fmla="*/ 2123617 w 2916137"/>
              <a:gd name="connsiteY8" fmla="*/ 1548723 h 1700299"/>
              <a:gd name="connsiteX9" fmla="*/ 1743982 w 2916137"/>
              <a:gd name="connsiteY9" fmla="*/ 1700299 h 1700299"/>
              <a:gd name="connsiteX10" fmla="*/ 1443805 w 2916137"/>
              <a:gd name="connsiteY10" fmla="*/ 1611916 h 1700299"/>
              <a:gd name="connsiteX11" fmla="*/ 1408723 w 2916137"/>
              <a:gd name="connsiteY11" fmla="*/ 1585346 h 1700299"/>
              <a:gd name="connsiteX12" fmla="*/ 1317889 w 2916137"/>
              <a:gd name="connsiteY12" fmla="*/ 1632871 h 1700299"/>
              <a:gd name="connsiteX13" fmla="*/ 1084882 w 2916137"/>
              <a:gd name="connsiteY13" fmla="*/ 1678215 h 1700299"/>
              <a:gd name="connsiteX14" fmla="*/ 750193 w 2916137"/>
              <a:gd name="connsiteY14" fmla="*/ 1579670 h 1700299"/>
              <a:gd name="connsiteX15" fmla="*/ 701737 w 2916137"/>
              <a:gd name="connsiteY15" fmla="*/ 1541133 h 1700299"/>
              <a:gd name="connsiteX16" fmla="*/ 645085 w 2916137"/>
              <a:gd name="connsiteY16" fmla="*/ 1558084 h 1700299"/>
              <a:gd name="connsiteX17" fmla="*/ 536884 w 2916137"/>
              <a:gd name="connsiteY17" fmla="*/ 1568598 h 1700299"/>
              <a:gd name="connsiteX18" fmla="*/ 0 w 2916137"/>
              <a:gd name="connsiteY18" fmla="*/ 1051084 h 1700299"/>
              <a:gd name="connsiteX19" fmla="*/ 536884 w 2916137"/>
              <a:gd name="connsiteY19" fmla="*/ 533570 h 1700299"/>
              <a:gd name="connsiteX20" fmla="*/ 555683 w 2916137"/>
              <a:gd name="connsiteY20" fmla="*/ 535397 h 1700299"/>
              <a:gd name="connsiteX21" fmla="*/ 588654 w 2916137"/>
              <a:gd name="connsiteY21" fmla="*/ 476844 h 1700299"/>
              <a:gd name="connsiteX22" fmla="*/ 1085032 w 2916137"/>
              <a:gd name="connsiteY22" fmla="*/ 222444 h 1700299"/>
              <a:gd name="connsiteX23" fmla="*/ 1205673 w 2916137"/>
              <a:gd name="connsiteY23" fmla="*/ 234167 h 1700299"/>
              <a:gd name="connsiteX24" fmla="*/ 1217381 w 2916137"/>
              <a:gd name="connsiteY24" fmla="*/ 237670 h 1700299"/>
              <a:gd name="connsiteX25" fmla="*/ 1218353 w 2916137"/>
              <a:gd name="connsiteY25" fmla="*/ 236166 h 1700299"/>
              <a:gd name="connsiteX26" fmla="*/ 1747429 w 2916137"/>
              <a:gd name="connsiteY26" fmla="*/ 0 h 1700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16137" h="1700299">
                <a:moveTo>
                  <a:pt x="1747429" y="0"/>
                </a:moveTo>
                <a:cubicBezTo>
                  <a:pt x="2011716" y="0"/>
                  <a:pt x="2238472" y="134900"/>
                  <a:pt x="2335332" y="327155"/>
                </a:cubicBezTo>
                <a:lnTo>
                  <a:pt x="2366766" y="412167"/>
                </a:lnTo>
                <a:lnTo>
                  <a:pt x="2438167" y="419105"/>
                </a:lnTo>
                <a:cubicBezTo>
                  <a:pt x="2710944" y="472909"/>
                  <a:pt x="2916137" y="705555"/>
                  <a:pt x="2916137" y="984396"/>
                </a:cubicBezTo>
                <a:cubicBezTo>
                  <a:pt x="2916137" y="1303072"/>
                  <a:pt x="2648130" y="1561410"/>
                  <a:pt x="2317526" y="1561410"/>
                </a:cubicBezTo>
                <a:cubicBezTo>
                  <a:pt x="2276201" y="1561410"/>
                  <a:pt x="2235853" y="1557374"/>
                  <a:pt x="2196885" y="1549687"/>
                </a:cubicBezTo>
                <a:lnTo>
                  <a:pt x="2137898" y="1532038"/>
                </a:lnTo>
                <a:lnTo>
                  <a:pt x="2123617" y="1548723"/>
                </a:lnTo>
                <a:cubicBezTo>
                  <a:pt x="2026460" y="1642374"/>
                  <a:pt x="1892239" y="1700299"/>
                  <a:pt x="1743982" y="1700299"/>
                </a:cubicBezTo>
                <a:cubicBezTo>
                  <a:pt x="1632790" y="1700299"/>
                  <a:pt x="1529492" y="1667717"/>
                  <a:pt x="1443805" y="1611916"/>
                </a:cubicBezTo>
                <a:lnTo>
                  <a:pt x="1408723" y="1585346"/>
                </a:lnTo>
                <a:lnTo>
                  <a:pt x="1317889" y="1632871"/>
                </a:lnTo>
                <a:cubicBezTo>
                  <a:pt x="1246272" y="1662069"/>
                  <a:pt x="1167533" y="1678215"/>
                  <a:pt x="1084882" y="1678215"/>
                </a:cubicBezTo>
                <a:cubicBezTo>
                  <a:pt x="960905" y="1678215"/>
                  <a:pt x="845732" y="1641886"/>
                  <a:pt x="750193" y="1579670"/>
                </a:cubicBezTo>
                <a:lnTo>
                  <a:pt x="701737" y="1541133"/>
                </a:lnTo>
                <a:lnTo>
                  <a:pt x="645085" y="1558084"/>
                </a:lnTo>
                <a:cubicBezTo>
                  <a:pt x="610135" y="1564978"/>
                  <a:pt x="573948" y="1568598"/>
                  <a:pt x="536884" y="1568598"/>
                </a:cubicBezTo>
                <a:cubicBezTo>
                  <a:pt x="240371" y="1568598"/>
                  <a:pt x="0" y="1336899"/>
                  <a:pt x="0" y="1051084"/>
                </a:cubicBezTo>
                <a:cubicBezTo>
                  <a:pt x="0" y="765269"/>
                  <a:pt x="240371" y="533570"/>
                  <a:pt x="536884" y="533570"/>
                </a:cubicBezTo>
                <a:lnTo>
                  <a:pt x="555683" y="535397"/>
                </a:lnTo>
                <a:lnTo>
                  <a:pt x="588654" y="476844"/>
                </a:lnTo>
                <a:cubicBezTo>
                  <a:pt x="696229" y="323357"/>
                  <a:pt x="878404" y="222444"/>
                  <a:pt x="1085032" y="222444"/>
                </a:cubicBezTo>
                <a:cubicBezTo>
                  <a:pt x="1126357" y="222444"/>
                  <a:pt x="1166705" y="226480"/>
                  <a:pt x="1205673" y="234167"/>
                </a:cubicBezTo>
                <a:lnTo>
                  <a:pt x="1217381" y="237670"/>
                </a:lnTo>
                <a:lnTo>
                  <a:pt x="1218353" y="236166"/>
                </a:lnTo>
                <a:cubicBezTo>
                  <a:pt x="1333014" y="93680"/>
                  <a:pt x="1527190" y="0"/>
                  <a:pt x="1747429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accent3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12" tIns="45707" rIns="91412" bIns="4570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  <a:cs typeface="Avenir Medium"/>
              </a:rPr>
              <a:t>Internet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7256444-C788-B746-9E95-8D4E60EAA1B6}"/>
              </a:ext>
            </a:extLst>
          </p:cNvPr>
          <p:cNvGrpSpPr/>
          <p:nvPr/>
        </p:nvGrpSpPr>
        <p:grpSpPr>
          <a:xfrm>
            <a:off x="448440" y="1308846"/>
            <a:ext cx="1817603" cy="1662416"/>
            <a:chOff x="309163" y="2277118"/>
            <a:chExt cx="1818076" cy="1662849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A06A2E04-C4E5-3346-8315-3B0E637C6BEB}"/>
                </a:ext>
              </a:extLst>
            </p:cNvPr>
            <p:cNvSpPr/>
            <p:nvPr/>
          </p:nvSpPr>
          <p:spPr>
            <a:xfrm>
              <a:off x="447343" y="2277118"/>
              <a:ext cx="1575999" cy="1620872"/>
            </a:xfrm>
            <a:prstGeom prst="roundRect">
              <a:avLst>
                <a:gd name="adj" fmla="val 9818"/>
              </a:avLst>
            </a:prstGeom>
            <a:noFill/>
            <a:ln w="6350" cap="flat" cmpd="sng" algn="ctr">
              <a:solidFill>
                <a:srgbClr val="474746"/>
              </a:solidFill>
              <a:prstDash val="solid"/>
            </a:ln>
            <a:effectLst/>
          </p:spPr>
          <p:txBody>
            <a:bodyPr lIns="121835" tIns="60917" rIns="121835" bIns="60917" anchor="ctr"/>
            <a:lstStyle/>
            <a:p>
              <a:pPr algn="ctr" defTabSz="913737">
                <a:defRPr/>
              </a:pPr>
              <a:endParaRPr lang="en-US" sz="1799" kern="0" dirty="0">
                <a:solidFill>
                  <a:srgbClr val="474746"/>
                </a:solidFill>
                <a:latin typeface="Helvetica Neue"/>
                <a:ea typeface=""/>
                <a:cs typeface="Helvetica Neue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1B450D9-606A-7341-A77F-0A7B1B29510A}"/>
                </a:ext>
              </a:extLst>
            </p:cNvPr>
            <p:cNvSpPr/>
            <p:nvPr/>
          </p:nvSpPr>
          <p:spPr>
            <a:xfrm>
              <a:off x="309163" y="3678411"/>
              <a:ext cx="1818076" cy="26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1835" tIns="60917" rIns="121835" bIns="60917">
              <a:spAutoFit/>
            </a:bodyPr>
            <a:lstStyle/>
            <a:p>
              <a:pPr algn="ctr" defTabSz="913737"/>
              <a:r>
                <a:rPr lang="en-US" sz="900" b="1" dirty="0">
                  <a:solidFill>
                    <a:srgbClr val="474746"/>
                  </a:solidFill>
                  <a:ea typeface="Verdana" pitchFamily="34" charset="0"/>
                  <a:cs typeface="Helvetica Neue"/>
                </a:rPr>
                <a:t>vSphere Environment</a:t>
              </a:r>
            </a:p>
          </p:txBody>
        </p:sp>
        <p:pic>
          <p:nvPicPr>
            <p:cNvPr id="35" name="Picture 16" descr="ICON_VM_detail_flat_R2_Q408.png">
              <a:extLst>
                <a:ext uri="{FF2B5EF4-FFF2-40B4-BE49-F238E27FC236}">
                  <a16:creationId xmlns:a16="http://schemas.microsoft.com/office/drawing/2014/main" id="{D0DE9B62-D3EB-F34D-92D9-061C17440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233028" y="2397823"/>
              <a:ext cx="619933" cy="620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6" descr="ICON_VM_detail_flat_R2_Q408.png">
              <a:extLst>
                <a:ext uri="{FF2B5EF4-FFF2-40B4-BE49-F238E27FC236}">
                  <a16:creationId xmlns:a16="http://schemas.microsoft.com/office/drawing/2014/main" id="{6007B96A-6A43-2B49-9EE1-DE1755538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0523" y="2404299"/>
              <a:ext cx="619933" cy="620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4" descr="ICON_VirtTriangle_flat_Q408.png">
              <a:extLst>
                <a:ext uri="{FF2B5EF4-FFF2-40B4-BE49-F238E27FC236}">
                  <a16:creationId xmlns:a16="http://schemas.microsoft.com/office/drawing/2014/main" id="{FF4555CC-F121-7042-A56A-3A042232D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39169" y="3256612"/>
              <a:ext cx="1288799" cy="320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8" descr="ICON_Server_flat_Q408.png">
              <a:extLst>
                <a:ext uri="{FF2B5EF4-FFF2-40B4-BE49-F238E27FC236}">
                  <a16:creationId xmlns:a16="http://schemas.microsoft.com/office/drawing/2014/main" id="{D5789078-3060-914F-A84A-80B82B757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1981" y="3428972"/>
              <a:ext cx="912737" cy="2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F4868623-44C7-8246-BBD7-CC51FE343BAF}"/>
                </a:ext>
              </a:extLst>
            </p:cNvPr>
            <p:cNvSpPr/>
            <p:nvPr/>
          </p:nvSpPr>
          <p:spPr bwMode="auto">
            <a:xfrm>
              <a:off x="510523" y="3077020"/>
              <a:ext cx="1341777" cy="219780"/>
            </a:xfrm>
            <a:prstGeom prst="roundRect">
              <a:avLst/>
            </a:prstGeom>
            <a:gradFill>
              <a:gsLst>
                <a:gs pos="0">
                  <a:srgbClr val="037BB1"/>
                </a:gs>
                <a:gs pos="83000">
                  <a:srgbClr val="0383BD">
                    <a:alpha val="64000"/>
                  </a:srgbClr>
                </a:gs>
              </a:gsLst>
            </a:gradFill>
            <a:ln w="12700">
              <a:noFill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31750" h="6350"/>
            </a:sp3d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121835" tIns="60917" rIns="121835" bIns="60917"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ESXi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7E4F309-B2AE-624C-93C2-A06D4F5C4691}"/>
              </a:ext>
            </a:extLst>
          </p:cNvPr>
          <p:cNvGrpSpPr/>
          <p:nvPr/>
        </p:nvGrpSpPr>
        <p:grpSpPr>
          <a:xfrm>
            <a:off x="4782943" y="1322480"/>
            <a:ext cx="2771937" cy="1252872"/>
            <a:chOff x="4699347" y="2123210"/>
            <a:chExt cx="2772659" cy="1253198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7A9BF143-2911-FE42-B731-9551990CF54F}"/>
                </a:ext>
              </a:extLst>
            </p:cNvPr>
            <p:cNvSpPr/>
            <p:nvPr/>
          </p:nvSpPr>
          <p:spPr>
            <a:xfrm>
              <a:off x="4699347" y="2123210"/>
              <a:ext cx="2772659" cy="1253198"/>
            </a:xfrm>
            <a:prstGeom prst="roundRect">
              <a:avLst>
                <a:gd name="adj" fmla="val 6072"/>
              </a:avLst>
            </a:prstGeom>
            <a:solidFill>
              <a:schemeClr val="bg1"/>
            </a:solidFill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6E99FCF-F14C-1D49-8589-35210079C24F}"/>
                </a:ext>
              </a:extLst>
            </p:cNvPr>
            <p:cNvGrpSpPr/>
            <p:nvPr/>
          </p:nvGrpSpPr>
          <p:grpSpPr>
            <a:xfrm>
              <a:off x="4814942" y="2669837"/>
              <a:ext cx="801002" cy="523578"/>
              <a:chOff x="1659679" y="3891217"/>
              <a:chExt cx="2873732" cy="1535468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CE91EA3E-C7E3-3E41-987E-D233CB9F3867}"/>
                  </a:ext>
                </a:extLst>
              </p:cNvPr>
              <p:cNvSpPr/>
              <p:nvPr/>
            </p:nvSpPr>
            <p:spPr>
              <a:xfrm>
                <a:off x="1659679" y="3891217"/>
                <a:ext cx="2855580" cy="1535468"/>
              </a:xfrm>
              <a:prstGeom prst="rect">
                <a:avLst/>
              </a:prstGeom>
              <a:gradFill flip="none" rotWithShape="1">
                <a:gsLst>
                  <a:gs pos="65000">
                    <a:srgbClr val="1F84C1">
                      <a:alpha val="92000"/>
                    </a:srgbClr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700" dirty="0">
                  <a:solidFill>
                    <a:prstClr val="white"/>
                  </a:solidFill>
                </a:endParaRPr>
              </a:p>
              <a:p>
                <a:pPr algn="ctr"/>
                <a:r>
                  <a:rPr lang="en-US" sz="800" dirty="0">
                    <a:solidFill>
                      <a:prstClr val="white"/>
                    </a:solidFill>
                  </a:rPr>
                  <a:t>Compute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91B01A8D-3295-CA4B-9FC7-22B85BFB4533}"/>
                  </a:ext>
                </a:extLst>
              </p:cNvPr>
              <p:cNvGrpSpPr/>
              <p:nvPr/>
            </p:nvGrpSpPr>
            <p:grpSpPr>
              <a:xfrm>
                <a:off x="2068341" y="4798645"/>
                <a:ext cx="431958" cy="366645"/>
                <a:chOff x="-437730" y="1211251"/>
                <a:chExt cx="3578005" cy="3037007"/>
              </a:xfrm>
              <a:solidFill>
                <a:schemeClr val="bg1"/>
              </a:solidFill>
            </p:grpSpPr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857C45C2-15C1-124D-882D-8A145B1AD24B}"/>
                    </a:ext>
                  </a:extLst>
                </p:cNvPr>
                <p:cNvGrpSpPr/>
                <p:nvPr/>
              </p:nvGrpSpPr>
              <p:grpSpPr>
                <a:xfrm>
                  <a:off x="-437730" y="1211251"/>
                  <a:ext cx="3578005" cy="3037007"/>
                  <a:chOff x="816688" y="2479221"/>
                  <a:chExt cx="1264857" cy="1073609"/>
                </a:xfrm>
                <a:grpFill/>
                <a:effectLst>
                  <a:outerShdw dist="38100" dir="3000000" algn="tl" rotWithShape="0">
                    <a:schemeClr val="accent3">
                      <a:lumMod val="50000"/>
                      <a:alpha val="25000"/>
                    </a:schemeClr>
                  </a:outerShdw>
                </a:effectLst>
              </p:grpSpPr>
              <p:grpSp>
                <p:nvGrpSpPr>
                  <p:cNvPr id="75" name="Group 23">
                    <a:extLst>
                      <a:ext uri="{FF2B5EF4-FFF2-40B4-BE49-F238E27FC236}">
                        <a16:creationId xmlns:a16="http://schemas.microsoft.com/office/drawing/2014/main" id="{95D7FA9A-BD86-8848-8926-580FFE3D32F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16688" y="3219890"/>
                    <a:ext cx="1264857" cy="332940"/>
                    <a:chOff x="2077" y="1949"/>
                    <a:chExt cx="1607" cy="423"/>
                  </a:xfrm>
                  <a:grpFill/>
                </p:grpSpPr>
                <p:sp>
                  <p:nvSpPr>
                    <p:cNvPr id="82" name="Rectangle 24">
                      <a:extLst>
                        <a:ext uri="{FF2B5EF4-FFF2-40B4-BE49-F238E27FC236}">
                          <a16:creationId xmlns:a16="http://schemas.microsoft.com/office/drawing/2014/main" id="{76F4F920-1A36-7E42-85D6-79226CCB34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086"/>
                      <a:ext cx="381" cy="151"/>
                    </a:xfrm>
                    <a:prstGeom prst="rect">
                      <a:avLst/>
                    </a:pr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83" name="Freeform 25">
                      <a:extLst>
                        <a:ext uri="{FF2B5EF4-FFF2-40B4-BE49-F238E27FC236}">
                          <a16:creationId xmlns:a16="http://schemas.microsoft.com/office/drawing/2014/main" id="{3D1039E9-A56F-B441-A504-9B375081008B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077" y="1949"/>
                      <a:ext cx="1607" cy="423"/>
                    </a:xfrm>
                    <a:custGeom>
                      <a:avLst/>
                      <a:gdLst>
                        <a:gd name="T0" fmla="*/ 0 w 1607"/>
                        <a:gd name="T1" fmla="*/ 0 h 423"/>
                        <a:gd name="T2" fmla="*/ 0 w 1607"/>
                        <a:gd name="T3" fmla="*/ 423 h 423"/>
                        <a:gd name="T4" fmla="*/ 1607 w 1607"/>
                        <a:gd name="T5" fmla="*/ 423 h 423"/>
                        <a:gd name="T6" fmla="*/ 1607 w 1607"/>
                        <a:gd name="T7" fmla="*/ 0 h 423"/>
                        <a:gd name="T8" fmla="*/ 0 w 1607"/>
                        <a:gd name="T9" fmla="*/ 0 h 423"/>
                        <a:gd name="T10" fmla="*/ 541 w 1607"/>
                        <a:gd name="T11" fmla="*/ 326 h 423"/>
                        <a:gd name="T12" fmla="*/ 85 w 1607"/>
                        <a:gd name="T13" fmla="*/ 326 h 423"/>
                        <a:gd name="T14" fmla="*/ 85 w 1607"/>
                        <a:gd name="T15" fmla="*/ 99 h 423"/>
                        <a:gd name="T16" fmla="*/ 541 w 1607"/>
                        <a:gd name="T17" fmla="*/ 99 h 423"/>
                        <a:gd name="T18" fmla="*/ 541 w 1607"/>
                        <a:gd name="T19" fmla="*/ 326 h 423"/>
                        <a:gd name="T20" fmla="*/ 688 w 1607"/>
                        <a:gd name="T21" fmla="*/ 324 h 423"/>
                        <a:gd name="T22" fmla="*/ 643 w 1607"/>
                        <a:gd name="T23" fmla="*/ 324 h 423"/>
                        <a:gd name="T24" fmla="*/ 643 w 1607"/>
                        <a:gd name="T25" fmla="*/ 99 h 423"/>
                        <a:gd name="T26" fmla="*/ 688 w 1607"/>
                        <a:gd name="T27" fmla="*/ 99 h 423"/>
                        <a:gd name="T28" fmla="*/ 688 w 1607"/>
                        <a:gd name="T29" fmla="*/ 324 h 423"/>
                        <a:gd name="T30" fmla="*/ 846 w 1607"/>
                        <a:gd name="T31" fmla="*/ 324 h 423"/>
                        <a:gd name="T32" fmla="*/ 801 w 1607"/>
                        <a:gd name="T33" fmla="*/ 324 h 423"/>
                        <a:gd name="T34" fmla="*/ 801 w 1607"/>
                        <a:gd name="T35" fmla="*/ 99 h 423"/>
                        <a:gd name="T36" fmla="*/ 846 w 1607"/>
                        <a:gd name="T37" fmla="*/ 99 h 423"/>
                        <a:gd name="T38" fmla="*/ 846 w 1607"/>
                        <a:gd name="T39" fmla="*/ 324 h 423"/>
                        <a:gd name="T40" fmla="*/ 1004 w 1607"/>
                        <a:gd name="T41" fmla="*/ 324 h 423"/>
                        <a:gd name="T42" fmla="*/ 960 w 1607"/>
                        <a:gd name="T43" fmla="*/ 324 h 423"/>
                        <a:gd name="T44" fmla="*/ 960 w 1607"/>
                        <a:gd name="T45" fmla="*/ 99 h 423"/>
                        <a:gd name="T46" fmla="*/ 1004 w 1607"/>
                        <a:gd name="T47" fmla="*/ 99 h 423"/>
                        <a:gd name="T48" fmla="*/ 1004 w 1607"/>
                        <a:gd name="T49" fmla="*/ 324 h 423"/>
                        <a:gd name="T50" fmla="*/ 1163 w 1607"/>
                        <a:gd name="T51" fmla="*/ 324 h 423"/>
                        <a:gd name="T52" fmla="*/ 1115 w 1607"/>
                        <a:gd name="T53" fmla="*/ 324 h 423"/>
                        <a:gd name="T54" fmla="*/ 1115 w 1607"/>
                        <a:gd name="T55" fmla="*/ 99 h 423"/>
                        <a:gd name="T56" fmla="*/ 1163 w 1607"/>
                        <a:gd name="T57" fmla="*/ 99 h 423"/>
                        <a:gd name="T58" fmla="*/ 1163 w 1607"/>
                        <a:gd name="T59" fmla="*/ 324 h 423"/>
                        <a:gd name="T60" fmla="*/ 1321 w 1607"/>
                        <a:gd name="T61" fmla="*/ 324 h 423"/>
                        <a:gd name="T62" fmla="*/ 1274 w 1607"/>
                        <a:gd name="T63" fmla="*/ 324 h 423"/>
                        <a:gd name="T64" fmla="*/ 1274 w 1607"/>
                        <a:gd name="T65" fmla="*/ 99 h 423"/>
                        <a:gd name="T66" fmla="*/ 1321 w 1607"/>
                        <a:gd name="T67" fmla="*/ 99 h 423"/>
                        <a:gd name="T68" fmla="*/ 1321 w 1607"/>
                        <a:gd name="T69" fmla="*/ 324 h 423"/>
                        <a:gd name="T70" fmla="*/ 1477 w 1607"/>
                        <a:gd name="T71" fmla="*/ 324 h 423"/>
                        <a:gd name="T72" fmla="*/ 1432 w 1607"/>
                        <a:gd name="T73" fmla="*/ 324 h 423"/>
                        <a:gd name="T74" fmla="*/ 1432 w 1607"/>
                        <a:gd name="T75" fmla="*/ 99 h 423"/>
                        <a:gd name="T76" fmla="*/ 1477 w 1607"/>
                        <a:gd name="T77" fmla="*/ 99 h 423"/>
                        <a:gd name="T78" fmla="*/ 1477 w 1607"/>
                        <a:gd name="T79" fmla="*/ 324 h 4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</a:cxnLst>
                      <a:rect l="0" t="0" r="r" b="b"/>
                      <a:pathLst>
                        <a:path w="1607" h="423">
                          <a:moveTo>
                            <a:pt x="0" y="0"/>
                          </a:moveTo>
                          <a:lnTo>
                            <a:pt x="0" y="423"/>
                          </a:lnTo>
                          <a:lnTo>
                            <a:pt x="1607" y="423"/>
                          </a:lnTo>
                          <a:lnTo>
                            <a:pt x="1607" y="0"/>
                          </a:lnTo>
                          <a:lnTo>
                            <a:pt x="0" y="0"/>
                          </a:lnTo>
                          <a:close/>
                          <a:moveTo>
                            <a:pt x="541" y="326"/>
                          </a:moveTo>
                          <a:lnTo>
                            <a:pt x="85" y="326"/>
                          </a:lnTo>
                          <a:lnTo>
                            <a:pt x="85" y="99"/>
                          </a:lnTo>
                          <a:lnTo>
                            <a:pt x="541" y="99"/>
                          </a:lnTo>
                          <a:lnTo>
                            <a:pt x="541" y="326"/>
                          </a:lnTo>
                          <a:close/>
                          <a:moveTo>
                            <a:pt x="688" y="324"/>
                          </a:moveTo>
                          <a:lnTo>
                            <a:pt x="643" y="324"/>
                          </a:lnTo>
                          <a:lnTo>
                            <a:pt x="643" y="99"/>
                          </a:lnTo>
                          <a:lnTo>
                            <a:pt x="688" y="99"/>
                          </a:lnTo>
                          <a:lnTo>
                            <a:pt x="688" y="324"/>
                          </a:lnTo>
                          <a:close/>
                          <a:moveTo>
                            <a:pt x="846" y="324"/>
                          </a:moveTo>
                          <a:lnTo>
                            <a:pt x="801" y="324"/>
                          </a:lnTo>
                          <a:lnTo>
                            <a:pt x="801" y="99"/>
                          </a:lnTo>
                          <a:lnTo>
                            <a:pt x="846" y="99"/>
                          </a:lnTo>
                          <a:lnTo>
                            <a:pt x="846" y="324"/>
                          </a:lnTo>
                          <a:close/>
                          <a:moveTo>
                            <a:pt x="1004" y="324"/>
                          </a:moveTo>
                          <a:lnTo>
                            <a:pt x="960" y="324"/>
                          </a:lnTo>
                          <a:lnTo>
                            <a:pt x="960" y="99"/>
                          </a:lnTo>
                          <a:lnTo>
                            <a:pt x="1004" y="99"/>
                          </a:lnTo>
                          <a:lnTo>
                            <a:pt x="1004" y="324"/>
                          </a:lnTo>
                          <a:close/>
                          <a:moveTo>
                            <a:pt x="1163" y="324"/>
                          </a:moveTo>
                          <a:lnTo>
                            <a:pt x="1115" y="324"/>
                          </a:lnTo>
                          <a:lnTo>
                            <a:pt x="1115" y="99"/>
                          </a:lnTo>
                          <a:lnTo>
                            <a:pt x="1163" y="99"/>
                          </a:lnTo>
                          <a:lnTo>
                            <a:pt x="1163" y="324"/>
                          </a:lnTo>
                          <a:close/>
                          <a:moveTo>
                            <a:pt x="1321" y="324"/>
                          </a:moveTo>
                          <a:lnTo>
                            <a:pt x="1274" y="324"/>
                          </a:lnTo>
                          <a:lnTo>
                            <a:pt x="1274" y="99"/>
                          </a:lnTo>
                          <a:lnTo>
                            <a:pt x="1321" y="99"/>
                          </a:lnTo>
                          <a:lnTo>
                            <a:pt x="1321" y="324"/>
                          </a:lnTo>
                          <a:close/>
                          <a:moveTo>
                            <a:pt x="1477" y="324"/>
                          </a:moveTo>
                          <a:lnTo>
                            <a:pt x="1432" y="324"/>
                          </a:lnTo>
                          <a:lnTo>
                            <a:pt x="1432" y="99"/>
                          </a:lnTo>
                          <a:lnTo>
                            <a:pt x="1477" y="99"/>
                          </a:lnTo>
                          <a:lnTo>
                            <a:pt x="1477" y="324"/>
                          </a:lnTo>
                          <a:close/>
                        </a:path>
                      </a:pathLst>
                    </a:cu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76" name="Group 23">
                    <a:extLst>
                      <a:ext uri="{FF2B5EF4-FFF2-40B4-BE49-F238E27FC236}">
                        <a16:creationId xmlns:a16="http://schemas.microsoft.com/office/drawing/2014/main" id="{632C0221-2F3A-FF44-ABAA-F109F55B1BB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16688" y="2850696"/>
                    <a:ext cx="1264857" cy="332940"/>
                    <a:chOff x="2077" y="1949"/>
                    <a:chExt cx="1607" cy="423"/>
                  </a:xfrm>
                  <a:grpFill/>
                </p:grpSpPr>
                <p:sp>
                  <p:nvSpPr>
                    <p:cNvPr id="80" name="Rectangle 24">
                      <a:extLst>
                        <a:ext uri="{FF2B5EF4-FFF2-40B4-BE49-F238E27FC236}">
                          <a16:creationId xmlns:a16="http://schemas.microsoft.com/office/drawing/2014/main" id="{FEE44DEE-9237-324F-9B83-5CFFDEF500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086"/>
                      <a:ext cx="381" cy="151"/>
                    </a:xfrm>
                    <a:prstGeom prst="rect">
                      <a:avLst/>
                    </a:pr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81" name="Freeform 25">
                      <a:extLst>
                        <a:ext uri="{FF2B5EF4-FFF2-40B4-BE49-F238E27FC236}">
                          <a16:creationId xmlns:a16="http://schemas.microsoft.com/office/drawing/2014/main" id="{4F2E719B-A241-DE4E-95C8-AD2230611D14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077" y="1949"/>
                      <a:ext cx="1607" cy="423"/>
                    </a:xfrm>
                    <a:custGeom>
                      <a:avLst/>
                      <a:gdLst>
                        <a:gd name="T0" fmla="*/ 0 w 1607"/>
                        <a:gd name="T1" fmla="*/ 0 h 423"/>
                        <a:gd name="T2" fmla="*/ 0 w 1607"/>
                        <a:gd name="T3" fmla="*/ 423 h 423"/>
                        <a:gd name="T4" fmla="*/ 1607 w 1607"/>
                        <a:gd name="T5" fmla="*/ 423 h 423"/>
                        <a:gd name="T6" fmla="*/ 1607 w 1607"/>
                        <a:gd name="T7" fmla="*/ 0 h 423"/>
                        <a:gd name="T8" fmla="*/ 0 w 1607"/>
                        <a:gd name="T9" fmla="*/ 0 h 423"/>
                        <a:gd name="T10" fmla="*/ 541 w 1607"/>
                        <a:gd name="T11" fmla="*/ 326 h 423"/>
                        <a:gd name="T12" fmla="*/ 85 w 1607"/>
                        <a:gd name="T13" fmla="*/ 326 h 423"/>
                        <a:gd name="T14" fmla="*/ 85 w 1607"/>
                        <a:gd name="T15" fmla="*/ 99 h 423"/>
                        <a:gd name="T16" fmla="*/ 541 w 1607"/>
                        <a:gd name="T17" fmla="*/ 99 h 423"/>
                        <a:gd name="T18" fmla="*/ 541 w 1607"/>
                        <a:gd name="T19" fmla="*/ 326 h 423"/>
                        <a:gd name="T20" fmla="*/ 688 w 1607"/>
                        <a:gd name="T21" fmla="*/ 324 h 423"/>
                        <a:gd name="T22" fmla="*/ 643 w 1607"/>
                        <a:gd name="T23" fmla="*/ 324 h 423"/>
                        <a:gd name="T24" fmla="*/ 643 w 1607"/>
                        <a:gd name="T25" fmla="*/ 99 h 423"/>
                        <a:gd name="T26" fmla="*/ 688 w 1607"/>
                        <a:gd name="T27" fmla="*/ 99 h 423"/>
                        <a:gd name="T28" fmla="*/ 688 w 1607"/>
                        <a:gd name="T29" fmla="*/ 324 h 423"/>
                        <a:gd name="T30" fmla="*/ 846 w 1607"/>
                        <a:gd name="T31" fmla="*/ 324 h 423"/>
                        <a:gd name="T32" fmla="*/ 801 w 1607"/>
                        <a:gd name="T33" fmla="*/ 324 h 423"/>
                        <a:gd name="T34" fmla="*/ 801 w 1607"/>
                        <a:gd name="T35" fmla="*/ 99 h 423"/>
                        <a:gd name="T36" fmla="*/ 846 w 1607"/>
                        <a:gd name="T37" fmla="*/ 99 h 423"/>
                        <a:gd name="T38" fmla="*/ 846 w 1607"/>
                        <a:gd name="T39" fmla="*/ 324 h 423"/>
                        <a:gd name="T40" fmla="*/ 1004 w 1607"/>
                        <a:gd name="T41" fmla="*/ 324 h 423"/>
                        <a:gd name="T42" fmla="*/ 960 w 1607"/>
                        <a:gd name="T43" fmla="*/ 324 h 423"/>
                        <a:gd name="T44" fmla="*/ 960 w 1607"/>
                        <a:gd name="T45" fmla="*/ 99 h 423"/>
                        <a:gd name="T46" fmla="*/ 1004 w 1607"/>
                        <a:gd name="T47" fmla="*/ 99 h 423"/>
                        <a:gd name="T48" fmla="*/ 1004 w 1607"/>
                        <a:gd name="T49" fmla="*/ 324 h 423"/>
                        <a:gd name="T50" fmla="*/ 1163 w 1607"/>
                        <a:gd name="T51" fmla="*/ 324 h 423"/>
                        <a:gd name="T52" fmla="*/ 1115 w 1607"/>
                        <a:gd name="T53" fmla="*/ 324 h 423"/>
                        <a:gd name="T54" fmla="*/ 1115 w 1607"/>
                        <a:gd name="T55" fmla="*/ 99 h 423"/>
                        <a:gd name="T56" fmla="*/ 1163 w 1607"/>
                        <a:gd name="T57" fmla="*/ 99 h 423"/>
                        <a:gd name="T58" fmla="*/ 1163 w 1607"/>
                        <a:gd name="T59" fmla="*/ 324 h 423"/>
                        <a:gd name="T60" fmla="*/ 1321 w 1607"/>
                        <a:gd name="T61" fmla="*/ 324 h 423"/>
                        <a:gd name="T62" fmla="*/ 1274 w 1607"/>
                        <a:gd name="T63" fmla="*/ 324 h 423"/>
                        <a:gd name="T64" fmla="*/ 1274 w 1607"/>
                        <a:gd name="T65" fmla="*/ 99 h 423"/>
                        <a:gd name="T66" fmla="*/ 1321 w 1607"/>
                        <a:gd name="T67" fmla="*/ 99 h 423"/>
                        <a:gd name="T68" fmla="*/ 1321 w 1607"/>
                        <a:gd name="T69" fmla="*/ 324 h 423"/>
                        <a:gd name="T70" fmla="*/ 1477 w 1607"/>
                        <a:gd name="T71" fmla="*/ 324 h 423"/>
                        <a:gd name="T72" fmla="*/ 1432 w 1607"/>
                        <a:gd name="T73" fmla="*/ 324 h 423"/>
                        <a:gd name="T74" fmla="*/ 1432 w 1607"/>
                        <a:gd name="T75" fmla="*/ 99 h 423"/>
                        <a:gd name="T76" fmla="*/ 1477 w 1607"/>
                        <a:gd name="T77" fmla="*/ 99 h 423"/>
                        <a:gd name="T78" fmla="*/ 1477 w 1607"/>
                        <a:gd name="T79" fmla="*/ 324 h 4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</a:cxnLst>
                      <a:rect l="0" t="0" r="r" b="b"/>
                      <a:pathLst>
                        <a:path w="1607" h="423">
                          <a:moveTo>
                            <a:pt x="0" y="0"/>
                          </a:moveTo>
                          <a:lnTo>
                            <a:pt x="0" y="423"/>
                          </a:lnTo>
                          <a:lnTo>
                            <a:pt x="1607" y="423"/>
                          </a:lnTo>
                          <a:lnTo>
                            <a:pt x="1607" y="0"/>
                          </a:lnTo>
                          <a:lnTo>
                            <a:pt x="0" y="0"/>
                          </a:lnTo>
                          <a:close/>
                          <a:moveTo>
                            <a:pt x="541" y="326"/>
                          </a:moveTo>
                          <a:lnTo>
                            <a:pt x="85" y="326"/>
                          </a:lnTo>
                          <a:lnTo>
                            <a:pt x="85" y="99"/>
                          </a:lnTo>
                          <a:lnTo>
                            <a:pt x="541" y="99"/>
                          </a:lnTo>
                          <a:lnTo>
                            <a:pt x="541" y="326"/>
                          </a:lnTo>
                          <a:close/>
                          <a:moveTo>
                            <a:pt x="688" y="324"/>
                          </a:moveTo>
                          <a:lnTo>
                            <a:pt x="643" y="324"/>
                          </a:lnTo>
                          <a:lnTo>
                            <a:pt x="643" y="99"/>
                          </a:lnTo>
                          <a:lnTo>
                            <a:pt x="688" y="99"/>
                          </a:lnTo>
                          <a:lnTo>
                            <a:pt x="688" y="324"/>
                          </a:lnTo>
                          <a:close/>
                          <a:moveTo>
                            <a:pt x="846" y="324"/>
                          </a:moveTo>
                          <a:lnTo>
                            <a:pt x="801" y="324"/>
                          </a:lnTo>
                          <a:lnTo>
                            <a:pt x="801" y="99"/>
                          </a:lnTo>
                          <a:lnTo>
                            <a:pt x="846" y="99"/>
                          </a:lnTo>
                          <a:lnTo>
                            <a:pt x="846" y="324"/>
                          </a:lnTo>
                          <a:close/>
                          <a:moveTo>
                            <a:pt x="1004" y="324"/>
                          </a:moveTo>
                          <a:lnTo>
                            <a:pt x="960" y="324"/>
                          </a:lnTo>
                          <a:lnTo>
                            <a:pt x="960" y="99"/>
                          </a:lnTo>
                          <a:lnTo>
                            <a:pt x="1004" y="99"/>
                          </a:lnTo>
                          <a:lnTo>
                            <a:pt x="1004" y="324"/>
                          </a:lnTo>
                          <a:close/>
                          <a:moveTo>
                            <a:pt x="1163" y="324"/>
                          </a:moveTo>
                          <a:lnTo>
                            <a:pt x="1115" y="324"/>
                          </a:lnTo>
                          <a:lnTo>
                            <a:pt x="1115" y="99"/>
                          </a:lnTo>
                          <a:lnTo>
                            <a:pt x="1163" y="99"/>
                          </a:lnTo>
                          <a:lnTo>
                            <a:pt x="1163" y="324"/>
                          </a:lnTo>
                          <a:close/>
                          <a:moveTo>
                            <a:pt x="1321" y="324"/>
                          </a:moveTo>
                          <a:lnTo>
                            <a:pt x="1274" y="324"/>
                          </a:lnTo>
                          <a:lnTo>
                            <a:pt x="1274" y="99"/>
                          </a:lnTo>
                          <a:lnTo>
                            <a:pt x="1321" y="99"/>
                          </a:lnTo>
                          <a:lnTo>
                            <a:pt x="1321" y="324"/>
                          </a:lnTo>
                          <a:close/>
                          <a:moveTo>
                            <a:pt x="1477" y="324"/>
                          </a:moveTo>
                          <a:lnTo>
                            <a:pt x="1432" y="324"/>
                          </a:lnTo>
                          <a:lnTo>
                            <a:pt x="1432" y="99"/>
                          </a:lnTo>
                          <a:lnTo>
                            <a:pt x="1477" y="99"/>
                          </a:lnTo>
                          <a:lnTo>
                            <a:pt x="1477" y="324"/>
                          </a:lnTo>
                          <a:close/>
                        </a:path>
                      </a:pathLst>
                    </a:cu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77" name="Group 23">
                    <a:extLst>
                      <a:ext uri="{FF2B5EF4-FFF2-40B4-BE49-F238E27FC236}">
                        <a16:creationId xmlns:a16="http://schemas.microsoft.com/office/drawing/2014/main" id="{90A752D2-73CE-2748-99F7-AFAA95573AE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16688" y="2479221"/>
                    <a:ext cx="1264857" cy="332940"/>
                    <a:chOff x="2077" y="1949"/>
                    <a:chExt cx="1607" cy="423"/>
                  </a:xfrm>
                  <a:grpFill/>
                </p:grpSpPr>
                <p:sp>
                  <p:nvSpPr>
                    <p:cNvPr id="78" name="Rectangle 24">
                      <a:extLst>
                        <a:ext uri="{FF2B5EF4-FFF2-40B4-BE49-F238E27FC236}">
                          <a16:creationId xmlns:a16="http://schemas.microsoft.com/office/drawing/2014/main" id="{B0B59FFD-9D8A-F540-9D22-6C803D8C89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0" y="2086"/>
                      <a:ext cx="381" cy="151"/>
                    </a:xfrm>
                    <a:prstGeom prst="rect">
                      <a:avLst/>
                    </a:pr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79" name="Freeform 25">
                      <a:extLst>
                        <a:ext uri="{FF2B5EF4-FFF2-40B4-BE49-F238E27FC236}">
                          <a16:creationId xmlns:a16="http://schemas.microsoft.com/office/drawing/2014/main" id="{59F8BC67-825F-FB41-89C0-42CBDDCD3328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077" y="1949"/>
                      <a:ext cx="1607" cy="423"/>
                    </a:xfrm>
                    <a:custGeom>
                      <a:avLst/>
                      <a:gdLst>
                        <a:gd name="T0" fmla="*/ 0 w 1607"/>
                        <a:gd name="T1" fmla="*/ 0 h 423"/>
                        <a:gd name="T2" fmla="*/ 0 w 1607"/>
                        <a:gd name="T3" fmla="*/ 423 h 423"/>
                        <a:gd name="T4" fmla="*/ 1607 w 1607"/>
                        <a:gd name="T5" fmla="*/ 423 h 423"/>
                        <a:gd name="T6" fmla="*/ 1607 w 1607"/>
                        <a:gd name="T7" fmla="*/ 0 h 423"/>
                        <a:gd name="T8" fmla="*/ 0 w 1607"/>
                        <a:gd name="T9" fmla="*/ 0 h 423"/>
                        <a:gd name="T10" fmla="*/ 541 w 1607"/>
                        <a:gd name="T11" fmla="*/ 326 h 423"/>
                        <a:gd name="T12" fmla="*/ 85 w 1607"/>
                        <a:gd name="T13" fmla="*/ 326 h 423"/>
                        <a:gd name="T14" fmla="*/ 85 w 1607"/>
                        <a:gd name="T15" fmla="*/ 99 h 423"/>
                        <a:gd name="T16" fmla="*/ 541 w 1607"/>
                        <a:gd name="T17" fmla="*/ 99 h 423"/>
                        <a:gd name="T18" fmla="*/ 541 w 1607"/>
                        <a:gd name="T19" fmla="*/ 326 h 423"/>
                        <a:gd name="T20" fmla="*/ 688 w 1607"/>
                        <a:gd name="T21" fmla="*/ 324 h 423"/>
                        <a:gd name="T22" fmla="*/ 643 w 1607"/>
                        <a:gd name="T23" fmla="*/ 324 h 423"/>
                        <a:gd name="T24" fmla="*/ 643 w 1607"/>
                        <a:gd name="T25" fmla="*/ 99 h 423"/>
                        <a:gd name="T26" fmla="*/ 688 w 1607"/>
                        <a:gd name="T27" fmla="*/ 99 h 423"/>
                        <a:gd name="T28" fmla="*/ 688 w 1607"/>
                        <a:gd name="T29" fmla="*/ 324 h 423"/>
                        <a:gd name="T30" fmla="*/ 846 w 1607"/>
                        <a:gd name="T31" fmla="*/ 324 h 423"/>
                        <a:gd name="T32" fmla="*/ 801 w 1607"/>
                        <a:gd name="T33" fmla="*/ 324 h 423"/>
                        <a:gd name="T34" fmla="*/ 801 w 1607"/>
                        <a:gd name="T35" fmla="*/ 99 h 423"/>
                        <a:gd name="T36" fmla="*/ 846 w 1607"/>
                        <a:gd name="T37" fmla="*/ 99 h 423"/>
                        <a:gd name="T38" fmla="*/ 846 w 1607"/>
                        <a:gd name="T39" fmla="*/ 324 h 423"/>
                        <a:gd name="T40" fmla="*/ 1004 w 1607"/>
                        <a:gd name="T41" fmla="*/ 324 h 423"/>
                        <a:gd name="T42" fmla="*/ 960 w 1607"/>
                        <a:gd name="T43" fmla="*/ 324 h 423"/>
                        <a:gd name="T44" fmla="*/ 960 w 1607"/>
                        <a:gd name="T45" fmla="*/ 99 h 423"/>
                        <a:gd name="T46" fmla="*/ 1004 w 1607"/>
                        <a:gd name="T47" fmla="*/ 99 h 423"/>
                        <a:gd name="T48" fmla="*/ 1004 w 1607"/>
                        <a:gd name="T49" fmla="*/ 324 h 423"/>
                        <a:gd name="T50" fmla="*/ 1163 w 1607"/>
                        <a:gd name="T51" fmla="*/ 324 h 423"/>
                        <a:gd name="T52" fmla="*/ 1115 w 1607"/>
                        <a:gd name="T53" fmla="*/ 324 h 423"/>
                        <a:gd name="T54" fmla="*/ 1115 w 1607"/>
                        <a:gd name="T55" fmla="*/ 99 h 423"/>
                        <a:gd name="T56" fmla="*/ 1163 w 1607"/>
                        <a:gd name="T57" fmla="*/ 99 h 423"/>
                        <a:gd name="T58" fmla="*/ 1163 w 1607"/>
                        <a:gd name="T59" fmla="*/ 324 h 423"/>
                        <a:gd name="T60" fmla="*/ 1321 w 1607"/>
                        <a:gd name="T61" fmla="*/ 324 h 423"/>
                        <a:gd name="T62" fmla="*/ 1274 w 1607"/>
                        <a:gd name="T63" fmla="*/ 324 h 423"/>
                        <a:gd name="T64" fmla="*/ 1274 w 1607"/>
                        <a:gd name="T65" fmla="*/ 99 h 423"/>
                        <a:gd name="T66" fmla="*/ 1321 w 1607"/>
                        <a:gd name="T67" fmla="*/ 99 h 423"/>
                        <a:gd name="T68" fmla="*/ 1321 w 1607"/>
                        <a:gd name="T69" fmla="*/ 324 h 423"/>
                        <a:gd name="T70" fmla="*/ 1477 w 1607"/>
                        <a:gd name="T71" fmla="*/ 324 h 423"/>
                        <a:gd name="T72" fmla="*/ 1432 w 1607"/>
                        <a:gd name="T73" fmla="*/ 324 h 423"/>
                        <a:gd name="T74" fmla="*/ 1432 w 1607"/>
                        <a:gd name="T75" fmla="*/ 99 h 423"/>
                        <a:gd name="T76" fmla="*/ 1477 w 1607"/>
                        <a:gd name="T77" fmla="*/ 99 h 423"/>
                        <a:gd name="T78" fmla="*/ 1477 w 1607"/>
                        <a:gd name="T79" fmla="*/ 324 h 4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</a:cxnLst>
                      <a:rect l="0" t="0" r="r" b="b"/>
                      <a:pathLst>
                        <a:path w="1607" h="423">
                          <a:moveTo>
                            <a:pt x="0" y="0"/>
                          </a:moveTo>
                          <a:lnTo>
                            <a:pt x="0" y="423"/>
                          </a:lnTo>
                          <a:lnTo>
                            <a:pt x="1607" y="423"/>
                          </a:lnTo>
                          <a:lnTo>
                            <a:pt x="1607" y="0"/>
                          </a:lnTo>
                          <a:lnTo>
                            <a:pt x="0" y="0"/>
                          </a:lnTo>
                          <a:close/>
                          <a:moveTo>
                            <a:pt x="541" y="326"/>
                          </a:moveTo>
                          <a:lnTo>
                            <a:pt x="85" y="326"/>
                          </a:lnTo>
                          <a:lnTo>
                            <a:pt x="85" y="99"/>
                          </a:lnTo>
                          <a:lnTo>
                            <a:pt x="541" y="99"/>
                          </a:lnTo>
                          <a:lnTo>
                            <a:pt x="541" y="326"/>
                          </a:lnTo>
                          <a:close/>
                          <a:moveTo>
                            <a:pt x="688" y="324"/>
                          </a:moveTo>
                          <a:lnTo>
                            <a:pt x="643" y="324"/>
                          </a:lnTo>
                          <a:lnTo>
                            <a:pt x="643" y="99"/>
                          </a:lnTo>
                          <a:lnTo>
                            <a:pt x="688" y="99"/>
                          </a:lnTo>
                          <a:lnTo>
                            <a:pt x="688" y="324"/>
                          </a:lnTo>
                          <a:close/>
                          <a:moveTo>
                            <a:pt x="846" y="324"/>
                          </a:moveTo>
                          <a:lnTo>
                            <a:pt x="801" y="324"/>
                          </a:lnTo>
                          <a:lnTo>
                            <a:pt x="801" y="99"/>
                          </a:lnTo>
                          <a:lnTo>
                            <a:pt x="846" y="99"/>
                          </a:lnTo>
                          <a:lnTo>
                            <a:pt x="846" y="324"/>
                          </a:lnTo>
                          <a:close/>
                          <a:moveTo>
                            <a:pt x="1004" y="324"/>
                          </a:moveTo>
                          <a:lnTo>
                            <a:pt x="960" y="324"/>
                          </a:lnTo>
                          <a:lnTo>
                            <a:pt x="960" y="99"/>
                          </a:lnTo>
                          <a:lnTo>
                            <a:pt x="1004" y="99"/>
                          </a:lnTo>
                          <a:lnTo>
                            <a:pt x="1004" y="324"/>
                          </a:lnTo>
                          <a:close/>
                          <a:moveTo>
                            <a:pt x="1163" y="324"/>
                          </a:moveTo>
                          <a:lnTo>
                            <a:pt x="1115" y="324"/>
                          </a:lnTo>
                          <a:lnTo>
                            <a:pt x="1115" y="99"/>
                          </a:lnTo>
                          <a:lnTo>
                            <a:pt x="1163" y="99"/>
                          </a:lnTo>
                          <a:lnTo>
                            <a:pt x="1163" y="324"/>
                          </a:lnTo>
                          <a:close/>
                          <a:moveTo>
                            <a:pt x="1321" y="324"/>
                          </a:moveTo>
                          <a:lnTo>
                            <a:pt x="1274" y="324"/>
                          </a:lnTo>
                          <a:lnTo>
                            <a:pt x="1274" y="99"/>
                          </a:lnTo>
                          <a:lnTo>
                            <a:pt x="1321" y="99"/>
                          </a:lnTo>
                          <a:lnTo>
                            <a:pt x="1321" y="324"/>
                          </a:lnTo>
                          <a:close/>
                          <a:moveTo>
                            <a:pt x="1477" y="324"/>
                          </a:moveTo>
                          <a:lnTo>
                            <a:pt x="1432" y="324"/>
                          </a:lnTo>
                          <a:lnTo>
                            <a:pt x="1432" y="99"/>
                          </a:lnTo>
                          <a:lnTo>
                            <a:pt x="1477" y="99"/>
                          </a:lnTo>
                          <a:lnTo>
                            <a:pt x="1477" y="324"/>
                          </a:lnTo>
                          <a:close/>
                        </a:path>
                      </a:pathLst>
                    </a:cu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72" name="Freeform 71">
                  <a:extLst>
                    <a:ext uri="{FF2B5EF4-FFF2-40B4-BE49-F238E27FC236}">
                      <a16:creationId xmlns:a16="http://schemas.microsoft.com/office/drawing/2014/main" id="{392562CB-564C-EC44-83A0-B3F9B3119011}"/>
                    </a:ext>
                  </a:extLst>
                </p:cNvPr>
                <p:cNvSpPr/>
                <p:nvPr/>
              </p:nvSpPr>
              <p:spPr>
                <a:xfrm flipH="1">
                  <a:off x="276822" y="1516266"/>
                  <a:ext cx="407609" cy="332333"/>
                </a:xfrm>
                <a:custGeom>
                  <a:avLst/>
                  <a:gdLst>
                    <a:gd name="connsiteX0" fmla="*/ 761647 w 761647"/>
                    <a:gd name="connsiteY0" fmla="*/ 0 h 620990"/>
                    <a:gd name="connsiteX1" fmla="*/ 0 w 761647"/>
                    <a:gd name="connsiteY1" fmla="*/ 0 h 620990"/>
                    <a:gd name="connsiteX2" fmla="*/ 0 w 761647"/>
                    <a:gd name="connsiteY2" fmla="*/ 620990 h 620990"/>
                    <a:gd name="connsiteX3" fmla="*/ 165018 w 761647"/>
                    <a:gd name="connsiteY3" fmla="*/ 620990 h 620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647" h="620990">
                      <a:moveTo>
                        <a:pt x="761647" y="0"/>
                      </a:moveTo>
                      <a:lnTo>
                        <a:pt x="0" y="0"/>
                      </a:lnTo>
                      <a:lnTo>
                        <a:pt x="0" y="620990"/>
                      </a:lnTo>
                      <a:lnTo>
                        <a:pt x="165018" y="62099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700" dirty="0"/>
                    <a:t> </a:t>
                  </a:r>
                </a:p>
              </p:txBody>
            </p:sp>
            <p:sp>
              <p:nvSpPr>
                <p:cNvPr id="73" name="Freeform 72">
                  <a:extLst>
                    <a:ext uri="{FF2B5EF4-FFF2-40B4-BE49-F238E27FC236}">
                      <a16:creationId xmlns:a16="http://schemas.microsoft.com/office/drawing/2014/main" id="{2EEDAB75-2A64-DD48-A149-66936201DB2E}"/>
                    </a:ext>
                  </a:extLst>
                </p:cNvPr>
                <p:cNvSpPr/>
                <p:nvPr/>
              </p:nvSpPr>
              <p:spPr>
                <a:xfrm flipH="1">
                  <a:off x="276822" y="2567087"/>
                  <a:ext cx="407609" cy="332333"/>
                </a:xfrm>
                <a:custGeom>
                  <a:avLst/>
                  <a:gdLst>
                    <a:gd name="connsiteX0" fmla="*/ 761647 w 761647"/>
                    <a:gd name="connsiteY0" fmla="*/ 0 h 620990"/>
                    <a:gd name="connsiteX1" fmla="*/ 0 w 761647"/>
                    <a:gd name="connsiteY1" fmla="*/ 0 h 620990"/>
                    <a:gd name="connsiteX2" fmla="*/ 0 w 761647"/>
                    <a:gd name="connsiteY2" fmla="*/ 620990 h 620990"/>
                    <a:gd name="connsiteX3" fmla="*/ 165018 w 761647"/>
                    <a:gd name="connsiteY3" fmla="*/ 620990 h 620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647" h="620990">
                      <a:moveTo>
                        <a:pt x="761647" y="0"/>
                      </a:moveTo>
                      <a:lnTo>
                        <a:pt x="0" y="0"/>
                      </a:lnTo>
                      <a:lnTo>
                        <a:pt x="0" y="620990"/>
                      </a:lnTo>
                      <a:lnTo>
                        <a:pt x="165018" y="62099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700" dirty="0"/>
                    <a:t> </a:t>
                  </a:r>
                </a:p>
              </p:txBody>
            </p:sp>
            <p:sp>
              <p:nvSpPr>
                <p:cNvPr id="74" name="Freeform 73">
                  <a:extLst>
                    <a:ext uri="{FF2B5EF4-FFF2-40B4-BE49-F238E27FC236}">
                      <a16:creationId xmlns:a16="http://schemas.microsoft.com/office/drawing/2014/main" id="{0C723478-58EA-F94F-8360-C188234F004C}"/>
                    </a:ext>
                  </a:extLst>
                </p:cNvPr>
                <p:cNvSpPr/>
                <p:nvPr/>
              </p:nvSpPr>
              <p:spPr>
                <a:xfrm flipH="1">
                  <a:off x="276822" y="3611456"/>
                  <a:ext cx="407609" cy="332333"/>
                </a:xfrm>
                <a:custGeom>
                  <a:avLst/>
                  <a:gdLst>
                    <a:gd name="connsiteX0" fmla="*/ 761647 w 761647"/>
                    <a:gd name="connsiteY0" fmla="*/ 0 h 620990"/>
                    <a:gd name="connsiteX1" fmla="*/ 0 w 761647"/>
                    <a:gd name="connsiteY1" fmla="*/ 0 h 620990"/>
                    <a:gd name="connsiteX2" fmla="*/ 0 w 761647"/>
                    <a:gd name="connsiteY2" fmla="*/ 620990 h 620990"/>
                    <a:gd name="connsiteX3" fmla="*/ 165018 w 761647"/>
                    <a:gd name="connsiteY3" fmla="*/ 620990 h 620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647" h="620990">
                      <a:moveTo>
                        <a:pt x="761647" y="0"/>
                      </a:moveTo>
                      <a:lnTo>
                        <a:pt x="0" y="0"/>
                      </a:lnTo>
                      <a:lnTo>
                        <a:pt x="0" y="620990"/>
                      </a:lnTo>
                      <a:lnTo>
                        <a:pt x="165018" y="62099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700" dirty="0"/>
                    <a:t> </a:t>
                  </a:r>
                </a:p>
              </p:txBody>
            </p:sp>
          </p:grp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81C2749-860B-D644-BEEA-03AD340DB2B9}"/>
                  </a:ext>
                </a:extLst>
              </p:cNvPr>
              <p:cNvSpPr/>
              <p:nvPr/>
            </p:nvSpPr>
            <p:spPr>
              <a:xfrm>
                <a:off x="2262594" y="4457851"/>
                <a:ext cx="2270817" cy="673840"/>
              </a:xfrm>
              <a:prstGeom prst="rect">
                <a:avLst/>
              </a:prstGeom>
            </p:spPr>
            <p:txBody>
              <a:bodyPr wrap="square" lIns="91380" tIns="45691" rIns="91380" bIns="45691" anchor="b">
                <a:spAutoFit/>
              </a:bodyPr>
              <a:lstStyle/>
              <a:p>
                <a:pPr algn="ctr">
                  <a:lnSpc>
                    <a:spcPct val="105000"/>
                  </a:lnSpc>
                </a:pPr>
                <a:r>
                  <a:rPr lang="en-US" sz="800" b="1" dirty="0">
                    <a:solidFill>
                      <a:schemeClr val="accent5">
                        <a:lumMod val="40000"/>
                        <a:lumOff val="60000"/>
                      </a:schemeClr>
                    </a:solidFill>
                    <a:effectLst>
                      <a:outerShdw blurRad="50800" dist="762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vSphere</a:t>
                </a:r>
                <a:r>
                  <a:rPr lang="en-US" sz="900" b="1" dirty="0">
                    <a:solidFill>
                      <a:schemeClr val="accent5">
                        <a:lumMod val="40000"/>
                        <a:lumOff val="60000"/>
                      </a:schemeClr>
                    </a:solidFill>
                    <a:effectLst>
                      <a:outerShdw blurRad="50800" dist="762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1437B22-80B1-D240-89A7-4FC9C809B251}"/>
                </a:ext>
              </a:extLst>
            </p:cNvPr>
            <p:cNvGrpSpPr/>
            <p:nvPr/>
          </p:nvGrpSpPr>
          <p:grpSpPr>
            <a:xfrm>
              <a:off x="6552906" y="2669837"/>
              <a:ext cx="795942" cy="523578"/>
              <a:chOff x="4631308" y="3891217"/>
              <a:chExt cx="2855580" cy="1535468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D277100-A96A-9344-9565-BA2AB74257C8}"/>
                  </a:ext>
                </a:extLst>
              </p:cNvPr>
              <p:cNvSpPr/>
              <p:nvPr/>
            </p:nvSpPr>
            <p:spPr>
              <a:xfrm>
                <a:off x="4631308" y="3891217"/>
                <a:ext cx="2855580" cy="1535468"/>
              </a:xfrm>
              <a:prstGeom prst="rect">
                <a:avLst/>
              </a:prstGeom>
              <a:gradFill flip="none" rotWithShape="1">
                <a:gsLst>
                  <a:gs pos="65000">
                    <a:srgbClr val="1F84C1">
                      <a:alpha val="92000"/>
                    </a:srgbClr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700" dirty="0">
                  <a:solidFill>
                    <a:prstClr val="white"/>
                  </a:solidFill>
                </a:endParaRPr>
              </a:p>
              <a:p>
                <a:pPr algn="ctr"/>
                <a:r>
                  <a:rPr lang="en-US" sz="800" dirty="0">
                    <a:solidFill>
                      <a:prstClr val="white"/>
                    </a:solidFill>
                  </a:rPr>
                  <a:t>Storage</a:t>
                </a:r>
                <a:endParaRPr lang="en-US" sz="6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1C8AB60-2442-8549-97A6-25D7BA7164FF}"/>
                  </a:ext>
                </a:extLst>
              </p:cNvPr>
              <p:cNvGrpSpPr/>
              <p:nvPr/>
            </p:nvGrpSpPr>
            <p:grpSpPr>
              <a:xfrm>
                <a:off x="4975547" y="4792667"/>
                <a:ext cx="325576" cy="378868"/>
                <a:chOff x="4424927" y="3243160"/>
                <a:chExt cx="651151" cy="757736"/>
              </a:xfrm>
              <a:solidFill>
                <a:schemeClr val="bg1"/>
              </a:solidFill>
            </p:grpSpPr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B4C0401D-11A0-F142-B33D-A61A642A513D}"/>
                    </a:ext>
                  </a:extLst>
                </p:cNvPr>
                <p:cNvGrpSpPr/>
                <p:nvPr/>
              </p:nvGrpSpPr>
              <p:grpSpPr>
                <a:xfrm>
                  <a:off x="4424927" y="3243160"/>
                  <a:ext cx="651151" cy="757736"/>
                  <a:chOff x="4665126" y="3954640"/>
                  <a:chExt cx="651151" cy="757736"/>
                </a:xfrm>
                <a:grpFill/>
              </p:grpSpPr>
              <p:grpSp>
                <p:nvGrpSpPr>
                  <p:cNvPr id="62" name="Group 61">
                    <a:extLst>
                      <a:ext uri="{FF2B5EF4-FFF2-40B4-BE49-F238E27FC236}">
                        <a16:creationId xmlns:a16="http://schemas.microsoft.com/office/drawing/2014/main" id="{ADCCB3D0-E9C1-5C48-B861-C847AF11C5EE}"/>
                      </a:ext>
                    </a:extLst>
                  </p:cNvPr>
                  <p:cNvGrpSpPr/>
                  <p:nvPr/>
                </p:nvGrpSpPr>
                <p:grpSpPr>
                  <a:xfrm>
                    <a:off x="4665126" y="3954640"/>
                    <a:ext cx="651151" cy="757736"/>
                    <a:chOff x="2349643" y="2054226"/>
                    <a:chExt cx="651151" cy="757736"/>
                  </a:xfrm>
                  <a:grpFill/>
                  <a:effectLst>
                    <a:outerShdw dist="38100" dir="2700000" algn="tl" rotWithShape="0">
                      <a:schemeClr val="accent3">
                        <a:lumMod val="50000"/>
                        <a:alpha val="15000"/>
                      </a:schemeClr>
                    </a:outerShdw>
                  </a:effectLst>
                </p:grpSpPr>
                <p:sp>
                  <p:nvSpPr>
                    <p:cNvPr id="64" name="Freeform 16">
                      <a:extLst>
                        <a:ext uri="{FF2B5EF4-FFF2-40B4-BE49-F238E27FC236}">
                          <a16:creationId xmlns:a16="http://schemas.microsoft.com/office/drawing/2014/main" id="{15525DC0-AB67-394A-9E0F-597148526EB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60709" y="2054226"/>
                      <a:ext cx="629019" cy="211421"/>
                    </a:xfrm>
                    <a:custGeom>
                      <a:avLst/>
                      <a:gdLst>
                        <a:gd name="T0" fmla="*/ 457 w 457"/>
                        <a:gd name="T1" fmla="*/ 77 h 154"/>
                        <a:gd name="T2" fmla="*/ 395 w 457"/>
                        <a:gd name="T3" fmla="*/ 130 h 154"/>
                        <a:gd name="T4" fmla="*/ 382 w 457"/>
                        <a:gd name="T5" fmla="*/ 134 h 154"/>
                        <a:gd name="T6" fmla="*/ 368 w 457"/>
                        <a:gd name="T7" fmla="*/ 138 h 154"/>
                        <a:gd name="T8" fmla="*/ 228 w 457"/>
                        <a:gd name="T9" fmla="*/ 154 h 154"/>
                        <a:gd name="T10" fmla="*/ 89 w 457"/>
                        <a:gd name="T11" fmla="*/ 138 h 154"/>
                        <a:gd name="T12" fmla="*/ 75 w 457"/>
                        <a:gd name="T13" fmla="*/ 134 h 154"/>
                        <a:gd name="T14" fmla="*/ 62 w 457"/>
                        <a:gd name="T15" fmla="*/ 130 h 154"/>
                        <a:gd name="T16" fmla="*/ 0 w 457"/>
                        <a:gd name="T17" fmla="*/ 77 h 154"/>
                        <a:gd name="T18" fmla="*/ 228 w 457"/>
                        <a:gd name="T19" fmla="*/ 0 h 154"/>
                        <a:gd name="T20" fmla="*/ 457 w 457"/>
                        <a:gd name="T21" fmla="*/ 77 h 1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457" h="154">
                          <a:moveTo>
                            <a:pt x="457" y="77"/>
                          </a:moveTo>
                          <a:cubicBezTo>
                            <a:pt x="457" y="96"/>
                            <a:pt x="435" y="115"/>
                            <a:pt x="395" y="130"/>
                          </a:cubicBezTo>
                          <a:cubicBezTo>
                            <a:pt x="391" y="131"/>
                            <a:pt x="387" y="133"/>
                            <a:pt x="382" y="134"/>
                          </a:cubicBezTo>
                          <a:cubicBezTo>
                            <a:pt x="378" y="135"/>
                            <a:pt x="373" y="137"/>
                            <a:pt x="368" y="138"/>
                          </a:cubicBezTo>
                          <a:cubicBezTo>
                            <a:pt x="331" y="148"/>
                            <a:pt x="283" y="154"/>
                            <a:pt x="228" y="154"/>
                          </a:cubicBezTo>
                          <a:cubicBezTo>
                            <a:pt x="174" y="154"/>
                            <a:pt x="126" y="148"/>
                            <a:pt x="89" y="138"/>
                          </a:cubicBezTo>
                          <a:cubicBezTo>
                            <a:pt x="84" y="137"/>
                            <a:pt x="79" y="135"/>
                            <a:pt x="75" y="134"/>
                          </a:cubicBezTo>
                          <a:cubicBezTo>
                            <a:pt x="70" y="133"/>
                            <a:pt x="66" y="131"/>
                            <a:pt x="62" y="130"/>
                          </a:cubicBezTo>
                          <a:cubicBezTo>
                            <a:pt x="22" y="115"/>
                            <a:pt x="0" y="96"/>
                            <a:pt x="0" y="77"/>
                          </a:cubicBezTo>
                          <a:cubicBezTo>
                            <a:pt x="0" y="40"/>
                            <a:pt x="92" y="0"/>
                            <a:pt x="228" y="0"/>
                          </a:cubicBezTo>
                          <a:cubicBezTo>
                            <a:pt x="365" y="0"/>
                            <a:pt x="457" y="40"/>
                            <a:pt x="457" y="77"/>
                          </a:cubicBezTo>
                          <a:close/>
                        </a:path>
                      </a:pathLst>
                    </a:cu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65" name="Freeform 15">
                      <a:extLst>
                        <a:ext uri="{FF2B5EF4-FFF2-40B4-BE49-F238E27FC236}">
                          <a16:creationId xmlns:a16="http://schemas.microsoft.com/office/drawing/2014/main" id="{9322BED5-1CF2-F949-8D32-1F38403A785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49643" y="2192843"/>
                      <a:ext cx="651151" cy="262674"/>
                    </a:xfrm>
                    <a:custGeom>
                      <a:avLst/>
                      <a:gdLst>
                        <a:gd name="T0" fmla="*/ 473 w 473"/>
                        <a:gd name="T1" fmla="*/ 0 h 191"/>
                        <a:gd name="T2" fmla="*/ 473 w 473"/>
                        <a:gd name="T3" fmla="*/ 106 h 191"/>
                        <a:gd name="T4" fmla="*/ 414 w 473"/>
                        <a:gd name="T5" fmla="*/ 162 h 191"/>
                        <a:gd name="T6" fmla="*/ 403 w 473"/>
                        <a:gd name="T7" fmla="*/ 167 h 191"/>
                        <a:gd name="T8" fmla="*/ 390 w 473"/>
                        <a:gd name="T9" fmla="*/ 171 h 191"/>
                        <a:gd name="T10" fmla="*/ 390 w 473"/>
                        <a:gd name="T11" fmla="*/ 171 h 191"/>
                        <a:gd name="T12" fmla="*/ 236 w 473"/>
                        <a:gd name="T13" fmla="*/ 191 h 191"/>
                        <a:gd name="T14" fmla="*/ 83 w 473"/>
                        <a:gd name="T15" fmla="*/ 171 h 191"/>
                        <a:gd name="T16" fmla="*/ 83 w 473"/>
                        <a:gd name="T17" fmla="*/ 171 h 191"/>
                        <a:gd name="T18" fmla="*/ 70 w 473"/>
                        <a:gd name="T19" fmla="*/ 167 h 191"/>
                        <a:gd name="T20" fmla="*/ 59 w 473"/>
                        <a:gd name="T21" fmla="*/ 162 h 191"/>
                        <a:gd name="T22" fmla="*/ 59 w 473"/>
                        <a:gd name="T23" fmla="*/ 162 h 191"/>
                        <a:gd name="T24" fmla="*/ 0 w 473"/>
                        <a:gd name="T25" fmla="*/ 106 h 191"/>
                        <a:gd name="T26" fmla="*/ 0 w 473"/>
                        <a:gd name="T27" fmla="*/ 1 h 191"/>
                        <a:gd name="T28" fmla="*/ 48 w 473"/>
                        <a:gd name="T29" fmla="*/ 37 h 191"/>
                        <a:gd name="T30" fmla="*/ 59 w 473"/>
                        <a:gd name="T31" fmla="*/ 41 h 191"/>
                        <a:gd name="T32" fmla="*/ 70 w 473"/>
                        <a:gd name="T33" fmla="*/ 45 h 191"/>
                        <a:gd name="T34" fmla="*/ 236 w 473"/>
                        <a:gd name="T35" fmla="*/ 69 h 191"/>
                        <a:gd name="T36" fmla="*/ 403 w 473"/>
                        <a:gd name="T37" fmla="*/ 45 h 191"/>
                        <a:gd name="T38" fmla="*/ 414 w 473"/>
                        <a:gd name="T39" fmla="*/ 41 h 191"/>
                        <a:gd name="T40" fmla="*/ 424 w 473"/>
                        <a:gd name="T41" fmla="*/ 37 h 191"/>
                        <a:gd name="T42" fmla="*/ 473 w 473"/>
                        <a:gd name="T43" fmla="*/ 0 h 1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</a:cxnLst>
                      <a:rect l="0" t="0" r="r" b="b"/>
                      <a:pathLst>
                        <a:path w="473" h="191">
                          <a:moveTo>
                            <a:pt x="473" y="0"/>
                          </a:moveTo>
                          <a:cubicBezTo>
                            <a:pt x="473" y="106"/>
                            <a:pt x="473" y="106"/>
                            <a:pt x="473" y="106"/>
                          </a:cubicBezTo>
                          <a:cubicBezTo>
                            <a:pt x="473" y="128"/>
                            <a:pt x="451" y="147"/>
                            <a:pt x="414" y="162"/>
                          </a:cubicBezTo>
                          <a:cubicBezTo>
                            <a:pt x="411" y="164"/>
                            <a:pt x="407" y="165"/>
                            <a:pt x="403" y="167"/>
                          </a:cubicBezTo>
                          <a:cubicBezTo>
                            <a:pt x="399" y="168"/>
                            <a:pt x="394" y="169"/>
                            <a:pt x="390" y="171"/>
                          </a:cubicBezTo>
                          <a:cubicBezTo>
                            <a:pt x="390" y="171"/>
                            <a:pt x="390" y="171"/>
                            <a:pt x="390" y="171"/>
                          </a:cubicBezTo>
                          <a:cubicBezTo>
                            <a:pt x="349" y="183"/>
                            <a:pt x="295" y="191"/>
                            <a:pt x="236" y="191"/>
                          </a:cubicBezTo>
                          <a:cubicBezTo>
                            <a:pt x="178" y="191"/>
                            <a:pt x="124" y="183"/>
                            <a:pt x="83" y="171"/>
                          </a:cubicBezTo>
                          <a:cubicBezTo>
                            <a:pt x="83" y="171"/>
                            <a:pt x="83" y="171"/>
                            <a:pt x="83" y="171"/>
                          </a:cubicBezTo>
                          <a:cubicBezTo>
                            <a:pt x="78" y="169"/>
                            <a:pt x="74" y="168"/>
                            <a:pt x="70" y="167"/>
                          </a:cubicBezTo>
                          <a:cubicBezTo>
                            <a:pt x="66" y="165"/>
                            <a:pt x="62" y="164"/>
                            <a:pt x="59" y="162"/>
                          </a:cubicBezTo>
                          <a:cubicBezTo>
                            <a:pt x="59" y="162"/>
                            <a:pt x="59" y="162"/>
                            <a:pt x="59" y="162"/>
                          </a:cubicBezTo>
                          <a:cubicBezTo>
                            <a:pt x="22" y="147"/>
                            <a:pt x="0" y="128"/>
                            <a:pt x="0" y="106"/>
                          </a:cubicBezTo>
                          <a:cubicBezTo>
                            <a:pt x="0" y="1"/>
                            <a:pt x="0" y="1"/>
                            <a:pt x="0" y="1"/>
                          </a:cubicBezTo>
                          <a:cubicBezTo>
                            <a:pt x="9" y="14"/>
                            <a:pt x="26" y="26"/>
                            <a:pt x="48" y="37"/>
                          </a:cubicBezTo>
                          <a:cubicBezTo>
                            <a:pt x="52" y="38"/>
                            <a:pt x="55" y="40"/>
                            <a:pt x="59" y="41"/>
                          </a:cubicBezTo>
                          <a:cubicBezTo>
                            <a:pt x="63" y="43"/>
                            <a:pt x="66" y="44"/>
                            <a:pt x="70" y="45"/>
                          </a:cubicBezTo>
                          <a:cubicBezTo>
                            <a:pt x="114" y="60"/>
                            <a:pt x="172" y="69"/>
                            <a:pt x="236" y="69"/>
                          </a:cubicBezTo>
                          <a:cubicBezTo>
                            <a:pt x="301" y="69"/>
                            <a:pt x="359" y="60"/>
                            <a:pt x="403" y="45"/>
                          </a:cubicBezTo>
                          <a:cubicBezTo>
                            <a:pt x="406" y="44"/>
                            <a:pt x="410" y="43"/>
                            <a:pt x="414" y="41"/>
                          </a:cubicBezTo>
                          <a:cubicBezTo>
                            <a:pt x="417" y="40"/>
                            <a:pt x="421" y="38"/>
                            <a:pt x="424" y="37"/>
                          </a:cubicBezTo>
                          <a:cubicBezTo>
                            <a:pt x="447" y="26"/>
                            <a:pt x="464" y="14"/>
                            <a:pt x="473" y="0"/>
                          </a:cubicBezTo>
                          <a:close/>
                        </a:path>
                      </a:pathLst>
                    </a:cu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66" name="Freeform 14">
                      <a:extLst>
                        <a:ext uri="{FF2B5EF4-FFF2-40B4-BE49-F238E27FC236}">
                          <a16:creationId xmlns:a16="http://schemas.microsoft.com/office/drawing/2014/main" id="{DBEE5AF7-5F1B-8447-9F24-7475B6C9F2F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49643" y="2390868"/>
                      <a:ext cx="651151" cy="244036"/>
                    </a:xfrm>
                    <a:custGeom>
                      <a:avLst/>
                      <a:gdLst>
                        <a:gd name="T0" fmla="*/ 473 w 473"/>
                        <a:gd name="T1" fmla="*/ 0 h 177"/>
                        <a:gd name="T2" fmla="*/ 473 w 473"/>
                        <a:gd name="T3" fmla="*/ 92 h 177"/>
                        <a:gd name="T4" fmla="*/ 236 w 473"/>
                        <a:gd name="T5" fmla="*/ 177 h 177"/>
                        <a:gd name="T6" fmla="*/ 0 w 473"/>
                        <a:gd name="T7" fmla="*/ 92 h 177"/>
                        <a:gd name="T8" fmla="*/ 0 w 473"/>
                        <a:gd name="T9" fmla="*/ 0 h 177"/>
                        <a:gd name="T10" fmla="*/ 39 w 473"/>
                        <a:gd name="T11" fmla="*/ 27 h 177"/>
                        <a:gd name="T12" fmla="*/ 39 w 473"/>
                        <a:gd name="T13" fmla="*/ 27 h 177"/>
                        <a:gd name="T14" fmla="*/ 48 w 473"/>
                        <a:gd name="T15" fmla="*/ 31 h 177"/>
                        <a:gd name="T16" fmla="*/ 59 w 473"/>
                        <a:gd name="T17" fmla="*/ 35 h 177"/>
                        <a:gd name="T18" fmla="*/ 64 w 473"/>
                        <a:gd name="T19" fmla="*/ 37 h 177"/>
                        <a:gd name="T20" fmla="*/ 236 w 473"/>
                        <a:gd name="T21" fmla="*/ 63 h 177"/>
                        <a:gd name="T22" fmla="*/ 409 w 473"/>
                        <a:gd name="T23" fmla="*/ 37 h 177"/>
                        <a:gd name="T24" fmla="*/ 414 w 473"/>
                        <a:gd name="T25" fmla="*/ 35 h 177"/>
                        <a:gd name="T26" fmla="*/ 424 w 473"/>
                        <a:gd name="T27" fmla="*/ 31 h 177"/>
                        <a:gd name="T28" fmla="*/ 434 w 473"/>
                        <a:gd name="T29" fmla="*/ 27 h 177"/>
                        <a:gd name="T30" fmla="*/ 434 w 473"/>
                        <a:gd name="T31" fmla="*/ 27 h 177"/>
                        <a:gd name="T32" fmla="*/ 473 w 473"/>
                        <a:gd name="T33" fmla="*/ 0 h 1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</a:cxnLst>
                      <a:rect l="0" t="0" r="r" b="b"/>
                      <a:pathLst>
                        <a:path w="473" h="177">
                          <a:moveTo>
                            <a:pt x="473" y="0"/>
                          </a:moveTo>
                          <a:cubicBezTo>
                            <a:pt x="473" y="92"/>
                            <a:pt x="473" y="92"/>
                            <a:pt x="473" y="92"/>
                          </a:cubicBezTo>
                          <a:cubicBezTo>
                            <a:pt x="473" y="139"/>
                            <a:pt x="367" y="177"/>
                            <a:pt x="236" y="177"/>
                          </a:cubicBezTo>
                          <a:cubicBezTo>
                            <a:pt x="106" y="177"/>
                            <a:pt x="0" y="139"/>
                            <a:pt x="0" y="92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8" y="9"/>
                            <a:pt x="20" y="18"/>
                            <a:pt x="39" y="27"/>
                          </a:cubicBezTo>
                          <a:cubicBezTo>
                            <a:pt x="39" y="27"/>
                            <a:pt x="39" y="27"/>
                            <a:pt x="39" y="27"/>
                          </a:cubicBezTo>
                          <a:cubicBezTo>
                            <a:pt x="42" y="28"/>
                            <a:pt x="45" y="30"/>
                            <a:pt x="48" y="31"/>
                          </a:cubicBezTo>
                          <a:cubicBezTo>
                            <a:pt x="52" y="33"/>
                            <a:pt x="55" y="34"/>
                            <a:pt x="59" y="35"/>
                          </a:cubicBezTo>
                          <a:cubicBezTo>
                            <a:pt x="60" y="36"/>
                            <a:pt x="62" y="37"/>
                            <a:pt x="64" y="37"/>
                          </a:cubicBezTo>
                          <a:cubicBezTo>
                            <a:pt x="110" y="54"/>
                            <a:pt x="171" y="63"/>
                            <a:pt x="236" y="63"/>
                          </a:cubicBezTo>
                          <a:cubicBezTo>
                            <a:pt x="301" y="63"/>
                            <a:pt x="363" y="54"/>
                            <a:pt x="409" y="37"/>
                          </a:cubicBezTo>
                          <a:cubicBezTo>
                            <a:pt x="411" y="37"/>
                            <a:pt x="413" y="36"/>
                            <a:pt x="414" y="35"/>
                          </a:cubicBezTo>
                          <a:cubicBezTo>
                            <a:pt x="418" y="34"/>
                            <a:pt x="421" y="33"/>
                            <a:pt x="424" y="31"/>
                          </a:cubicBezTo>
                          <a:cubicBezTo>
                            <a:pt x="428" y="30"/>
                            <a:pt x="431" y="28"/>
                            <a:pt x="434" y="27"/>
                          </a:cubicBezTo>
                          <a:cubicBezTo>
                            <a:pt x="434" y="27"/>
                            <a:pt x="434" y="27"/>
                            <a:pt x="434" y="27"/>
                          </a:cubicBezTo>
                          <a:cubicBezTo>
                            <a:pt x="452" y="18"/>
                            <a:pt x="465" y="9"/>
                            <a:pt x="473" y="0"/>
                          </a:cubicBezTo>
                          <a:close/>
                        </a:path>
                      </a:pathLst>
                    </a:cu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67" name="Freeform 13">
                      <a:extLst>
                        <a:ext uri="{FF2B5EF4-FFF2-40B4-BE49-F238E27FC236}">
                          <a16:creationId xmlns:a16="http://schemas.microsoft.com/office/drawing/2014/main" id="{DFB872A0-E052-9F48-BA92-2D9B150EC86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49643" y="2568508"/>
                      <a:ext cx="651151" cy="243454"/>
                    </a:xfrm>
                    <a:custGeom>
                      <a:avLst/>
                      <a:gdLst>
                        <a:gd name="T0" fmla="*/ 473 w 473"/>
                        <a:gd name="T1" fmla="*/ 0 h 177"/>
                        <a:gd name="T2" fmla="*/ 473 w 473"/>
                        <a:gd name="T3" fmla="*/ 92 h 177"/>
                        <a:gd name="T4" fmla="*/ 236 w 473"/>
                        <a:gd name="T5" fmla="*/ 177 h 177"/>
                        <a:gd name="T6" fmla="*/ 0 w 473"/>
                        <a:gd name="T7" fmla="*/ 92 h 177"/>
                        <a:gd name="T8" fmla="*/ 0 w 473"/>
                        <a:gd name="T9" fmla="*/ 0 h 177"/>
                        <a:gd name="T10" fmla="*/ 64 w 473"/>
                        <a:gd name="T11" fmla="*/ 38 h 177"/>
                        <a:gd name="T12" fmla="*/ 236 w 473"/>
                        <a:gd name="T13" fmla="*/ 64 h 177"/>
                        <a:gd name="T14" fmla="*/ 409 w 473"/>
                        <a:gd name="T15" fmla="*/ 38 h 177"/>
                        <a:gd name="T16" fmla="*/ 473 w 473"/>
                        <a:gd name="T17" fmla="*/ 0 h 1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473" h="177">
                          <a:moveTo>
                            <a:pt x="473" y="0"/>
                          </a:moveTo>
                          <a:cubicBezTo>
                            <a:pt x="473" y="92"/>
                            <a:pt x="473" y="92"/>
                            <a:pt x="473" y="92"/>
                          </a:cubicBezTo>
                          <a:cubicBezTo>
                            <a:pt x="473" y="139"/>
                            <a:pt x="367" y="177"/>
                            <a:pt x="236" y="177"/>
                          </a:cubicBezTo>
                          <a:cubicBezTo>
                            <a:pt x="106" y="177"/>
                            <a:pt x="0" y="139"/>
                            <a:pt x="0" y="92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1" y="13"/>
                            <a:pt x="31" y="26"/>
                            <a:pt x="64" y="38"/>
                          </a:cubicBezTo>
                          <a:cubicBezTo>
                            <a:pt x="110" y="55"/>
                            <a:pt x="171" y="64"/>
                            <a:pt x="236" y="64"/>
                          </a:cubicBezTo>
                          <a:cubicBezTo>
                            <a:pt x="301" y="64"/>
                            <a:pt x="363" y="55"/>
                            <a:pt x="409" y="38"/>
                          </a:cubicBezTo>
                          <a:cubicBezTo>
                            <a:pt x="442" y="26"/>
                            <a:pt x="461" y="13"/>
                            <a:pt x="473" y="0"/>
                          </a:cubicBezTo>
                          <a:close/>
                        </a:path>
                      </a:pathLst>
                    </a:custGeom>
                    <a:grpFill/>
                    <a:ln w="19050">
                      <a:noFill/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lIns="0" tIns="0" rIns="0" bIns="0" rtlCol="0" anchor="ctr"/>
                    <a:lstStyle/>
                    <a:p>
                      <a:pPr algn="ctr" defTabSz="685422"/>
                      <a:endParaRPr lang="en-US" sz="7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sp>
                <p:nvSpPr>
                  <p:cNvPr id="63" name="Freeform 30">
                    <a:extLst>
                      <a:ext uri="{FF2B5EF4-FFF2-40B4-BE49-F238E27FC236}">
                        <a16:creationId xmlns:a16="http://schemas.microsoft.com/office/drawing/2014/main" id="{5016A712-75E8-B04B-A3AA-74F18DDDE5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48105" y="3954640"/>
                    <a:ext cx="357106" cy="198241"/>
                  </a:xfrm>
                  <a:custGeom>
                    <a:avLst/>
                    <a:gdLst>
                      <a:gd name="T0" fmla="*/ 72 w 110"/>
                      <a:gd name="T1" fmla="*/ 59 h 61"/>
                      <a:gd name="T2" fmla="*/ 78 w 110"/>
                      <a:gd name="T3" fmla="*/ 57 h 61"/>
                      <a:gd name="T4" fmla="*/ 83 w 110"/>
                      <a:gd name="T5" fmla="*/ 55 h 61"/>
                      <a:gd name="T6" fmla="*/ 110 w 110"/>
                      <a:gd name="T7" fmla="*/ 33 h 61"/>
                      <a:gd name="T8" fmla="*/ 11 w 110"/>
                      <a:gd name="T9" fmla="*/ 0 h 61"/>
                      <a:gd name="T10" fmla="*/ 0 w 110"/>
                      <a:gd name="T11" fmla="*/ 0 h 61"/>
                      <a:gd name="T12" fmla="*/ 61 w 110"/>
                      <a:gd name="T13" fmla="*/ 61 h 61"/>
                      <a:gd name="T14" fmla="*/ 72 w 110"/>
                      <a:gd name="T15" fmla="*/ 59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0" h="61">
                        <a:moveTo>
                          <a:pt x="72" y="59"/>
                        </a:moveTo>
                        <a:cubicBezTo>
                          <a:pt x="74" y="58"/>
                          <a:pt x="76" y="58"/>
                          <a:pt x="78" y="57"/>
                        </a:cubicBezTo>
                        <a:cubicBezTo>
                          <a:pt x="80" y="57"/>
                          <a:pt x="82" y="56"/>
                          <a:pt x="83" y="55"/>
                        </a:cubicBezTo>
                        <a:cubicBezTo>
                          <a:pt x="101" y="49"/>
                          <a:pt x="110" y="41"/>
                          <a:pt x="110" y="33"/>
                        </a:cubicBezTo>
                        <a:cubicBezTo>
                          <a:pt x="110" y="17"/>
                          <a:pt x="70" y="0"/>
                          <a:pt x="11" y="0"/>
                        </a:cubicBezTo>
                        <a:cubicBezTo>
                          <a:pt x="7" y="0"/>
                          <a:pt x="3" y="0"/>
                          <a:pt x="0" y="0"/>
                        </a:cubicBezTo>
                        <a:cubicBezTo>
                          <a:pt x="61" y="61"/>
                          <a:pt x="61" y="61"/>
                          <a:pt x="61" y="61"/>
                        </a:cubicBezTo>
                        <a:cubicBezTo>
                          <a:pt x="65" y="61"/>
                          <a:pt x="68" y="60"/>
                          <a:pt x="72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392" tIns="45696" rIns="91392" bIns="45696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700"/>
                  </a:p>
                </p:txBody>
              </p:sp>
            </p:grp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6A533810-88E3-AB41-BB66-70B0CD290F0A}"/>
                    </a:ext>
                  </a:extLst>
                </p:cNvPr>
                <p:cNvCxnSpPr/>
                <p:nvPr/>
              </p:nvCxnSpPr>
              <p:spPr>
                <a:xfrm>
                  <a:off x="5028919" y="3434539"/>
                  <a:ext cx="0" cy="127057"/>
                </a:xfrm>
                <a:prstGeom prst="line">
                  <a:avLst/>
                </a:prstGeom>
                <a:grpFill/>
                <a:ln w="19050">
                  <a:solidFill>
                    <a:schemeClr val="accent1">
                      <a:lumMod val="40000"/>
                      <a:lumOff val="60000"/>
                    </a:schemeClr>
                  </a:solidFill>
                  <a:miter lim="800000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4012D2A2-8BF2-EE42-8A44-80F2BAE79552}"/>
                    </a:ext>
                  </a:extLst>
                </p:cNvPr>
                <p:cNvCxnSpPr/>
                <p:nvPr/>
              </p:nvCxnSpPr>
              <p:spPr>
                <a:xfrm>
                  <a:off x="5028919" y="3620032"/>
                  <a:ext cx="0" cy="127057"/>
                </a:xfrm>
                <a:prstGeom prst="line">
                  <a:avLst/>
                </a:prstGeom>
                <a:grpFill/>
                <a:ln w="19050">
                  <a:solidFill>
                    <a:schemeClr val="accent1">
                      <a:lumMod val="40000"/>
                      <a:lumOff val="60000"/>
                    </a:schemeClr>
                  </a:solidFill>
                  <a:miter lim="800000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4D46D163-3F54-074B-AB8A-ACD6EF1A0376}"/>
                    </a:ext>
                  </a:extLst>
                </p:cNvPr>
                <p:cNvCxnSpPr/>
                <p:nvPr/>
              </p:nvCxnSpPr>
              <p:spPr>
                <a:xfrm>
                  <a:off x="5028919" y="3798607"/>
                  <a:ext cx="0" cy="127057"/>
                </a:xfrm>
                <a:prstGeom prst="line">
                  <a:avLst/>
                </a:prstGeom>
                <a:grpFill/>
                <a:ln w="19050">
                  <a:solidFill>
                    <a:schemeClr val="accent1">
                      <a:lumMod val="40000"/>
                      <a:lumOff val="60000"/>
                    </a:schemeClr>
                  </a:solidFill>
                  <a:miter lim="800000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51C3E64-34F2-344C-BAA1-7847896392D3}"/>
                  </a:ext>
                </a:extLst>
              </p:cNvPr>
              <p:cNvSpPr/>
              <p:nvPr/>
            </p:nvSpPr>
            <p:spPr>
              <a:xfrm>
                <a:off x="5121399" y="4559760"/>
                <a:ext cx="2270822" cy="629087"/>
              </a:xfrm>
              <a:prstGeom prst="rect">
                <a:avLst/>
              </a:prstGeom>
            </p:spPr>
            <p:txBody>
              <a:bodyPr wrap="square" lIns="91380" tIns="45691" rIns="91380" bIns="45691" anchor="b">
                <a:spAutoFit/>
              </a:bodyPr>
              <a:lstStyle/>
              <a:p>
                <a:pPr algn="ctr">
                  <a:lnSpc>
                    <a:spcPct val="105000"/>
                  </a:lnSpc>
                </a:pPr>
                <a:r>
                  <a:rPr lang="en-US" sz="800" b="1" dirty="0" err="1">
                    <a:solidFill>
                      <a:schemeClr val="accent5">
                        <a:lumMod val="40000"/>
                        <a:lumOff val="60000"/>
                      </a:schemeClr>
                    </a:solidFill>
                    <a:effectLst>
                      <a:outerShdw blurRad="50800" dist="762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vSAN</a:t>
                </a:r>
                <a:endParaRPr lang="en-US" sz="900" b="1" dirty="0">
                  <a:solidFill>
                    <a:schemeClr val="accent5">
                      <a:lumMod val="40000"/>
                      <a:lumOff val="60000"/>
                    </a:schemeClr>
                  </a:solidFill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C373502-7B4C-B043-BD6A-2EBA183CAB00}"/>
                </a:ext>
              </a:extLst>
            </p:cNvPr>
            <p:cNvGrpSpPr/>
            <p:nvPr/>
          </p:nvGrpSpPr>
          <p:grpSpPr>
            <a:xfrm>
              <a:off x="5686454" y="2667376"/>
              <a:ext cx="795942" cy="526039"/>
              <a:chOff x="7602937" y="3883999"/>
              <a:chExt cx="2855580" cy="1542686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B79BB80-2B45-414F-AFBF-78BDB9A721F7}"/>
                  </a:ext>
                </a:extLst>
              </p:cNvPr>
              <p:cNvSpPr/>
              <p:nvPr/>
            </p:nvSpPr>
            <p:spPr>
              <a:xfrm>
                <a:off x="7602937" y="3883999"/>
                <a:ext cx="2855580" cy="1542686"/>
              </a:xfrm>
              <a:prstGeom prst="rect">
                <a:avLst/>
              </a:prstGeom>
              <a:gradFill flip="none" rotWithShape="1">
                <a:gsLst>
                  <a:gs pos="65000">
                    <a:srgbClr val="1F84C1">
                      <a:alpha val="92000"/>
                    </a:srgbClr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700" dirty="0">
                  <a:solidFill>
                    <a:prstClr val="white"/>
                  </a:solidFill>
                </a:endParaRPr>
              </a:p>
              <a:p>
                <a:pPr algn="ctr"/>
                <a:r>
                  <a:rPr lang="en-US" sz="800" dirty="0">
                    <a:solidFill>
                      <a:prstClr val="white"/>
                    </a:solidFill>
                  </a:rPr>
                  <a:t>Network</a:t>
                </a:r>
                <a:endParaRPr lang="en-US" sz="6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09138E3-5C0C-C74B-B956-984418717D0F}"/>
                  </a:ext>
                </a:extLst>
              </p:cNvPr>
              <p:cNvGrpSpPr/>
              <p:nvPr/>
            </p:nvGrpSpPr>
            <p:grpSpPr>
              <a:xfrm>
                <a:off x="8027243" y="4771329"/>
                <a:ext cx="375172" cy="397476"/>
                <a:chOff x="6818030" y="2851424"/>
                <a:chExt cx="750343" cy="794950"/>
              </a:xfrm>
              <a:solidFill>
                <a:schemeClr val="bg1"/>
              </a:solidFill>
              <a:effectLst>
                <a:outerShdw dist="38100" dir="2700000" algn="tl" rotWithShape="0">
                  <a:schemeClr val="accent3">
                    <a:lumMod val="50000"/>
                    <a:alpha val="15000"/>
                  </a:schemeClr>
                </a:outerShdw>
              </a:effectLst>
            </p:grpSpPr>
            <p:sp>
              <p:nvSpPr>
                <p:cNvPr id="53" name="Freeform 12">
                  <a:extLst>
                    <a:ext uri="{FF2B5EF4-FFF2-40B4-BE49-F238E27FC236}">
                      <a16:creationId xmlns:a16="http://schemas.microsoft.com/office/drawing/2014/main" id="{B03D0CEF-2451-C648-8385-6ED936DCEB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8030" y="2851424"/>
                  <a:ext cx="707947" cy="380531"/>
                </a:xfrm>
                <a:custGeom>
                  <a:avLst/>
                  <a:gdLst>
                    <a:gd name="T0" fmla="*/ 711 w 725"/>
                    <a:gd name="T1" fmla="*/ 82 h 390"/>
                    <a:gd name="T2" fmla="*/ 254 w 725"/>
                    <a:gd name="T3" fmla="*/ 82 h 390"/>
                    <a:gd name="T4" fmla="*/ 254 w 725"/>
                    <a:gd name="T5" fmla="*/ 0 h 390"/>
                    <a:gd name="T6" fmla="*/ 2 w 725"/>
                    <a:gd name="T7" fmla="*/ 192 h 390"/>
                    <a:gd name="T8" fmla="*/ 0 w 725"/>
                    <a:gd name="T9" fmla="*/ 195 h 390"/>
                    <a:gd name="T10" fmla="*/ 2 w 725"/>
                    <a:gd name="T11" fmla="*/ 198 h 390"/>
                    <a:gd name="T12" fmla="*/ 254 w 725"/>
                    <a:gd name="T13" fmla="*/ 390 h 390"/>
                    <a:gd name="T14" fmla="*/ 254 w 725"/>
                    <a:gd name="T15" fmla="*/ 303 h 390"/>
                    <a:gd name="T16" fmla="*/ 711 w 725"/>
                    <a:gd name="T17" fmla="*/ 303 h 390"/>
                    <a:gd name="T18" fmla="*/ 725 w 725"/>
                    <a:gd name="T19" fmla="*/ 289 h 390"/>
                    <a:gd name="T20" fmla="*/ 725 w 725"/>
                    <a:gd name="T21" fmla="*/ 96 h 390"/>
                    <a:gd name="T22" fmla="*/ 711 w 725"/>
                    <a:gd name="T23" fmla="*/ 82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25" h="390">
                      <a:moveTo>
                        <a:pt x="711" y="82"/>
                      </a:moveTo>
                      <a:cubicBezTo>
                        <a:pt x="254" y="82"/>
                        <a:pt x="254" y="82"/>
                        <a:pt x="254" y="82"/>
                      </a:cubicBezTo>
                      <a:cubicBezTo>
                        <a:pt x="254" y="0"/>
                        <a:pt x="254" y="0"/>
                        <a:pt x="254" y="0"/>
                      </a:cubicBezTo>
                      <a:cubicBezTo>
                        <a:pt x="2" y="192"/>
                        <a:pt x="2" y="192"/>
                        <a:pt x="2" y="192"/>
                      </a:cubicBezTo>
                      <a:cubicBezTo>
                        <a:pt x="0" y="193"/>
                        <a:pt x="0" y="195"/>
                        <a:pt x="0" y="195"/>
                      </a:cubicBezTo>
                      <a:cubicBezTo>
                        <a:pt x="0" y="195"/>
                        <a:pt x="0" y="196"/>
                        <a:pt x="2" y="198"/>
                      </a:cubicBezTo>
                      <a:cubicBezTo>
                        <a:pt x="254" y="390"/>
                        <a:pt x="254" y="390"/>
                        <a:pt x="254" y="390"/>
                      </a:cubicBezTo>
                      <a:cubicBezTo>
                        <a:pt x="254" y="303"/>
                        <a:pt x="254" y="303"/>
                        <a:pt x="254" y="303"/>
                      </a:cubicBezTo>
                      <a:cubicBezTo>
                        <a:pt x="711" y="303"/>
                        <a:pt x="711" y="303"/>
                        <a:pt x="711" y="303"/>
                      </a:cubicBezTo>
                      <a:cubicBezTo>
                        <a:pt x="718" y="303"/>
                        <a:pt x="725" y="297"/>
                        <a:pt x="725" y="289"/>
                      </a:cubicBezTo>
                      <a:cubicBezTo>
                        <a:pt x="725" y="96"/>
                        <a:pt x="725" y="96"/>
                        <a:pt x="725" y="96"/>
                      </a:cubicBezTo>
                      <a:cubicBezTo>
                        <a:pt x="725" y="88"/>
                        <a:pt x="718" y="82"/>
                        <a:pt x="711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824" tIns="60912" rIns="121824" bIns="60912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defTabSz="912564">
                    <a:lnSpc>
                      <a:spcPct val="85000"/>
                    </a:lnSpc>
                  </a:pPr>
                  <a:endParaRPr lang="en-US" sz="800">
                    <a:solidFill>
                      <a:srgbClr val="717074"/>
                    </a:solidFill>
                  </a:endParaRPr>
                </a:p>
              </p:txBody>
            </p:sp>
            <p:sp>
              <p:nvSpPr>
                <p:cNvPr id="54" name="Freeform 13">
                  <a:extLst>
                    <a:ext uri="{FF2B5EF4-FFF2-40B4-BE49-F238E27FC236}">
                      <a16:creationId xmlns:a16="http://schemas.microsoft.com/office/drawing/2014/main" id="{6278EE15-A6C4-C940-B41C-67B8A06CCC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0426" y="3265843"/>
                  <a:ext cx="707947" cy="380531"/>
                </a:xfrm>
                <a:custGeom>
                  <a:avLst/>
                  <a:gdLst>
                    <a:gd name="T0" fmla="*/ 722 w 725"/>
                    <a:gd name="T1" fmla="*/ 199 h 390"/>
                    <a:gd name="T2" fmla="*/ 725 w 725"/>
                    <a:gd name="T3" fmla="*/ 195 h 390"/>
                    <a:gd name="T4" fmla="*/ 722 w 725"/>
                    <a:gd name="T5" fmla="*/ 192 h 390"/>
                    <a:gd name="T6" fmla="*/ 470 w 725"/>
                    <a:gd name="T7" fmla="*/ 0 h 390"/>
                    <a:gd name="T8" fmla="*/ 470 w 725"/>
                    <a:gd name="T9" fmla="*/ 87 h 390"/>
                    <a:gd name="T10" fmla="*/ 14 w 725"/>
                    <a:gd name="T11" fmla="*/ 87 h 390"/>
                    <a:gd name="T12" fmla="*/ 0 w 725"/>
                    <a:gd name="T13" fmla="*/ 101 h 390"/>
                    <a:gd name="T14" fmla="*/ 0 w 725"/>
                    <a:gd name="T15" fmla="*/ 295 h 390"/>
                    <a:gd name="T16" fmla="*/ 14 w 725"/>
                    <a:gd name="T17" fmla="*/ 309 h 390"/>
                    <a:gd name="T18" fmla="*/ 470 w 725"/>
                    <a:gd name="T19" fmla="*/ 309 h 390"/>
                    <a:gd name="T20" fmla="*/ 470 w 725"/>
                    <a:gd name="T21" fmla="*/ 390 h 390"/>
                    <a:gd name="T22" fmla="*/ 722 w 725"/>
                    <a:gd name="T23" fmla="*/ 199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25" h="390">
                      <a:moveTo>
                        <a:pt x="722" y="199"/>
                      </a:moveTo>
                      <a:cubicBezTo>
                        <a:pt x="724" y="197"/>
                        <a:pt x="725" y="196"/>
                        <a:pt x="725" y="195"/>
                      </a:cubicBezTo>
                      <a:cubicBezTo>
                        <a:pt x="725" y="195"/>
                        <a:pt x="724" y="194"/>
                        <a:pt x="722" y="192"/>
                      </a:cubicBezTo>
                      <a:cubicBezTo>
                        <a:pt x="470" y="0"/>
                        <a:pt x="470" y="0"/>
                        <a:pt x="470" y="0"/>
                      </a:cubicBezTo>
                      <a:cubicBezTo>
                        <a:pt x="470" y="87"/>
                        <a:pt x="470" y="87"/>
                        <a:pt x="470" y="87"/>
                      </a:cubicBezTo>
                      <a:cubicBezTo>
                        <a:pt x="14" y="87"/>
                        <a:pt x="14" y="87"/>
                        <a:pt x="14" y="87"/>
                      </a:cubicBezTo>
                      <a:cubicBezTo>
                        <a:pt x="6" y="87"/>
                        <a:pt x="0" y="93"/>
                        <a:pt x="0" y="101"/>
                      </a:cubicBezTo>
                      <a:cubicBezTo>
                        <a:pt x="0" y="295"/>
                        <a:pt x="0" y="295"/>
                        <a:pt x="0" y="295"/>
                      </a:cubicBezTo>
                      <a:cubicBezTo>
                        <a:pt x="0" y="302"/>
                        <a:pt x="6" y="309"/>
                        <a:pt x="14" y="309"/>
                      </a:cubicBezTo>
                      <a:cubicBezTo>
                        <a:pt x="470" y="309"/>
                        <a:pt x="470" y="309"/>
                        <a:pt x="470" y="309"/>
                      </a:cubicBezTo>
                      <a:cubicBezTo>
                        <a:pt x="470" y="390"/>
                        <a:pt x="470" y="390"/>
                        <a:pt x="470" y="390"/>
                      </a:cubicBezTo>
                      <a:lnTo>
                        <a:pt x="722" y="1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824" tIns="60912" rIns="121824" bIns="60912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defTabSz="912564">
                    <a:lnSpc>
                      <a:spcPct val="85000"/>
                    </a:lnSpc>
                  </a:pPr>
                  <a:endParaRPr lang="en-US" sz="800">
                    <a:solidFill>
                      <a:srgbClr val="717074"/>
                    </a:solidFill>
                  </a:endParaRPr>
                </a:p>
              </p:txBody>
            </p:sp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872118F2-4FC1-AF4C-998F-EF7A3B8FB9F4}"/>
                  </a:ext>
                </a:extLst>
              </p:cNvPr>
              <p:cNvSpPr/>
              <p:nvPr/>
            </p:nvSpPr>
            <p:spPr>
              <a:xfrm>
                <a:off x="7986075" y="4559763"/>
                <a:ext cx="2270822" cy="629088"/>
              </a:xfrm>
              <a:prstGeom prst="rect">
                <a:avLst/>
              </a:prstGeom>
            </p:spPr>
            <p:txBody>
              <a:bodyPr wrap="square" lIns="91380" tIns="45691" rIns="91380" bIns="45691" anchor="b">
                <a:spAutoFit/>
              </a:bodyPr>
              <a:lstStyle/>
              <a:p>
                <a:pPr algn="ctr">
                  <a:lnSpc>
                    <a:spcPct val="105000"/>
                  </a:lnSpc>
                </a:pPr>
                <a:r>
                  <a:rPr lang="en-US" sz="800" b="1" dirty="0">
                    <a:solidFill>
                      <a:schemeClr val="accent5">
                        <a:lumMod val="40000"/>
                        <a:lumOff val="60000"/>
                      </a:schemeClr>
                    </a:solidFill>
                    <a:effectLst>
                      <a:outerShdw blurRad="50800" dist="762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NSX</a:t>
                </a:r>
                <a:endParaRPr lang="en-US" sz="900" b="1" dirty="0">
                  <a:solidFill>
                    <a:schemeClr val="accent5">
                      <a:lumMod val="40000"/>
                      <a:lumOff val="60000"/>
                    </a:schemeClr>
                  </a:solidFill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4ECF7603-3E0D-594F-9994-BF3124B89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914" y="2280425"/>
              <a:ext cx="6346" cy="7209"/>
            </a:xfrm>
            <a:custGeom>
              <a:avLst/>
              <a:gdLst>
                <a:gd name="T0" fmla="*/ 0 w 194"/>
                <a:gd name="T1" fmla="*/ 246 h 246"/>
                <a:gd name="T2" fmla="*/ 194 w 194"/>
                <a:gd name="T3" fmla="*/ 246 h 246"/>
                <a:gd name="T4" fmla="*/ 97 w 194"/>
                <a:gd name="T5" fmla="*/ 0 h 246"/>
                <a:gd name="T6" fmla="*/ 0 w 194"/>
                <a:gd name="T7" fmla="*/ 246 h 246"/>
                <a:gd name="T8" fmla="*/ 0 w 194"/>
                <a:gd name="T9" fmla="*/ 246 h 246"/>
                <a:gd name="T10" fmla="*/ 0 w 194"/>
                <a:gd name="T11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46">
                  <a:moveTo>
                    <a:pt x="0" y="246"/>
                  </a:moveTo>
                  <a:lnTo>
                    <a:pt x="194" y="246"/>
                  </a:lnTo>
                  <a:lnTo>
                    <a:pt x="97" y="0"/>
                  </a:lnTo>
                  <a:lnTo>
                    <a:pt x="0" y="246"/>
                  </a:lnTo>
                  <a:lnTo>
                    <a:pt x="0" y="246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392" tIns="45696" rIns="91392" bIns="45696" numCol="1" anchor="t" anchorCtr="0" compatLnSpc="1">
              <a:prstTxWarp prst="textNoShape">
                <a:avLst/>
              </a:prstTxWarp>
            </a:bodyPr>
            <a:lstStyle/>
            <a:p>
              <a:endParaRPr lang="en-US" sz="70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D811A10-CBB3-A84B-9E2E-BAC5E170C507}"/>
                </a:ext>
              </a:extLst>
            </p:cNvPr>
            <p:cNvGrpSpPr/>
            <p:nvPr/>
          </p:nvGrpSpPr>
          <p:grpSpPr>
            <a:xfrm>
              <a:off x="4814958" y="2219364"/>
              <a:ext cx="2534202" cy="389704"/>
              <a:chOff x="1241456" y="2249646"/>
              <a:chExt cx="23051608" cy="1510165"/>
            </a:xfrm>
          </p:grpSpPr>
          <p:sp>
            <p:nvSpPr>
              <p:cNvPr id="43" name="Freeform 13">
                <a:extLst>
                  <a:ext uri="{FF2B5EF4-FFF2-40B4-BE49-F238E27FC236}">
                    <a16:creationId xmlns:a16="http://schemas.microsoft.com/office/drawing/2014/main" id="{47A14FE1-1096-454A-8E8D-EBBF8426A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612" y="2908263"/>
                <a:ext cx="22031" cy="27936"/>
              </a:xfrm>
              <a:custGeom>
                <a:avLst/>
                <a:gdLst>
                  <a:gd name="T0" fmla="*/ 0 w 194"/>
                  <a:gd name="T1" fmla="*/ 246 h 246"/>
                  <a:gd name="T2" fmla="*/ 194 w 194"/>
                  <a:gd name="T3" fmla="*/ 246 h 246"/>
                  <a:gd name="T4" fmla="*/ 97 w 194"/>
                  <a:gd name="T5" fmla="*/ 0 h 246"/>
                  <a:gd name="T6" fmla="*/ 0 w 194"/>
                  <a:gd name="T7" fmla="*/ 246 h 246"/>
                  <a:gd name="T8" fmla="*/ 0 w 194"/>
                  <a:gd name="T9" fmla="*/ 246 h 246"/>
                  <a:gd name="T10" fmla="*/ 0 w 194"/>
                  <a:gd name="T11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4" h="246">
                    <a:moveTo>
                      <a:pt x="0" y="246"/>
                    </a:moveTo>
                    <a:lnTo>
                      <a:pt x="194" y="246"/>
                    </a:lnTo>
                    <a:lnTo>
                      <a:pt x="97" y="0"/>
                    </a:lnTo>
                    <a:lnTo>
                      <a:pt x="0" y="246"/>
                    </a:lnTo>
                    <a:lnTo>
                      <a:pt x="0" y="246"/>
                    </a:lnTo>
                    <a:lnTo>
                      <a:pt x="0" y="24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392" tIns="45696" rIns="91392" bIns="4569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9D57B9C-5FD5-6549-8E86-60994F11EABF}"/>
                  </a:ext>
                </a:extLst>
              </p:cNvPr>
              <p:cNvSpPr/>
              <p:nvPr/>
            </p:nvSpPr>
            <p:spPr>
              <a:xfrm>
                <a:off x="1241456" y="2249646"/>
                <a:ext cx="23051608" cy="1510165"/>
              </a:xfrm>
              <a:prstGeom prst="rect">
                <a:avLst/>
              </a:prstGeom>
              <a:gradFill flip="none" rotWithShape="1">
                <a:gsLst>
                  <a:gs pos="65000">
                    <a:srgbClr val="1F84C1">
                      <a:alpha val="92000"/>
                    </a:srgbClr>
                  </a:gs>
                  <a:gs pos="0">
                    <a:schemeClr val="accent1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600" dirty="0">
                  <a:solidFill>
                    <a:prstClr val="white"/>
                  </a:solidFill>
                </a:endParaRPr>
              </a:p>
              <a:p>
                <a:pPr algn="ctr"/>
                <a:r>
                  <a:rPr lang="en-US" sz="1600" b="1" dirty="0">
                    <a:solidFill>
                      <a:schemeClr val="accent5">
                        <a:lumMod val="40000"/>
                        <a:lumOff val="60000"/>
                      </a:schemeClr>
                    </a:solidFill>
                    <a:effectLst>
                      <a:outerShdw blurRad="50800" dist="762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vCenter</a:t>
                </a:r>
              </a:p>
            </p:txBody>
          </p:sp>
        </p:grp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19D8D2B2-6DA0-154F-BCB3-165422D67A76}"/>
              </a:ext>
            </a:extLst>
          </p:cNvPr>
          <p:cNvSpPr txBox="1"/>
          <p:nvPr/>
        </p:nvSpPr>
        <p:spPr>
          <a:xfrm>
            <a:off x="184627" y="4734586"/>
            <a:ext cx="6309824" cy="201593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tx2"/>
                </a:solidFill>
              </a:rPr>
              <a:t>Color coding</a:t>
            </a:r>
          </a:p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70C0"/>
                </a:solidFill>
              </a:rPr>
              <a:t>Paid by VMware – Charged back to Customer</a:t>
            </a:r>
          </a:p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Paid by Customer to AWS directly</a:t>
            </a:r>
          </a:p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Read more on:</a:t>
            </a:r>
          </a:p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10"/>
              </a:rPr>
              <a:t>http://www.gilles.cloud/2018/06/understanding-vmware-cloud-on-aws.html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A7D660C0-0F92-1044-91D9-736519DAD3A0}"/>
              </a:ext>
            </a:extLst>
          </p:cNvPr>
          <p:cNvSpPr/>
          <p:nvPr/>
        </p:nvSpPr>
        <p:spPr>
          <a:xfrm>
            <a:off x="4408201" y="208229"/>
            <a:ext cx="7400508" cy="4004179"/>
          </a:xfrm>
          <a:prstGeom prst="roundRect">
            <a:avLst>
              <a:gd name="adj" fmla="val 9818"/>
            </a:avLst>
          </a:prstGeom>
          <a:noFill/>
          <a:ln w="6350" cap="flat" cmpd="sng" algn="ctr">
            <a:solidFill>
              <a:srgbClr val="474746"/>
            </a:solidFill>
            <a:prstDash val="solid"/>
          </a:ln>
          <a:effectLst/>
        </p:spPr>
        <p:txBody>
          <a:bodyPr anchor="ctr"/>
          <a:lstStyle/>
          <a:p>
            <a:pPr algn="ctr" defTabSz="913737">
              <a:defRPr/>
            </a:pPr>
            <a:endParaRPr lang="en-US" sz="1799" kern="0" dirty="0">
              <a:solidFill>
                <a:srgbClr val="474746"/>
              </a:solidFill>
              <a:latin typeface="Arial"/>
              <a:ea typeface=""/>
              <a:cs typeface="Arial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5C26DEC-F705-FD44-BE7A-B116295A39EE}"/>
              </a:ext>
            </a:extLst>
          </p:cNvPr>
          <p:cNvSpPr txBox="1"/>
          <p:nvPr/>
        </p:nvSpPr>
        <p:spPr>
          <a:xfrm>
            <a:off x="7522660" y="292336"/>
            <a:ext cx="1091362" cy="184618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chemeClr val="tx2"/>
                </a:solidFill>
              </a:rPr>
              <a:t>AWS region A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8E3254B-89E4-FF4D-B4BC-488767977285}"/>
              </a:ext>
            </a:extLst>
          </p:cNvPr>
          <p:cNvGrpSpPr/>
          <p:nvPr/>
        </p:nvGrpSpPr>
        <p:grpSpPr>
          <a:xfrm>
            <a:off x="7838464" y="2705253"/>
            <a:ext cx="524370" cy="184618"/>
            <a:chOff x="5052768" y="5305204"/>
            <a:chExt cx="524507" cy="184666"/>
          </a:xfrm>
        </p:grpSpPr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7A380904-51FD-0842-87B1-D222B5B98F71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052768" y="5486400"/>
              <a:ext cx="5245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9DE82DB-A022-3941-B2EF-436FC80D9FF5}"/>
                </a:ext>
              </a:extLst>
            </p:cNvPr>
            <p:cNvSpPr txBox="1"/>
            <p:nvPr/>
          </p:nvSpPr>
          <p:spPr>
            <a:xfrm>
              <a:off x="5132520" y="5305204"/>
              <a:ext cx="296556" cy="184666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dirty="0"/>
                <a:t>free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FECF5DD-72FA-EC41-9B3D-5C70383ACEE6}"/>
              </a:ext>
            </a:extLst>
          </p:cNvPr>
          <p:cNvGrpSpPr/>
          <p:nvPr/>
        </p:nvGrpSpPr>
        <p:grpSpPr>
          <a:xfrm>
            <a:off x="3815610" y="838415"/>
            <a:ext cx="524370" cy="184618"/>
            <a:chOff x="5052768" y="5305204"/>
            <a:chExt cx="524507" cy="184666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96F60904-7F03-BF46-ABA5-75E2C633AD4C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052768" y="5486400"/>
              <a:ext cx="5245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7354934-F651-EE46-BA63-18CE6B4FE6AE}"/>
                </a:ext>
              </a:extLst>
            </p:cNvPr>
            <p:cNvSpPr txBox="1"/>
            <p:nvPr/>
          </p:nvSpPr>
          <p:spPr>
            <a:xfrm>
              <a:off x="5132520" y="5305204"/>
              <a:ext cx="296556" cy="184666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dirty="0"/>
                <a:t>free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DA3172C-E139-FA4F-92BB-476F863D0346}"/>
              </a:ext>
            </a:extLst>
          </p:cNvPr>
          <p:cNvGrpSpPr/>
          <p:nvPr/>
        </p:nvGrpSpPr>
        <p:grpSpPr>
          <a:xfrm>
            <a:off x="6926570" y="4226709"/>
            <a:ext cx="524370" cy="184618"/>
            <a:chOff x="5052768" y="5305204"/>
            <a:chExt cx="524507" cy="184666"/>
          </a:xfrm>
        </p:grpSpPr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585C47C2-9A7B-9F45-81DC-836E8974ACFC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052768" y="5486400"/>
              <a:ext cx="5245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B78C251-BEBE-014F-9445-79253E68BD4C}"/>
                </a:ext>
              </a:extLst>
            </p:cNvPr>
            <p:cNvSpPr txBox="1"/>
            <p:nvPr/>
          </p:nvSpPr>
          <p:spPr>
            <a:xfrm>
              <a:off x="5132520" y="5305204"/>
              <a:ext cx="296556" cy="184666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dirty="0"/>
                <a:t>free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B93A0A6-3D1C-6847-BAA9-0C4377EA4120}"/>
              </a:ext>
            </a:extLst>
          </p:cNvPr>
          <p:cNvGrpSpPr/>
          <p:nvPr/>
        </p:nvGrpSpPr>
        <p:grpSpPr>
          <a:xfrm>
            <a:off x="7819080" y="3181531"/>
            <a:ext cx="533469" cy="276927"/>
            <a:chOff x="7685035" y="3558965"/>
            <a:chExt cx="533608" cy="276999"/>
          </a:xfrm>
        </p:grpSpPr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0418DF6-5A64-ED41-957C-B0ACE5887F8F}"/>
                </a:ext>
              </a:extLst>
            </p:cNvPr>
            <p:cNvCxnSpPr/>
            <p:nvPr/>
          </p:nvCxnSpPr>
          <p:spPr bwMode="gray">
            <a:xfrm flipH="1">
              <a:off x="7685035" y="3573658"/>
              <a:ext cx="5245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4A5BCC99-AC2B-334E-B0E7-C08B5C786144}"/>
                </a:ext>
              </a:extLst>
            </p:cNvPr>
            <p:cNvSpPr/>
            <p:nvPr/>
          </p:nvSpPr>
          <p:spPr>
            <a:xfrm>
              <a:off x="7737421" y="3558965"/>
              <a:ext cx="48122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/>
                <a:t>free</a:t>
              </a:r>
            </a:p>
          </p:txBody>
        </p:sp>
      </p:grpSp>
      <p:pic>
        <p:nvPicPr>
          <p:cNvPr id="120" name="Picture 119" descr="ICON_Server_flat_Q408.png">
            <a:extLst>
              <a:ext uri="{FF2B5EF4-FFF2-40B4-BE49-F238E27FC236}">
                <a16:creationId xmlns:a16="http://schemas.microsoft.com/office/drawing/2014/main" id="{A187C144-9E17-854A-BBD1-B02D44FB9A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136" y="3542156"/>
            <a:ext cx="461822" cy="11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120" descr="ICON_Server_flat_Q408.png">
            <a:extLst>
              <a:ext uri="{FF2B5EF4-FFF2-40B4-BE49-F238E27FC236}">
                <a16:creationId xmlns:a16="http://schemas.microsoft.com/office/drawing/2014/main" id="{E771DC85-B959-4845-BFBB-90D84D813E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98250" y="3542156"/>
            <a:ext cx="461822" cy="11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90CAFB21-723C-714D-8582-8D06BD55D2DB}"/>
              </a:ext>
            </a:extLst>
          </p:cNvPr>
          <p:cNvSpPr/>
          <p:nvPr/>
        </p:nvSpPr>
        <p:spPr>
          <a:xfrm>
            <a:off x="4801981" y="3131360"/>
            <a:ext cx="1161855" cy="637451"/>
          </a:xfrm>
          <a:prstGeom prst="roundRect">
            <a:avLst>
              <a:gd name="adj" fmla="val 9818"/>
            </a:avLst>
          </a:prstGeom>
          <a:noFill/>
          <a:ln w="6350" cap="flat" cmpd="sng" algn="ctr">
            <a:solidFill>
              <a:schemeClr val="accent1"/>
            </a:solidFill>
            <a:prstDash val="sysDash"/>
          </a:ln>
          <a:effectLst/>
        </p:spPr>
        <p:txBody>
          <a:bodyPr lIns="121835" tIns="60917" rIns="121835" bIns="60917" anchor="ctr"/>
          <a:lstStyle/>
          <a:p>
            <a:pPr algn="ctr" defTabSz="913737">
              <a:defRPr/>
            </a:pPr>
            <a:endParaRPr lang="en-US" sz="1799" kern="0" dirty="0">
              <a:solidFill>
                <a:srgbClr val="474746"/>
              </a:solidFill>
              <a:latin typeface="Helvetica Neue"/>
              <a:ea typeface=""/>
              <a:cs typeface="Helvetica Neue"/>
            </a:endParaRP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7E057511-4EDC-2C4A-AD46-0A8B11EDA4AF}"/>
              </a:ext>
            </a:extLst>
          </p:cNvPr>
          <p:cNvSpPr/>
          <p:nvPr/>
        </p:nvSpPr>
        <p:spPr>
          <a:xfrm>
            <a:off x="6159768" y="3130933"/>
            <a:ext cx="1161855" cy="647880"/>
          </a:xfrm>
          <a:prstGeom prst="roundRect">
            <a:avLst>
              <a:gd name="adj" fmla="val 9818"/>
            </a:avLst>
          </a:prstGeom>
          <a:noFill/>
          <a:ln w="6350" cap="flat" cmpd="sng" algn="ctr">
            <a:solidFill>
              <a:schemeClr val="accent1"/>
            </a:solidFill>
            <a:prstDash val="sysDash"/>
          </a:ln>
          <a:effectLst/>
        </p:spPr>
        <p:txBody>
          <a:bodyPr lIns="121835" tIns="60917" rIns="121835" bIns="60917" anchor="ctr"/>
          <a:lstStyle/>
          <a:p>
            <a:pPr algn="ctr" defTabSz="913737">
              <a:defRPr/>
            </a:pPr>
            <a:endParaRPr lang="en-US" sz="1799" kern="0" dirty="0">
              <a:solidFill>
                <a:srgbClr val="474746"/>
              </a:solidFill>
              <a:latin typeface="Helvetica Neue"/>
              <a:ea typeface=""/>
              <a:cs typeface="Helvetica Neue"/>
            </a:endParaRP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0E4D724C-9A79-624D-92A9-DA4C8D1ACEDB}"/>
              </a:ext>
            </a:extLst>
          </p:cNvPr>
          <p:cNvSpPr/>
          <p:nvPr/>
        </p:nvSpPr>
        <p:spPr>
          <a:xfrm>
            <a:off x="6816099" y="4936636"/>
            <a:ext cx="3314945" cy="1457472"/>
          </a:xfrm>
          <a:prstGeom prst="roundRect">
            <a:avLst>
              <a:gd name="adj" fmla="val 25337"/>
            </a:avLst>
          </a:prstGeom>
          <a:noFill/>
          <a:ln w="6350" cap="flat" cmpd="sng" algn="ctr">
            <a:solidFill>
              <a:srgbClr val="474746"/>
            </a:solidFill>
            <a:prstDash val="solid"/>
          </a:ln>
          <a:effectLst/>
        </p:spPr>
        <p:txBody>
          <a:bodyPr anchor="ctr"/>
          <a:lstStyle/>
          <a:p>
            <a:pPr algn="ctr" defTabSz="913737">
              <a:defRPr/>
            </a:pPr>
            <a:endParaRPr lang="en-US" sz="1799" kern="0" dirty="0">
              <a:solidFill>
                <a:srgbClr val="474746"/>
              </a:solidFill>
              <a:latin typeface="Arial"/>
              <a:ea typeface=""/>
              <a:cs typeface="Arial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FEF1FAF-FC90-0340-BA27-95BA937441FA}"/>
              </a:ext>
            </a:extLst>
          </p:cNvPr>
          <p:cNvSpPr txBox="1"/>
          <p:nvPr/>
        </p:nvSpPr>
        <p:spPr>
          <a:xfrm>
            <a:off x="7899512" y="6077350"/>
            <a:ext cx="1080143" cy="184618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chemeClr val="tx2"/>
                </a:solidFill>
              </a:rPr>
              <a:t>AWS region B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5C34486C-0464-644B-A913-C87457327A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083" y="1106700"/>
            <a:ext cx="544357" cy="574747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6C0AA35A-B324-1849-8EC9-CA1B22C5FF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277" y="2737844"/>
            <a:ext cx="544357" cy="574747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F8502A1C-B13F-F342-ABAE-0D841FA0A4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741" y="5212970"/>
            <a:ext cx="544357" cy="574747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9ED8EBF-03E9-9542-8B3C-ACA203BA6EF6}"/>
              </a:ext>
            </a:extLst>
          </p:cNvPr>
          <p:cNvGrpSpPr/>
          <p:nvPr/>
        </p:nvGrpSpPr>
        <p:grpSpPr>
          <a:xfrm>
            <a:off x="3359544" y="2935662"/>
            <a:ext cx="1000226" cy="276927"/>
            <a:chOff x="7685036" y="3558965"/>
            <a:chExt cx="1000487" cy="276999"/>
          </a:xfrm>
        </p:grpSpPr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0F2FABBA-9D0D-E540-97B8-412C4CE89098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7685036" y="3573658"/>
              <a:ext cx="100048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CC0EF026-BC70-934F-BED7-05F97DDDE789}"/>
                </a:ext>
              </a:extLst>
            </p:cNvPr>
            <p:cNvSpPr/>
            <p:nvPr/>
          </p:nvSpPr>
          <p:spPr>
            <a:xfrm>
              <a:off x="7737421" y="3558965"/>
              <a:ext cx="9060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</a:rPr>
                <a:t>$0.05/GB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3829F33-92DB-A34E-A508-3075C75A0A6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88" y="2447138"/>
            <a:ext cx="358713" cy="3761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946DA8-9060-274C-BB6B-900B0C0254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279" y="968371"/>
            <a:ext cx="378033" cy="396429"/>
          </a:xfrm>
          <a:prstGeom prst="rect">
            <a:avLst/>
          </a:prstGeom>
        </p:spPr>
      </p:pic>
      <p:sp>
        <p:nvSpPr>
          <p:cNvPr id="135" name="TextBox 134">
            <a:extLst>
              <a:ext uri="{FF2B5EF4-FFF2-40B4-BE49-F238E27FC236}">
                <a16:creationId xmlns:a16="http://schemas.microsoft.com/office/drawing/2014/main" id="{8CD919B0-BCCD-4C40-9BC6-D2B6A51FCE28}"/>
              </a:ext>
            </a:extLst>
          </p:cNvPr>
          <p:cNvSpPr txBox="1"/>
          <p:nvPr/>
        </p:nvSpPr>
        <p:spPr>
          <a:xfrm>
            <a:off x="2969614" y="400629"/>
            <a:ext cx="825332" cy="323081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050" b="1" dirty="0">
                <a:solidFill>
                  <a:schemeClr val="tx2"/>
                </a:solidFill>
              </a:rPr>
              <a:t>AWS Direct </a:t>
            </a:r>
            <a:br>
              <a:rPr lang="en-US" sz="1050" b="1" dirty="0">
                <a:solidFill>
                  <a:schemeClr val="tx2"/>
                </a:solidFill>
              </a:rPr>
            </a:br>
            <a:r>
              <a:rPr lang="en-US" sz="1050" b="1" dirty="0">
                <a:solidFill>
                  <a:schemeClr val="tx2"/>
                </a:solidFill>
              </a:rPr>
              <a:t>Connect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2F7DA38-9918-6849-BEE9-D0FEB23D859E}"/>
              </a:ext>
            </a:extLst>
          </p:cNvPr>
          <p:cNvGrpSpPr/>
          <p:nvPr/>
        </p:nvGrpSpPr>
        <p:grpSpPr>
          <a:xfrm>
            <a:off x="3359595" y="1537449"/>
            <a:ext cx="1000226" cy="276927"/>
            <a:chOff x="7685036" y="3558965"/>
            <a:chExt cx="1000487" cy="276999"/>
          </a:xfrm>
        </p:grpSpPr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E8B5078A-3061-F34C-8E45-C25BADC8E7DA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7685036" y="3573658"/>
              <a:ext cx="100048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40B17485-BA93-7F48-BC86-CE415070BB27}"/>
                </a:ext>
              </a:extLst>
            </p:cNvPr>
            <p:cNvSpPr/>
            <p:nvPr/>
          </p:nvSpPr>
          <p:spPr>
            <a:xfrm>
              <a:off x="7737421" y="3558965"/>
              <a:ext cx="9044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</a:rPr>
                <a:t>$0.02/GB</a:t>
              </a:r>
            </a:p>
          </p:txBody>
        </p: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12D42703-40A2-9C4B-ADB3-418E2BEDF994}"/>
              </a:ext>
            </a:extLst>
          </p:cNvPr>
          <p:cNvSpPr/>
          <p:nvPr/>
        </p:nvSpPr>
        <p:spPr>
          <a:xfrm>
            <a:off x="8942081" y="4327929"/>
            <a:ext cx="1170208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Cross-Region</a:t>
            </a:r>
            <a:br>
              <a:rPr lang="en-US" sz="1200" dirty="0">
                <a:solidFill>
                  <a:schemeClr val="accent6"/>
                </a:solidFill>
              </a:rPr>
            </a:br>
            <a:r>
              <a:rPr lang="en-US" sz="1200" dirty="0">
                <a:solidFill>
                  <a:schemeClr val="accent6"/>
                </a:solidFill>
              </a:rPr>
              <a:t>$0.02/GB</a:t>
            </a:r>
          </a:p>
        </p:txBody>
      </p:sp>
      <p:sp>
        <p:nvSpPr>
          <p:cNvPr id="142" name="Left-Right Arrow 141">
            <a:extLst>
              <a:ext uri="{FF2B5EF4-FFF2-40B4-BE49-F238E27FC236}">
                <a16:creationId xmlns:a16="http://schemas.microsoft.com/office/drawing/2014/main" id="{7AC56260-E6BB-FB4D-82EB-F41C8BD9B72D}"/>
              </a:ext>
            </a:extLst>
          </p:cNvPr>
          <p:cNvSpPr/>
          <p:nvPr/>
        </p:nvSpPr>
        <p:spPr>
          <a:xfrm rot="16200000">
            <a:off x="9190242" y="2085382"/>
            <a:ext cx="561792" cy="254458"/>
          </a:xfrm>
          <a:prstGeom prst="left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EA239FF-4FEE-4841-A366-372CB771BA01}"/>
              </a:ext>
            </a:extLst>
          </p:cNvPr>
          <p:cNvSpPr/>
          <p:nvPr/>
        </p:nvSpPr>
        <p:spPr>
          <a:xfrm>
            <a:off x="9730408" y="1981838"/>
            <a:ext cx="870524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Cross-AZ</a:t>
            </a:r>
            <a:br>
              <a:rPr lang="en-US" sz="1200" dirty="0">
                <a:solidFill>
                  <a:schemeClr val="accent6"/>
                </a:solidFill>
              </a:rPr>
            </a:br>
            <a:r>
              <a:rPr lang="en-US" sz="1200" dirty="0">
                <a:solidFill>
                  <a:schemeClr val="accent6"/>
                </a:solidFill>
              </a:rPr>
              <a:t>$0.01/GB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581547E-A1E5-6A4B-9DAB-9EBCC1D55E4D}"/>
              </a:ext>
            </a:extLst>
          </p:cNvPr>
          <p:cNvSpPr/>
          <p:nvPr/>
        </p:nvSpPr>
        <p:spPr>
          <a:xfrm>
            <a:off x="5611966" y="2669815"/>
            <a:ext cx="870524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rgbClr val="0070C0"/>
                </a:solidFill>
              </a:rPr>
              <a:t>Cross-AZ</a:t>
            </a:r>
            <a:br>
              <a:rPr lang="en-US" sz="1200" dirty="0">
                <a:solidFill>
                  <a:srgbClr val="0070C0"/>
                </a:solidFill>
              </a:rPr>
            </a:br>
            <a:r>
              <a:rPr lang="en-US" sz="1200" dirty="0">
                <a:solidFill>
                  <a:srgbClr val="0070C0"/>
                </a:solidFill>
              </a:rPr>
              <a:t>$0.01/GB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43E4AE1-63AD-F64C-85D0-DEF8E7023B4A}"/>
              </a:ext>
            </a:extLst>
          </p:cNvPr>
          <p:cNvGrpSpPr/>
          <p:nvPr/>
        </p:nvGrpSpPr>
        <p:grpSpPr>
          <a:xfrm rot="16200000">
            <a:off x="8363898" y="4466391"/>
            <a:ext cx="524370" cy="184618"/>
            <a:chOff x="5052768" y="5305204"/>
            <a:chExt cx="524507" cy="184666"/>
          </a:xfrm>
        </p:grpSpPr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A53B6C4C-8339-D04F-818D-5AB9367E22C6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052768" y="5486400"/>
              <a:ext cx="5245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FB5380F8-C6B7-284B-930F-E061F6EFFE17}"/>
                </a:ext>
              </a:extLst>
            </p:cNvPr>
            <p:cNvSpPr txBox="1"/>
            <p:nvPr/>
          </p:nvSpPr>
          <p:spPr>
            <a:xfrm>
              <a:off x="5132520" y="5305204"/>
              <a:ext cx="296556" cy="184666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dirty="0"/>
                <a:t>free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3F48DB48-FB21-E34F-82F1-7C13F33ED304}"/>
              </a:ext>
            </a:extLst>
          </p:cNvPr>
          <p:cNvGrpSpPr/>
          <p:nvPr/>
        </p:nvGrpSpPr>
        <p:grpSpPr>
          <a:xfrm rot="16200000">
            <a:off x="13619331" y="6453404"/>
            <a:ext cx="524370" cy="184618"/>
            <a:chOff x="5052768" y="5305204"/>
            <a:chExt cx="524507" cy="184666"/>
          </a:xfrm>
        </p:grpSpPr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22BB17D6-1D75-AE44-9935-419AB171AB1E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052768" y="5486400"/>
              <a:ext cx="5245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9AE4B29-9F15-384C-97CD-E4BE4E7C7108}"/>
                </a:ext>
              </a:extLst>
            </p:cNvPr>
            <p:cNvSpPr txBox="1"/>
            <p:nvPr/>
          </p:nvSpPr>
          <p:spPr>
            <a:xfrm>
              <a:off x="5132520" y="5305204"/>
              <a:ext cx="296556" cy="184666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dirty="0"/>
                <a:t>free</a:t>
              </a:r>
            </a:p>
          </p:txBody>
        </p:sp>
      </p:grp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A1254666-1129-CF42-AF61-C57AEEFAC95F}"/>
              </a:ext>
            </a:extLst>
          </p:cNvPr>
          <p:cNvCxnSpPr>
            <a:cxnSpLocks/>
          </p:cNvCxnSpPr>
          <p:nvPr/>
        </p:nvCxnSpPr>
        <p:spPr bwMode="gray">
          <a:xfrm flipH="1">
            <a:off x="8990046" y="4287955"/>
            <a:ext cx="3471" cy="510942"/>
          </a:xfrm>
          <a:prstGeom prst="straightConnector1">
            <a:avLst/>
          </a:prstGeom>
          <a:ln w="2540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1">
            <a:extLst>
              <a:ext uri="{FF2B5EF4-FFF2-40B4-BE49-F238E27FC236}">
                <a16:creationId xmlns:a16="http://schemas.microsoft.com/office/drawing/2014/main" id="{4EB1B87C-49AE-2D4D-BF71-18636C746D62}"/>
              </a:ext>
            </a:extLst>
          </p:cNvPr>
          <p:cNvSpPr/>
          <p:nvPr/>
        </p:nvSpPr>
        <p:spPr>
          <a:xfrm>
            <a:off x="3307945" y="2809350"/>
            <a:ext cx="5198237" cy="1697743"/>
          </a:xfrm>
          <a:custGeom>
            <a:avLst/>
            <a:gdLst>
              <a:gd name="connsiteX0" fmla="*/ 0 w 5250730"/>
              <a:gd name="connsiteY0" fmla="*/ 0 h 1743958"/>
              <a:gd name="connsiteX1" fmla="*/ 0 w 5250730"/>
              <a:gd name="connsiteY1" fmla="*/ 1442301 h 1743958"/>
              <a:gd name="connsiteX2" fmla="*/ 301657 w 5250730"/>
              <a:gd name="connsiteY2" fmla="*/ 1743958 h 1743958"/>
              <a:gd name="connsiteX3" fmla="*/ 4703976 w 5250730"/>
              <a:gd name="connsiteY3" fmla="*/ 1743958 h 1743958"/>
              <a:gd name="connsiteX4" fmla="*/ 5250730 w 5250730"/>
              <a:gd name="connsiteY4" fmla="*/ 1197204 h 1743958"/>
              <a:gd name="connsiteX5" fmla="*/ 5250730 w 5250730"/>
              <a:gd name="connsiteY5" fmla="*/ 980387 h 1743958"/>
              <a:gd name="connsiteX0" fmla="*/ 0 w 5250730"/>
              <a:gd name="connsiteY0" fmla="*/ 0 h 1743958"/>
              <a:gd name="connsiteX1" fmla="*/ 0 w 5250730"/>
              <a:gd name="connsiteY1" fmla="*/ 1442301 h 1743958"/>
              <a:gd name="connsiteX2" fmla="*/ 301657 w 5250730"/>
              <a:gd name="connsiteY2" fmla="*/ 1743958 h 1743958"/>
              <a:gd name="connsiteX3" fmla="*/ 4703976 w 5250730"/>
              <a:gd name="connsiteY3" fmla="*/ 1743958 h 1743958"/>
              <a:gd name="connsiteX4" fmla="*/ 5250730 w 5250730"/>
              <a:gd name="connsiteY4" fmla="*/ 1197204 h 174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0730" h="1743958">
                <a:moveTo>
                  <a:pt x="0" y="0"/>
                </a:moveTo>
                <a:lnTo>
                  <a:pt x="0" y="1442301"/>
                </a:lnTo>
                <a:lnTo>
                  <a:pt x="301657" y="1743958"/>
                </a:lnTo>
                <a:lnTo>
                  <a:pt x="4703976" y="1743958"/>
                </a:lnTo>
                <a:lnTo>
                  <a:pt x="5250730" y="1197204"/>
                </a:lnTo>
              </a:path>
            </a:pathLst>
          </a:cu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94888F75-75F8-674D-BCFD-65F0C19C4D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277" y="3616937"/>
            <a:ext cx="358713" cy="376168"/>
          </a:xfrm>
          <a:prstGeom prst="rect">
            <a:avLst/>
          </a:prstGeom>
        </p:spPr>
      </p:pic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D704207-7D65-A046-8270-A88B171BD365}"/>
              </a:ext>
            </a:extLst>
          </p:cNvPr>
          <p:cNvGrpSpPr/>
          <p:nvPr/>
        </p:nvGrpSpPr>
        <p:grpSpPr>
          <a:xfrm>
            <a:off x="6713881" y="4652472"/>
            <a:ext cx="1000226" cy="276927"/>
            <a:chOff x="7685036" y="3558965"/>
            <a:chExt cx="1000487" cy="276999"/>
          </a:xfrm>
        </p:grpSpPr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E72B5A18-9FDD-6D4D-B33D-7FCBF873F73F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7685036" y="3573658"/>
              <a:ext cx="100048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CA627A46-AC95-D341-96B3-4E7B8A239CA6}"/>
                </a:ext>
              </a:extLst>
            </p:cNvPr>
            <p:cNvSpPr/>
            <p:nvPr/>
          </p:nvSpPr>
          <p:spPr>
            <a:xfrm>
              <a:off x="7737421" y="3558965"/>
              <a:ext cx="90922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</a:rPr>
                <a:t>$0.09/GB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822E03D5-5E62-AA41-A76B-35B13F5A8044}"/>
              </a:ext>
            </a:extLst>
          </p:cNvPr>
          <p:cNvGrpSpPr/>
          <p:nvPr/>
        </p:nvGrpSpPr>
        <p:grpSpPr>
          <a:xfrm>
            <a:off x="3808729" y="2294870"/>
            <a:ext cx="524370" cy="184618"/>
            <a:chOff x="5052768" y="5305204"/>
            <a:chExt cx="524507" cy="184666"/>
          </a:xfrm>
        </p:grpSpPr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3D175413-199F-474E-8D14-658D8F163867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052768" y="5486400"/>
              <a:ext cx="5245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5E14FD34-F0C6-574C-91DA-E886077FF74B}"/>
                </a:ext>
              </a:extLst>
            </p:cNvPr>
            <p:cNvSpPr txBox="1"/>
            <p:nvPr/>
          </p:nvSpPr>
          <p:spPr>
            <a:xfrm>
              <a:off x="5132520" y="5305204"/>
              <a:ext cx="296556" cy="184666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dirty="0"/>
                <a:t>free</a:t>
              </a:r>
            </a:p>
          </p:txBody>
        </p:sp>
      </p:grpSp>
      <p:pic>
        <p:nvPicPr>
          <p:cNvPr id="155" name="Picture 154">
            <a:extLst>
              <a:ext uri="{FF2B5EF4-FFF2-40B4-BE49-F238E27FC236}">
                <a16:creationId xmlns:a16="http://schemas.microsoft.com/office/drawing/2014/main" id="{4FAF9665-46BA-DB47-85EB-F846CE0E5A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742" y="5272841"/>
            <a:ext cx="543603" cy="563737"/>
          </a:xfrm>
          <a:prstGeom prst="rect">
            <a:avLst/>
          </a:prstGeom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CAB05D3F-3E0F-D14B-A8E0-304D3EE6E3B2}"/>
              </a:ext>
            </a:extLst>
          </p:cNvPr>
          <p:cNvSpPr txBox="1"/>
          <p:nvPr/>
        </p:nvSpPr>
        <p:spPr>
          <a:xfrm>
            <a:off x="10752661" y="5892732"/>
            <a:ext cx="1076937" cy="184618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chemeClr val="tx2"/>
                </a:solidFill>
              </a:rPr>
              <a:t>S3 in region A</a:t>
            </a:r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36BC9CA7-39C0-2647-870E-B9A20CD58D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368" y="3994611"/>
            <a:ext cx="394176" cy="413248"/>
          </a:xfrm>
          <a:prstGeom prst="rect">
            <a:avLst/>
          </a:prstGeom>
        </p:spPr>
      </p:pic>
      <p:sp>
        <p:nvSpPr>
          <p:cNvPr id="159" name="TextBox 158">
            <a:extLst>
              <a:ext uri="{FF2B5EF4-FFF2-40B4-BE49-F238E27FC236}">
                <a16:creationId xmlns:a16="http://schemas.microsoft.com/office/drawing/2014/main" id="{5BB6C762-4B18-734A-B1EA-CB7DC46FAD01}"/>
              </a:ext>
            </a:extLst>
          </p:cNvPr>
          <p:cNvSpPr txBox="1"/>
          <p:nvPr/>
        </p:nvSpPr>
        <p:spPr>
          <a:xfrm>
            <a:off x="10335977" y="4397952"/>
            <a:ext cx="1540085" cy="184618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chemeClr val="tx2"/>
                </a:solidFill>
              </a:rPr>
              <a:t>S3 Public  end-point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55A4581E-395A-D049-BD24-FDEED637DB40}"/>
              </a:ext>
            </a:extLst>
          </p:cNvPr>
          <p:cNvGrpSpPr/>
          <p:nvPr/>
        </p:nvGrpSpPr>
        <p:grpSpPr>
          <a:xfrm rot="4946448">
            <a:off x="11057888" y="4777525"/>
            <a:ext cx="524370" cy="184618"/>
            <a:chOff x="5052768" y="5305204"/>
            <a:chExt cx="524507" cy="184666"/>
          </a:xfrm>
        </p:grpSpPr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93528F2E-1F55-EE40-A8D9-A22BAD928170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052768" y="5486400"/>
              <a:ext cx="5245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F31BDED5-D2C1-A046-8999-041669FEB43F}"/>
                </a:ext>
              </a:extLst>
            </p:cNvPr>
            <p:cNvSpPr txBox="1"/>
            <p:nvPr/>
          </p:nvSpPr>
          <p:spPr>
            <a:xfrm>
              <a:off x="5132520" y="5305204"/>
              <a:ext cx="296556" cy="184666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dirty="0"/>
                <a:t>free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F249DEA0-ACAF-604F-8646-9DD63D2BD8DE}"/>
              </a:ext>
            </a:extLst>
          </p:cNvPr>
          <p:cNvGrpSpPr/>
          <p:nvPr/>
        </p:nvGrpSpPr>
        <p:grpSpPr>
          <a:xfrm rot="15681492">
            <a:off x="10691537" y="4855321"/>
            <a:ext cx="524370" cy="184618"/>
            <a:chOff x="5052768" y="5305204"/>
            <a:chExt cx="524507" cy="184666"/>
          </a:xfrm>
        </p:grpSpPr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0883E601-7F0C-D746-AD43-03B46255E09D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052768" y="5486400"/>
              <a:ext cx="5245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513DAB75-6A41-5140-9CAC-172A06EEBB14}"/>
                </a:ext>
              </a:extLst>
            </p:cNvPr>
            <p:cNvSpPr txBox="1"/>
            <p:nvPr/>
          </p:nvSpPr>
          <p:spPr>
            <a:xfrm>
              <a:off x="5132520" y="5305204"/>
              <a:ext cx="296556" cy="184666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200" dirty="0"/>
                <a:t>free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538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34" y="154101"/>
            <a:ext cx="11419978" cy="685288"/>
          </a:xfrm>
        </p:spPr>
        <p:txBody>
          <a:bodyPr>
            <a:noAutofit/>
          </a:bodyPr>
          <a:lstStyle/>
          <a:p>
            <a:r>
              <a:rPr lang="en-US" sz="3600" dirty="0"/>
              <a:t>VMware Cloud on AWS </a:t>
            </a:r>
            <a:r>
              <a:rPr lang="en-US" sz="3600"/>
              <a:t>is a </a:t>
            </a:r>
            <a:r>
              <a:rPr lang="en-US" sz="3600" dirty="0"/>
              <a:t>s</a:t>
            </a:r>
            <a:r>
              <a:rPr lang="en-US" sz="3600"/>
              <a:t>ervice</a:t>
            </a:r>
            <a:endParaRPr lang="en-US" sz="3333" dirty="0"/>
          </a:p>
        </p:txBody>
      </p:sp>
      <p:grpSp>
        <p:nvGrpSpPr>
          <p:cNvPr id="3" name="Group 2"/>
          <p:cNvGrpSpPr/>
          <p:nvPr/>
        </p:nvGrpSpPr>
        <p:grpSpPr>
          <a:xfrm>
            <a:off x="6055392" y="1157387"/>
            <a:ext cx="5809554" cy="5278066"/>
            <a:chOff x="5000505" y="868057"/>
            <a:chExt cx="3475717" cy="3959581"/>
          </a:xfrm>
        </p:grpSpPr>
        <p:sp>
          <p:nvSpPr>
            <p:cNvPr id="42" name="Rectangle 41"/>
            <p:cNvSpPr/>
            <p:nvPr/>
          </p:nvSpPr>
          <p:spPr bwMode="auto">
            <a:xfrm>
              <a:off x="5000505" y="1233345"/>
              <a:ext cx="3475717" cy="3594293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square" lIns="182832" tIns="137124" rIns="182832" bIns="137124" anchor="t" anchorCtr="0">
              <a:no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600" dirty="0">
                  <a:solidFill>
                    <a:schemeClr val="tx1"/>
                  </a:solidFill>
                  <a:ea typeface="Century Gothic" charset="0"/>
                  <a:cs typeface="Century Gothic" charset="0"/>
                </a:rPr>
                <a:t>The fully configured VMware Cloud software stack will be </a:t>
              </a:r>
              <a:r>
                <a:rPr lang="en-US" sz="1600" dirty="0">
                  <a:solidFill>
                    <a:schemeClr val="accent1"/>
                  </a:solidFill>
                  <a:ea typeface="Century Gothic" charset="0"/>
                  <a:cs typeface="Century Gothic" charset="0"/>
                </a:rPr>
                <a:t>provisioned, operated, and maintained </a:t>
              </a:r>
              <a:r>
                <a:rPr lang="en-US" sz="1600" dirty="0">
                  <a:solidFill>
                    <a:schemeClr val="tx1"/>
                  </a:solidFill>
                  <a:ea typeface="Century Gothic" charset="0"/>
                  <a:cs typeface="Century Gothic" charset="0"/>
                </a:rPr>
                <a:t>directly by VMware.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5000506" y="868057"/>
              <a:ext cx="3475716" cy="365289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6" dirty="0">
                  <a:solidFill>
                    <a:schemeClr val="bg1"/>
                  </a:solidFill>
                  <a:ea typeface="Century Gothic" charset="0"/>
                  <a:cs typeface="Century Gothic" charset="0"/>
                </a:rPr>
                <a:t>Overview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735983" y="2284264"/>
            <a:ext cx="1587129" cy="1704547"/>
            <a:chOff x="1302326" y="1712974"/>
            <a:chExt cx="1190657" cy="1278743"/>
          </a:xfrm>
        </p:grpSpPr>
        <p:grpSp>
          <p:nvGrpSpPr>
            <p:cNvPr id="41" name="Group 40"/>
            <p:cNvGrpSpPr/>
            <p:nvPr/>
          </p:nvGrpSpPr>
          <p:grpSpPr>
            <a:xfrm>
              <a:off x="1302326" y="1712974"/>
              <a:ext cx="1190657" cy="1278743"/>
              <a:chOff x="-7337426" y="754063"/>
              <a:chExt cx="3819526" cy="4102100"/>
            </a:xfrm>
            <a:solidFill>
              <a:schemeClr val="accent3"/>
            </a:solidFill>
          </p:grpSpPr>
          <p:sp>
            <p:nvSpPr>
              <p:cNvPr id="53" name="Freeform 5"/>
              <p:cNvSpPr>
                <a:spLocks/>
              </p:cNvSpPr>
              <p:nvPr/>
            </p:nvSpPr>
            <p:spPr bwMode="auto">
              <a:xfrm>
                <a:off x="-7337426" y="3548063"/>
                <a:ext cx="3806825" cy="1308100"/>
              </a:xfrm>
              <a:custGeom>
                <a:avLst/>
                <a:gdLst>
                  <a:gd name="T0" fmla="*/ 2 w 338"/>
                  <a:gd name="T1" fmla="*/ 92 h 116"/>
                  <a:gd name="T2" fmla="*/ 76 w 338"/>
                  <a:gd name="T3" fmla="*/ 2 h 116"/>
                  <a:gd name="T4" fmla="*/ 84 w 338"/>
                  <a:gd name="T5" fmla="*/ 4 h 116"/>
                  <a:gd name="T6" fmla="*/ 173 w 338"/>
                  <a:gd name="T7" fmla="*/ 35 h 116"/>
                  <a:gd name="T8" fmla="*/ 253 w 338"/>
                  <a:gd name="T9" fmla="*/ 5 h 116"/>
                  <a:gd name="T10" fmla="*/ 268 w 338"/>
                  <a:gd name="T11" fmla="*/ 4 h 116"/>
                  <a:gd name="T12" fmla="*/ 318 w 338"/>
                  <a:gd name="T13" fmla="*/ 46 h 116"/>
                  <a:gd name="T14" fmla="*/ 333 w 338"/>
                  <a:gd name="T15" fmla="*/ 76 h 116"/>
                  <a:gd name="T16" fmla="*/ 337 w 338"/>
                  <a:gd name="T17" fmla="*/ 106 h 116"/>
                  <a:gd name="T18" fmla="*/ 333 w 338"/>
                  <a:gd name="T19" fmla="*/ 115 h 116"/>
                  <a:gd name="T20" fmla="*/ 317 w 338"/>
                  <a:gd name="T21" fmla="*/ 115 h 116"/>
                  <a:gd name="T22" fmla="*/ 258 w 338"/>
                  <a:gd name="T23" fmla="*/ 115 h 116"/>
                  <a:gd name="T24" fmla="*/ 106 w 338"/>
                  <a:gd name="T25" fmla="*/ 115 h 116"/>
                  <a:gd name="T26" fmla="*/ 49 w 338"/>
                  <a:gd name="T27" fmla="*/ 115 h 116"/>
                  <a:gd name="T28" fmla="*/ 28 w 338"/>
                  <a:gd name="T29" fmla="*/ 115 h 116"/>
                  <a:gd name="T30" fmla="*/ 6 w 338"/>
                  <a:gd name="T31" fmla="*/ 115 h 116"/>
                  <a:gd name="T32" fmla="*/ 1 w 338"/>
                  <a:gd name="T33" fmla="*/ 102 h 116"/>
                  <a:gd name="T34" fmla="*/ 2 w 338"/>
                  <a:gd name="T35" fmla="*/ 9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8" h="116">
                    <a:moveTo>
                      <a:pt x="2" y="92"/>
                    </a:moveTo>
                    <a:cubicBezTo>
                      <a:pt x="7" y="51"/>
                      <a:pt x="40" y="19"/>
                      <a:pt x="76" y="2"/>
                    </a:cubicBezTo>
                    <a:cubicBezTo>
                      <a:pt x="78" y="1"/>
                      <a:pt x="82" y="2"/>
                      <a:pt x="84" y="4"/>
                    </a:cubicBezTo>
                    <a:cubicBezTo>
                      <a:pt x="110" y="25"/>
                      <a:pt x="139" y="36"/>
                      <a:pt x="173" y="35"/>
                    </a:cubicBezTo>
                    <a:cubicBezTo>
                      <a:pt x="203" y="35"/>
                      <a:pt x="230" y="24"/>
                      <a:pt x="253" y="5"/>
                    </a:cubicBezTo>
                    <a:cubicBezTo>
                      <a:pt x="259" y="0"/>
                      <a:pt x="263" y="1"/>
                      <a:pt x="268" y="4"/>
                    </a:cubicBezTo>
                    <a:cubicBezTo>
                      <a:pt x="287" y="14"/>
                      <a:pt x="305" y="28"/>
                      <a:pt x="318" y="46"/>
                    </a:cubicBezTo>
                    <a:cubicBezTo>
                      <a:pt x="325" y="55"/>
                      <a:pt x="330" y="65"/>
                      <a:pt x="333" y="76"/>
                    </a:cubicBezTo>
                    <a:cubicBezTo>
                      <a:pt x="336" y="86"/>
                      <a:pt x="337" y="96"/>
                      <a:pt x="337" y="106"/>
                    </a:cubicBezTo>
                    <a:cubicBezTo>
                      <a:pt x="338" y="113"/>
                      <a:pt x="338" y="113"/>
                      <a:pt x="333" y="115"/>
                    </a:cubicBezTo>
                    <a:cubicBezTo>
                      <a:pt x="329" y="116"/>
                      <a:pt x="322" y="115"/>
                      <a:pt x="317" y="115"/>
                    </a:cubicBezTo>
                    <a:cubicBezTo>
                      <a:pt x="297" y="115"/>
                      <a:pt x="278" y="115"/>
                      <a:pt x="258" y="115"/>
                    </a:cubicBezTo>
                    <a:cubicBezTo>
                      <a:pt x="207" y="115"/>
                      <a:pt x="157" y="115"/>
                      <a:pt x="106" y="115"/>
                    </a:cubicBezTo>
                    <a:cubicBezTo>
                      <a:pt x="87" y="115"/>
                      <a:pt x="68" y="115"/>
                      <a:pt x="49" y="115"/>
                    </a:cubicBezTo>
                    <a:cubicBezTo>
                      <a:pt x="42" y="115"/>
                      <a:pt x="35" y="115"/>
                      <a:pt x="28" y="115"/>
                    </a:cubicBezTo>
                    <a:cubicBezTo>
                      <a:pt x="22" y="115"/>
                      <a:pt x="13" y="116"/>
                      <a:pt x="6" y="115"/>
                    </a:cubicBezTo>
                    <a:cubicBezTo>
                      <a:pt x="0" y="113"/>
                      <a:pt x="1" y="109"/>
                      <a:pt x="1" y="102"/>
                    </a:cubicBezTo>
                    <a:cubicBezTo>
                      <a:pt x="1" y="99"/>
                      <a:pt x="1" y="96"/>
                      <a:pt x="2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4" name="Freeform 6"/>
              <p:cNvSpPr>
                <a:spLocks/>
              </p:cNvSpPr>
              <p:nvPr/>
            </p:nvSpPr>
            <p:spPr bwMode="auto">
              <a:xfrm>
                <a:off x="-7258050" y="754063"/>
                <a:ext cx="3740150" cy="2027238"/>
              </a:xfrm>
              <a:custGeom>
                <a:avLst/>
                <a:gdLst>
                  <a:gd name="T0" fmla="*/ 174 w 332"/>
                  <a:gd name="T1" fmla="*/ 2 h 180"/>
                  <a:gd name="T2" fmla="*/ 285 w 332"/>
                  <a:gd name="T3" fmla="*/ 69 h 180"/>
                  <a:gd name="T4" fmla="*/ 294 w 332"/>
                  <a:gd name="T5" fmla="*/ 83 h 180"/>
                  <a:gd name="T6" fmla="*/ 305 w 332"/>
                  <a:gd name="T7" fmla="*/ 98 h 180"/>
                  <a:gd name="T8" fmla="*/ 300 w 332"/>
                  <a:gd name="T9" fmla="*/ 175 h 180"/>
                  <a:gd name="T10" fmla="*/ 288 w 332"/>
                  <a:gd name="T11" fmla="*/ 180 h 180"/>
                  <a:gd name="T12" fmla="*/ 288 w 332"/>
                  <a:gd name="T13" fmla="*/ 123 h 180"/>
                  <a:gd name="T14" fmla="*/ 283 w 332"/>
                  <a:gd name="T15" fmla="*/ 96 h 180"/>
                  <a:gd name="T16" fmla="*/ 162 w 332"/>
                  <a:gd name="T17" fmla="*/ 16 h 180"/>
                  <a:gd name="T18" fmla="*/ 40 w 332"/>
                  <a:gd name="T19" fmla="*/ 101 h 180"/>
                  <a:gd name="T20" fmla="*/ 37 w 332"/>
                  <a:gd name="T21" fmla="*/ 121 h 180"/>
                  <a:gd name="T22" fmla="*/ 37 w 332"/>
                  <a:gd name="T23" fmla="*/ 178 h 180"/>
                  <a:gd name="T24" fmla="*/ 2 w 332"/>
                  <a:gd name="T25" fmla="*/ 143 h 180"/>
                  <a:gd name="T26" fmla="*/ 23 w 332"/>
                  <a:gd name="T27" fmla="*/ 96 h 180"/>
                  <a:gd name="T28" fmla="*/ 30 w 332"/>
                  <a:gd name="T29" fmla="*/ 87 h 180"/>
                  <a:gd name="T30" fmla="*/ 92 w 332"/>
                  <a:gd name="T31" fmla="*/ 19 h 180"/>
                  <a:gd name="T32" fmla="*/ 174 w 332"/>
                  <a:gd name="T33" fmla="*/ 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2" h="180">
                    <a:moveTo>
                      <a:pt x="174" y="2"/>
                    </a:moveTo>
                    <a:cubicBezTo>
                      <a:pt x="218" y="6"/>
                      <a:pt x="260" y="29"/>
                      <a:pt x="285" y="69"/>
                    </a:cubicBezTo>
                    <a:cubicBezTo>
                      <a:pt x="288" y="74"/>
                      <a:pt x="291" y="78"/>
                      <a:pt x="294" y="83"/>
                    </a:cubicBezTo>
                    <a:cubicBezTo>
                      <a:pt x="296" y="89"/>
                      <a:pt x="301" y="94"/>
                      <a:pt x="305" y="98"/>
                    </a:cubicBezTo>
                    <a:cubicBezTo>
                      <a:pt x="332" y="119"/>
                      <a:pt x="329" y="159"/>
                      <a:pt x="300" y="175"/>
                    </a:cubicBezTo>
                    <a:cubicBezTo>
                      <a:pt x="297" y="177"/>
                      <a:pt x="293" y="178"/>
                      <a:pt x="288" y="180"/>
                    </a:cubicBezTo>
                    <a:cubicBezTo>
                      <a:pt x="288" y="160"/>
                      <a:pt x="289" y="141"/>
                      <a:pt x="288" y="123"/>
                    </a:cubicBezTo>
                    <a:cubicBezTo>
                      <a:pt x="288" y="114"/>
                      <a:pt x="286" y="104"/>
                      <a:pt x="283" y="96"/>
                    </a:cubicBezTo>
                    <a:cubicBezTo>
                      <a:pt x="263" y="47"/>
                      <a:pt x="214" y="15"/>
                      <a:pt x="162" y="16"/>
                    </a:cubicBezTo>
                    <a:cubicBezTo>
                      <a:pt x="107" y="17"/>
                      <a:pt x="59" y="50"/>
                      <a:pt x="40" y="101"/>
                    </a:cubicBezTo>
                    <a:cubicBezTo>
                      <a:pt x="38" y="107"/>
                      <a:pt x="37" y="114"/>
                      <a:pt x="37" y="121"/>
                    </a:cubicBezTo>
                    <a:cubicBezTo>
                      <a:pt x="36" y="140"/>
                      <a:pt x="37" y="159"/>
                      <a:pt x="37" y="178"/>
                    </a:cubicBezTo>
                    <a:cubicBezTo>
                      <a:pt x="21" y="177"/>
                      <a:pt x="5" y="161"/>
                      <a:pt x="2" y="143"/>
                    </a:cubicBezTo>
                    <a:cubicBezTo>
                      <a:pt x="0" y="124"/>
                      <a:pt x="6" y="107"/>
                      <a:pt x="23" y="96"/>
                    </a:cubicBezTo>
                    <a:cubicBezTo>
                      <a:pt x="26" y="94"/>
                      <a:pt x="28" y="90"/>
                      <a:pt x="30" y="87"/>
                    </a:cubicBezTo>
                    <a:cubicBezTo>
                      <a:pt x="44" y="59"/>
                      <a:pt x="64" y="34"/>
                      <a:pt x="92" y="19"/>
                    </a:cubicBezTo>
                    <a:cubicBezTo>
                      <a:pt x="118" y="5"/>
                      <a:pt x="147" y="0"/>
                      <a:pt x="17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-6773863" y="1068388"/>
                <a:ext cx="2782888" cy="2784475"/>
              </a:xfrm>
              <a:custGeom>
                <a:avLst/>
                <a:gdLst>
                  <a:gd name="T0" fmla="*/ 199 w 247"/>
                  <a:gd name="T1" fmla="*/ 203 h 247"/>
                  <a:gd name="T2" fmla="*/ 64 w 247"/>
                  <a:gd name="T3" fmla="*/ 221 h 247"/>
                  <a:gd name="T4" fmla="*/ 9 w 247"/>
                  <a:gd name="T5" fmla="*/ 106 h 247"/>
                  <a:gd name="T6" fmla="*/ 103 w 247"/>
                  <a:gd name="T7" fmla="*/ 12 h 247"/>
                  <a:gd name="T8" fmla="*/ 229 w 247"/>
                  <a:gd name="T9" fmla="*/ 149 h 247"/>
                  <a:gd name="T10" fmla="*/ 224 w 247"/>
                  <a:gd name="T11" fmla="*/ 160 h 247"/>
                  <a:gd name="T12" fmla="*/ 148 w 247"/>
                  <a:gd name="T13" fmla="*/ 198 h 247"/>
                  <a:gd name="T14" fmla="*/ 138 w 247"/>
                  <a:gd name="T15" fmla="*/ 193 h 247"/>
                  <a:gd name="T16" fmla="*/ 104 w 247"/>
                  <a:gd name="T17" fmla="*/ 191 h 247"/>
                  <a:gd name="T18" fmla="*/ 105 w 247"/>
                  <a:gd name="T19" fmla="*/ 223 h 247"/>
                  <a:gd name="T20" fmla="*/ 138 w 247"/>
                  <a:gd name="T21" fmla="*/ 220 h 247"/>
                  <a:gd name="T22" fmla="*/ 144 w 247"/>
                  <a:gd name="T23" fmla="*/ 215 h 247"/>
                  <a:gd name="T24" fmla="*/ 199 w 247"/>
                  <a:gd name="T25" fmla="*/ 20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" h="247">
                    <a:moveTo>
                      <a:pt x="199" y="203"/>
                    </a:moveTo>
                    <a:cubicBezTo>
                      <a:pt x="170" y="238"/>
                      <a:pt x="108" y="247"/>
                      <a:pt x="64" y="221"/>
                    </a:cubicBezTo>
                    <a:cubicBezTo>
                      <a:pt x="23" y="198"/>
                      <a:pt x="0" y="150"/>
                      <a:pt x="9" y="106"/>
                    </a:cubicBezTo>
                    <a:cubicBezTo>
                      <a:pt x="18" y="56"/>
                      <a:pt x="54" y="20"/>
                      <a:pt x="103" y="12"/>
                    </a:cubicBezTo>
                    <a:cubicBezTo>
                      <a:pt x="181" y="0"/>
                      <a:pt x="247" y="72"/>
                      <a:pt x="229" y="149"/>
                    </a:cubicBezTo>
                    <a:cubicBezTo>
                      <a:pt x="228" y="153"/>
                      <a:pt x="226" y="157"/>
                      <a:pt x="224" y="160"/>
                    </a:cubicBezTo>
                    <a:cubicBezTo>
                      <a:pt x="205" y="185"/>
                      <a:pt x="179" y="196"/>
                      <a:pt x="148" y="198"/>
                    </a:cubicBezTo>
                    <a:cubicBezTo>
                      <a:pt x="145" y="199"/>
                      <a:pt x="140" y="196"/>
                      <a:pt x="138" y="193"/>
                    </a:cubicBezTo>
                    <a:cubicBezTo>
                      <a:pt x="128" y="183"/>
                      <a:pt x="114" y="181"/>
                      <a:pt x="104" y="191"/>
                    </a:cubicBezTo>
                    <a:cubicBezTo>
                      <a:pt x="95" y="200"/>
                      <a:pt x="95" y="215"/>
                      <a:pt x="105" y="223"/>
                    </a:cubicBezTo>
                    <a:cubicBezTo>
                      <a:pt x="115" y="233"/>
                      <a:pt x="129" y="231"/>
                      <a:pt x="138" y="220"/>
                    </a:cubicBezTo>
                    <a:cubicBezTo>
                      <a:pt x="140" y="218"/>
                      <a:pt x="142" y="215"/>
                      <a:pt x="144" y="215"/>
                    </a:cubicBezTo>
                    <a:cubicBezTo>
                      <a:pt x="163" y="210"/>
                      <a:pt x="182" y="207"/>
                      <a:pt x="199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9799" y="2776792"/>
              <a:ext cx="795710" cy="141188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3684746" y="1885975"/>
            <a:ext cx="1246175" cy="2670667"/>
            <a:chOff x="2764279" y="1414180"/>
            <a:chExt cx="934875" cy="2003522"/>
          </a:xfrm>
        </p:grpSpPr>
        <p:sp>
          <p:nvSpPr>
            <p:cNvPr id="66" name="Freeform 8"/>
            <p:cNvSpPr>
              <a:spLocks/>
            </p:cNvSpPr>
            <p:nvPr/>
          </p:nvSpPr>
          <p:spPr bwMode="auto">
            <a:xfrm>
              <a:off x="3109752" y="1414180"/>
              <a:ext cx="392191" cy="392192"/>
            </a:xfrm>
            <a:custGeom>
              <a:avLst/>
              <a:gdLst>
                <a:gd name="T0" fmla="*/ 64 w 109"/>
                <a:gd name="T1" fmla="*/ 3 h 109"/>
                <a:gd name="T2" fmla="*/ 105 w 109"/>
                <a:gd name="T3" fmla="*/ 64 h 109"/>
                <a:gd name="T4" fmla="*/ 57 w 109"/>
                <a:gd name="T5" fmla="*/ 107 h 109"/>
                <a:gd name="T6" fmla="*/ 4 w 109"/>
                <a:gd name="T7" fmla="*/ 68 h 109"/>
                <a:gd name="T8" fmla="*/ 19 w 109"/>
                <a:gd name="T9" fmla="*/ 16 h 109"/>
                <a:gd name="T10" fmla="*/ 64 w 109"/>
                <a:gd name="T11" fmla="*/ 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9">
                  <a:moveTo>
                    <a:pt x="64" y="3"/>
                  </a:moveTo>
                  <a:cubicBezTo>
                    <a:pt x="89" y="9"/>
                    <a:pt x="109" y="34"/>
                    <a:pt x="105" y="64"/>
                  </a:cubicBezTo>
                  <a:cubicBezTo>
                    <a:pt x="102" y="87"/>
                    <a:pt x="82" y="105"/>
                    <a:pt x="57" y="107"/>
                  </a:cubicBezTo>
                  <a:cubicBezTo>
                    <a:pt x="35" y="109"/>
                    <a:pt x="10" y="91"/>
                    <a:pt x="4" y="68"/>
                  </a:cubicBezTo>
                  <a:cubicBezTo>
                    <a:pt x="0" y="49"/>
                    <a:pt x="5" y="29"/>
                    <a:pt x="19" y="16"/>
                  </a:cubicBezTo>
                  <a:cubicBezTo>
                    <a:pt x="33" y="3"/>
                    <a:pt x="50" y="0"/>
                    <a:pt x="64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9"/>
            <p:cNvSpPr>
              <a:spLocks noEditPoints="1"/>
            </p:cNvSpPr>
            <p:nvPr/>
          </p:nvSpPr>
          <p:spPr bwMode="auto">
            <a:xfrm>
              <a:off x="2764279" y="1831200"/>
              <a:ext cx="934875" cy="1586502"/>
            </a:xfrm>
            <a:custGeom>
              <a:avLst/>
              <a:gdLst>
                <a:gd name="T0" fmla="*/ 259 w 260"/>
                <a:gd name="T1" fmla="*/ 81 h 441"/>
                <a:gd name="T2" fmla="*/ 237 w 260"/>
                <a:gd name="T3" fmla="*/ 20 h 441"/>
                <a:gd name="T4" fmla="*/ 180 w 260"/>
                <a:gd name="T5" fmla="*/ 1 h 441"/>
                <a:gd name="T6" fmla="*/ 107 w 260"/>
                <a:gd name="T7" fmla="*/ 4 h 441"/>
                <a:gd name="T8" fmla="*/ 45 w 260"/>
                <a:gd name="T9" fmla="*/ 73 h 441"/>
                <a:gd name="T10" fmla="*/ 48 w 260"/>
                <a:gd name="T11" fmla="*/ 212 h 441"/>
                <a:gd name="T12" fmla="*/ 39 w 260"/>
                <a:gd name="T13" fmla="*/ 237 h 441"/>
                <a:gd name="T14" fmla="*/ 33 w 260"/>
                <a:gd name="T15" fmla="*/ 249 h 441"/>
                <a:gd name="T16" fmla="*/ 29 w 260"/>
                <a:gd name="T17" fmla="*/ 255 h 441"/>
                <a:gd name="T18" fmla="*/ 24 w 260"/>
                <a:gd name="T19" fmla="*/ 258 h 441"/>
                <a:gd name="T20" fmla="*/ 1 w 260"/>
                <a:gd name="T21" fmla="*/ 292 h 441"/>
                <a:gd name="T22" fmla="*/ 16 w 260"/>
                <a:gd name="T23" fmla="*/ 275 h 441"/>
                <a:gd name="T24" fmla="*/ 33 w 260"/>
                <a:gd name="T25" fmla="*/ 287 h 441"/>
                <a:gd name="T26" fmla="*/ 24 w 260"/>
                <a:gd name="T27" fmla="*/ 304 h 441"/>
                <a:gd name="T28" fmla="*/ 46 w 260"/>
                <a:gd name="T29" fmla="*/ 268 h 441"/>
                <a:gd name="T30" fmla="*/ 53 w 260"/>
                <a:gd name="T31" fmla="*/ 249 h 441"/>
                <a:gd name="T32" fmla="*/ 61 w 260"/>
                <a:gd name="T33" fmla="*/ 238 h 441"/>
                <a:gd name="T34" fmla="*/ 68 w 260"/>
                <a:gd name="T35" fmla="*/ 228 h 441"/>
                <a:gd name="T36" fmla="*/ 75 w 260"/>
                <a:gd name="T37" fmla="*/ 219 h 441"/>
                <a:gd name="T38" fmla="*/ 83 w 260"/>
                <a:gd name="T39" fmla="*/ 201 h 441"/>
                <a:gd name="T40" fmla="*/ 88 w 260"/>
                <a:gd name="T41" fmla="*/ 192 h 441"/>
                <a:gd name="T42" fmla="*/ 89 w 260"/>
                <a:gd name="T43" fmla="*/ 204 h 441"/>
                <a:gd name="T44" fmla="*/ 94 w 260"/>
                <a:gd name="T45" fmla="*/ 414 h 441"/>
                <a:gd name="T46" fmla="*/ 126 w 260"/>
                <a:gd name="T47" fmla="*/ 430 h 441"/>
                <a:gd name="T48" fmla="*/ 140 w 260"/>
                <a:gd name="T49" fmla="*/ 410 h 441"/>
                <a:gd name="T50" fmla="*/ 142 w 260"/>
                <a:gd name="T51" fmla="*/ 307 h 441"/>
                <a:gd name="T52" fmla="*/ 143 w 260"/>
                <a:gd name="T53" fmla="*/ 254 h 441"/>
                <a:gd name="T54" fmla="*/ 156 w 260"/>
                <a:gd name="T55" fmla="*/ 229 h 441"/>
                <a:gd name="T56" fmla="*/ 160 w 260"/>
                <a:gd name="T57" fmla="*/ 245 h 441"/>
                <a:gd name="T58" fmla="*/ 163 w 260"/>
                <a:gd name="T59" fmla="*/ 412 h 441"/>
                <a:gd name="T60" fmla="*/ 208 w 260"/>
                <a:gd name="T61" fmla="*/ 410 h 441"/>
                <a:gd name="T62" fmla="*/ 213 w 260"/>
                <a:gd name="T63" fmla="*/ 102 h 441"/>
                <a:gd name="T64" fmla="*/ 214 w 260"/>
                <a:gd name="T65" fmla="*/ 87 h 441"/>
                <a:gd name="T66" fmla="*/ 220 w 260"/>
                <a:gd name="T67" fmla="*/ 80 h 441"/>
                <a:gd name="T68" fmla="*/ 226 w 260"/>
                <a:gd name="T69" fmla="*/ 87 h 441"/>
                <a:gd name="T70" fmla="*/ 227 w 260"/>
                <a:gd name="T71" fmla="*/ 97 h 441"/>
                <a:gd name="T72" fmla="*/ 229 w 260"/>
                <a:gd name="T73" fmla="*/ 226 h 441"/>
                <a:gd name="T74" fmla="*/ 230 w 260"/>
                <a:gd name="T75" fmla="*/ 234 h 441"/>
                <a:gd name="T76" fmla="*/ 255 w 260"/>
                <a:gd name="T77" fmla="*/ 206 h 441"/>
                <a:gd name="T78" fmla="*/ 258 w 260"/>
                <a:gd name="T79" fmla="*/ 158 h 441"/>
                <a:gd name="T80" fmla="*/ 259 w 260"/>
                <a:gd name="T81" fmla="*/ 81 h 441"/>
                <a:gd name="T82" fmla="*/ 89 w 260"/>
                <a:gd name="T83" fmla="*/ 143 h 441"/>
                <a:gd name="T84" fmla="*/ 80 w 260"/>
                <a:gd name="T85" fmla="*/ 164 h 441"/>
                <a:gd name="T86" fmla="*/ 76 w 260"/>
                <a:gd name="T87" fmla="*/ 172 h 441"/>
                <a:gd name="T88" fmla="*/ 76 w 260"/>
                <a:gd name="T89" fmla="*/ 89 h 441"/>
                <a:gd name="T90" fmla="*/ 83 w 260"/>
                <a:gd name="T91" fmla="*/ 80 h 441"/>
                <a:gd name="T92" fmla="*/ 90 w 260"/>
                <a:gd name="T93" fmla="*/ 90 h 441"/>
                <a:gd name="T94" fmla="*/ 89 w 260"/>
                <a:gd name="T95" fmla="*/ 143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0" h="441">
                  <a:moveTo>
                    <a:pt x="259" y="81"/>
                  </a:moveTo>
                  <a:cubicBezTo>
                    <a:pt x="258" y="59"/>
                    <a:pt x="252" y="36"/>
                    <a:pt x="237" y="20"/>
                  </a:cubicBezTo>
                  <a:cubicBezTo>
                    <a:pt x="223" y="4"/>
                    <a:pt x="200" y="2"/>
                    <a:pt x="180" y="1"/>
                  </a:cubicBezTo>
                  <a:cubicBezTo>
                    <a:pt x="156" y="0"/>
                    <a:pt x="131" y="1"/>
                    <a:pt x="107" y="4"/>
                  </a:cubicBezTo>
                  <a:cubicBezTo>
                    <a:pt x="65" y="8"/>
                    <a:pt x="44" y="32"/>
                    <a:pt x="45" y="73"/>
                  </a:cubicBezTo>
                  <a:cubicBezTo>
                    <a:pt x="46" y="120"/>
                    <a:pt x="47" y="166"/>
                    <a:pt x="48" y="212"/>
                  </a:cubicBezTo>
                  <a:cubicBezTo>
                    <a:pt x="49" y="221"/>
                    <a:pt x="42" y="229"/>
                    <a:pt x="39" y="237"/>
                  </a:cubicBezTo>
                  <a:cubicBezTo>
                    <a:pt x="37" y="241"/>
                    <a:pt x="36" y="245"/>
                    <a:pt x="33" y="249"/>
                  </a:cubicBezTo>
                  <a:cubicBezTo>
                    <a:pt x="32" y="251"/>
                    <a:pt x="31" y="253"/>
                    <a:pt x="29" y="255"/>
                  </a:cubicBezTo>
                  <a:cubicBezTo>
                    <a:pt x="28" y="256"/>
                    <a:pt x="26" y="257"/>
                    <a:pt x="24" y="258"/>
                  </a:cubicBezTo>
                  <a:cubicBezTo>
                    <a:pt x="7" y="262"/>
                    <a:pt x="0" y="272"/>
                    <a:pt x="1" y="292"/>
                  </a:cubicBezTo>
                  <a:cubicBezTo>
                    <a:pt x="7" y="286"/>
                    <a:pt x="11" y="281"/>
                    <a:pt x="16" y="275"/>
                  </a:cubicBezTo>
                  <a:cubicBezTo>
                    <a:pt x="22" y="279"/>
                    <a:pt x="27" y="282"/>
                    <a:pt x="33" y="287"/>
                  </a:cubicBezTo>
                  <a:cubicBezTo>
                    <a:pt x="30" y="292"/>
                    <a:pt x="27" y="298"/>
                    <a:pt x="24" y="304"/>
                  </a:cubicBezTo>
                  <a:cubicBezTo>
                    <a:pt x="43" y="297"/>
                    <a:pt x="49" y="286"/>
                    <a:pt x="46" y="268"/>
                  </a:cubicBezTo>
                  <a:cubicBezTo>
                    <a:pt x="44" y="260"/>
                    <a:pt x="47" y="254"/>
                    <a:pt x="53" y="249"/>
                  </a:cubicBezTo>
                  <a:cubicBezTo>
                    <a:pt x="56" y="245"/>
                    <a:pt x="57" y="241"/>
                    <a:pt x="61" y="238"/>
                  </a:cubicBezTo>
                  <a:cubicBezTo>
                    <a:pt x="64" y="236"/>
                    <a:pt x="67" y="231"/>
                    <a:pt x="68" y="228"/>
                  </a:cubicBezTo>
                  <a:cubicBezTo>
                    <a:pt x="70" y="224"/>
                    <a:pt x="73" y="223"/>
                    <a:pt x="75" y="219"/>
                  </a:cubicBezTo>
                  <a:cubicBezTo>
                    <a:pt x="77" y="210"/>
                    <a:pt x="80" y="210"/>
                    <a:pt x="83" y="201"/>
                  </a:cubicBezTo>
                  <a:cubicBezTo>
                    <a:pt x="85" y="201"/>
                    <a:pt x="86" y="191"/>
                    <a:pt x="88" y="192"/>
                  </a:cubicBezTo>
                  <a:cubicBezTo>
                    <a:pt x="88" y="196"/>
                    <a:pt x="89" y="200"/>
                    <a:pt x="89" y="204"/>
                  </a:cubicBezTo>
                  <a:cubicBezTo>
                    <a:pt x="91" y="274"/>
                    <a:pt x="93" y="344"/>
                    <a:pt x="94" y="414"/>
                  </a:cubicBezTo>
                  <a:cubicBezTo>
                    <a:pt x="94" y="431"/>
                    <a:pt x="113" y="436"/>
                    <a:pt x="126" y="430"/>
                  </a:cubicBezTo>
                  <a:cubicBezTo>
                    <a:pt x="134" y="426"/>
                    <a:pt x="139" y="420"/>
                    <a:pt x="140" y="410"/>
                  </a:cubicBezTo>
                  <a:cubicBezTo>
                    <a:pt x="140" y="376"/>
                    <a:pt x="141" y="342"/>
                    <a:pt x="142" y="307"/>
                  </a:cubicBezTo>
                  <a:cubicBezTo>
                    <a:pt x="142" y="290"/>
                    <a:pt x="143" y="272"/>
                    <a:pt x="143" y="254"/>
                  </a:cubicBezTo>
                  <a:cubicBezTo>
                    <a:pt x="143" y="249"/>
                    <a:pt x="144" y="222"/>
                    <a:pt x="156" y="229"/>
                  </a:cubicBezTo>
                  <a:cubicBezTo>
                    <a:pt x="161" y="232"/>
                    <a:pt x="160" y="240"/>
                    <a:pt x="160" y="245"/>
                  </a:cubicBezTo>
                  <a:cubicBezTo>
                    <a:pt x="161" y="301"/>
                    <a:pt x="162" y="357"/>
                    <a:pt x="163" y="412"/>
                  </a:cubicBezTo>
                  <a:cubicBezTo>
                    <a:pt x="163" y="441"/>
                    <a:pt x="208" y="437"/>
                    <a:pt x="208" y="410"/>
                  </a:cubicBezTo>
                  <a:cubicBezTo>
                    <a:pt x="209" y="307"/>
                    <a:pt x="211" y="205"/>
                    <a:pt x="213" y="102"/>
                  </a:cubicBezTo>
                  <a:cubicBezTo>
                    <a:pt x="213" y="97"/>
                    <a:pt x="213" y="92"/>
                    <a:pt x="214" y="87"/>
                  </a:cubicBezTo>
                  <a:cubicBezTo>
                    <a:pt x="214" y="85"/>
                    <a:pt x="217" y="82"/>
                    <a:pt x="220" y="80"/>
                  </a:cubicBezTo>
                  <a:cubicBezTo>
                    <a:pt x="222" y="82"/>
                    <a:pt x="225" y="84"/>
                    <a:pt x="226" y="87"/>
                  </a:cubicBezTo>
                  <a:cubicBezTo>
                    <a:pt x="228" y="90"/>
                    <a:pt x="227" y="94"/>
                    <a:pt x="227" y="97"/>
                  </a:cubicBezTo>
                  <a:cubicBezTo>
                    <a:pt x="228" y="140"/>
                    <a:pt x="228" y="183"/>
                    <a:pt x="229" y="226"/>
                  </a:cubicBezTo>
                  <a:cubicBezTo>
                    <a:pt x="229" y="229"/>
                    <a:pt x="230" y="231"/>
                    <a:pt x="230" y="234"/>
                  </a:cubicBezTo>
                  <a:cubicBezTo>
                    <a:pt x="247" y="231"/>
                    <a:pt x="254" y="223"/>
                    <a:pt x="255" y="206"/>
                  </a:cubicBezTo>
                  <a:cubicBezTo>
                    <a:pt x="256" y="190"/>
                    <a:pt x="257" y="174"/>
                    <a:pt x="258" y="158"/>
                  </a:cubicBezTo>
                  <a:cubicBezTo>
                    <a:pt x="260" y="133"/>
                    <a:pt x="259" y="106"/>
                    <a:pt x="259" y="81"/>
                  </a:cubicBezTo>
                  <a:close/>
                  <a:moveTo>
                    <a:pt x="89" y="143"/>
                  </a:moveTo>
                  <a:cubicBezTo>
                    <a:pt x="88" y="151"/>
                    <a:pt x="83" y="157"/>
                    <a:pt x="80" y="164"/>
                  </a:cubicBezTo>
                  <a:cubicBezTo>
                    <a:pt x="78" y="164"/>
                    <a:pt x="77" y="173"/>
                    <a:pt x="76" y="172"/>
                  </a:cubicBezTo>
                  <a:cubicBezTo>
                    <a:pt x="76" y="148"/>
                    <a:pt x="75" y="114"/>
                    <a:pt x="76" y="89"/>
                  </a:cubicBezTo>
                  <a:cubicBezTo>
                    <a:pt x="76" y="86"/>
                    <a:pt x="81" y="83"/>
                    <a:pt x="83" y="80"/>
                  </a:cubicBezTo>
                  <a:cubicBezTo>
                    <a:pt x="86" y="83"/>
                    <a:pt x="90" y="87"/>
                    <a:pt x="90" y="90"/>
                  </a:cubicBezTo>
                  <a:cubicBezTo>
                    <a:pt x="90" y="108"/>
                    <a:pt x="90" y="126"/>
                    <a:pt x="89" y="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65334" y="1955179"/>
              <a:ext cx="481026" cy="85351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/>
        </p:nvSpPr>
        <p:spPr>
          <a:xfrm>
            <a:off x="6183241" y="2607119"/>
            <a:ext cx="55538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ea typeface="Century Gothic" charset="0"/>
                <a:cs typeface="Century Gothic" charset="0"/>
              </a:rPr>
              <a:t>Provisioning</a:t>
            </a:r>
          </a:p>
          <a:p>
            <a:pPr marL="225369" indent="-225369">
              <a:buFont typeface="Arial" panose="020B0604020202020204" pitchFamily="34" charset="0"/>
              <a:buChar char="•"/>
            </a:pPr>
            <a:r>
              <a:rPr lang="en-US" sz="1600" dirty="0">
                <a:ea typeface="Century Gothic" charset="0"/>
                <a:cs typeface="Century Gothic" charset="0"/>
              </a:rPr>
              <a:t>Automated account creation and environment provisioning by using the API</a:t>
            </a:r>
          </a:p>
          <a:p>
            <a:pPr marL="225369" indent="-225369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Century Gothic" charset="0"/>
                <a:cs typeface="Century Gothic" charset="0"/>
              </a:rPr>
              <a:t>Automated interconnection created between VMware and AWS customer accounts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183241" y="3930558"/>
            <a:ext cx="56817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ea typeface="Century Gothic" charset="0"/>
                <a:cs typeface="Century Gothic" charset="0"/>
              </a:rPr>
              <a:t>Operations</a:t>
            </a:r>
          </a:p>
          <a:p>
            <a:pPr marL="225369" indent="-225369">
              <a:buFont typeface="Arial" panose="020B0604020202020204" pitchFamily="34" charset="0"/>
              <a:buChar char="•"/>
            </a:pPr>
            <a:r>
              <a:rPr lang="en-US" sz="1600" dirty="0">
                <a:ea typeface="Century Gothic" charset="0"/>
                <a:cs typeface="Century Gothic" charset="0"/>
              </a:rPr>
              <a:t>Support provided by VMware directly</a:t>
            </a:r>
          </a:p>
          <a:p>
            <a:pPr marL="225369" indent="-225369">
              <a:buFont typeface="Arial" panose="020B0604020202020204" pitchFamily="34" charset="0"/>
              <a:buChar char="•"/>
            </a:pPr>
            <a:r>
              <a:rPr lang="en-US" sz="1600" dirty="0">
                <a:ea typeface="Century Gothic" charset="0"/>
                <a:cs typeface="Century Gothic" charset="0"/>
              </a:rPr>
              <a:t>AWS infrastructure (for VMware Cloud on AWS) support managed by VMware</a:t>
            </a:r>
          </a:p>
          <a:p>
            <a:pPr marL="225369" indent="-225369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Century Gothic" charset="0"/>
                <a:cs typeface="Century Gothic" charset="0"/>
              </a:rPr>
              <a:t>Ongoing infrastructure monitoring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158922" y="5253997"/>
            <a:ext cx="57060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ea typeface="Century Gothic" charset="0"/>
                <a:cs typeface="Century Gothic" charset="0"/>
              </a:rPr>
              <a:t>Maintenance</a:t>
            </a:r>
          </a:p>
          <a:p>
            <a:pPr marL="225369" indent="-225369">
              <a:buFont typeface="Arial" panose="020B0604020202020204" pitchFamily="34" charset="0"/>
              <a:buChar char="•"/>
            </a:pPr>
            <a:r>
              <a:rPr lang="en-US" sz="1600" dirty="0">
                <a:ea typeface="Century Gothic" charset="0"/>
                <a:cs typeface="Century Gothic" charset="0"/>
              </a:rPr>
              <a:t>Ongoing stack maintenance managed directly by VMware</a:t>
            </a:r>
          </a:p>
          <a:p>
            <a:pPr marL="225369" indent="-225369">
              <a:buFont typeface="Arial" panose="020B0604020202020204" pitchFamily="34" charset="0"/>
              <a:buChar char="•"/>
            </a:pPr>
            <a:r>
              <a:rPr lang="en-US" sz="1600" dirty="0">
                <a:ea typeface="Century Gothic" charset="0"/>
                <a:cs typeface="Century Gothic" charset="0"/>
              </a:rPr>
              <a:t>Upgrade implementation and execution</a:t>
            </a:r>
          </a:p>
        </p:txBody>
      </p:sp>
    </p:spTree>
    <p:extLst>
      <p:ext uri="{BB962C8B-B14F-4D97-AF65-F5344CB8AC3E}">
        <p14:creationId xmlns:p14="http://schemas.microsoft.com/office/powerpoint/2010/main" val="177895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FCB7A2-2C86-4BE7-AE65-86D244BE46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086" y="2633056"/>
            <a:ext cx="5541554" cy="1500187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Technical</a:t>
            </a:r>
            <a:endParaRPr lang="en-US" dirty="0"/>
          </a:p>
        </p:txBody>
      </p:sp>
      <p:grpSp>
        <p:nvGrpSpPr>
          <p:cNvPr id="4" name="Group 10">
            <a:extLst>
              <a:ext uri="{FF2B5EF4-FFF2-40B4-BE49-F238E27FC236}">
                <a16:creationId xmlns:a16="http://schemas.microsoft.com/office/drawing/2014/main" id="{D82BABAA-26AC-9C49-8334-106EC96D8D9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87015" y="2430649"/>
            <a:ext cx="1900791" cy="1905000"/>
            <a:chOff x="3827" y="1459"/>
            <a:chExt cx="452" cy="453"/>
          </a:xfrm>
          <a:solidFill>
            <a:schemeClr val="bg1"/>
          </a:solidFill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2D27913A-0229-5349-A431-BE7A6E950D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0" y="1459"/>
              <a:ext cx="139" cy="215"/>
            </a:xfrm>
            <a:custGeom>
              <a:avLst/>
              <a:gdLst>
                <a:gd name="T0" fmla="*/ 13 w 118"/>
                <a:gd name="T1" fmla="*/ 40 h 181"/>
                <a:gd name="T2" fmla="*/ 13 w 118"/>
                <a:gd name="T3" fmla="*/ 161 h 181"/>
                <a:gd name="T4" fmla="*/ 63 w 118"/>
                <a:gd name="T5" fmla="*/ 161 h 181"/>
                <a:gd name="T6" fmla="*/ 89 w 118"/>
                <a:gd name="T7" fmla="*/ 181 h 181"/>
                <a:gd name="T8" fmla="*/ 118 w 118"/>
                <a:gd name="T9" fmla="*/ 153 h 181"/>
                <a:gd name="T10" fmla="*/ 89 w 118"/>
                <a:gd name="T11" fmla="*/ 125 h 181"/>
                <a:gd name="T12" fmla="*/ 63 w 118"/>
                <a:gd name="T13" fmla="*/ 145 h 181"/>
                <a:gd name="T14" fmla="*/ 29 w 118"/>
                <a:gd name="T15" fmla="*/ 145 h 181"/>
                <a:gd name="T16" fmla="*/ 29 w 118"/>
                <a:gd name="T17" fmla="*/ 39 h 181"/>
                <a:gd name="T18" fmla="*/ 41 w 118"/>
                <a:gd name="T19" fmla="*/ 20 h 181"/>
                <a:gd name="T20" fmla="*/ 21 w 118"/>
                <a:gd name="T21" fmla="*/ 0 h 181"/>
                <a:gd name="T22" fmla="*/ 0 w 118"/>
                <a:gd name="T23" fmla="*/ 20 h 181"/>
                <a:gd name="T24" fmla="*/ 13 w 118"/>
                <a:gd name="T25" fmla="*/ 40 h 181"/>
                <a:gd name="T26" fmla="*/ 89 w 118"/>
                <a:gd name="T27" fmla="*/ 141 h 181"/>
                <a:gd name="T28" fmla="*/ 102 w 118"/>
                <a:gd name="T29" fmla="*/ 153 h 181"/>
                <a:gd name="T30" fmla="*/ 89 w 118"/>
                <a:gd name="T31" fmla="*/ 165 h 181"/>
                <a:gd name="T32" fmla="*/ 77 w 118"/>
                <a:gd name="T33" fmla="*/ 153 h 181"/>
                <a:gd name="T34" fmla="*/ 89 w 118"/>
                <a:gd name="T35" fmla="*/ 14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81">
                  <a:moveTo>
                    <a:pt x="13" y="40"/>
                  </a:moveTo>
                  <a:cubicBezTo>
                    <a:pt x="13" y="161"/>
                    <a:pt x="13" y="161"/>
                    <a:pt x="13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6" y="172"/>
                    <a:pt x="77" y="181"/>
                    <a:pt x="89" y="181"/>
                  </a:cubicBezTo>
                  <a:cubicBezTo>
                    <a:pt x="105" y="181"/>
                    <a:pt x="118" y="168"/>
                    <a:pt x="118" y="153"/>
                  </a:cubicBezTo>
                  <a:cubicBezTo>
                    <a:pt x="118" y="137"/>
                    <a:pt x="105" y="125"/>
                    <a:pt x="89" y="125"/>
                  </a:cubicBezTo>
                  <a:cubicBezTo>
                    <a:pt x="77" y="125"/>
                    <a:pt x="66" y="133"/>
                    <a:pt x="63" y="14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6" y="36"/>
                    <a:pt x="41" y="29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9"/>
                    <a:pt x="5" y="36"/>
                    <a:pt x="13" y="40"/>
                  </a:cubicBezTo>
                  <a:close/>
                  <a:moveTo>
                    <a:pt x="89" y="141"/>
                  </a:moveTo>
                  <a:cubicBezTo>
                    <a:pt x="96" y="141"/>
                    <a:pt x="102" y="146"/>
                    <a:pt x="102" y="153"/>
                  </a:cubicBezTo>
                  <a:cubicBezTo>
                    <a:pt x="102" y="159"/>
                    <a:pt x="96" y="165"/>
                    <a:pt x="89" y="165"/>
                  </a:cubicBezTo>
                  <a:cubicBezTo>
                    <a:pt x="83" y="165"/>
                    <a:pt x="77" y="159"/>
                    <a:pt x="77" y="153"/>
                  </a:cubicBezTo>
                  <a:cubicBezTo>
                    <a:pt x="77" y="146"/>
                    <a:pt x="83" y="141"/>
                    <a:pt x="89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AC725832-751E-9045-A311-C8F452057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6" y="1511"/>
              <a:ext cx="164" cy="308"/>
            </a:xfrm>
            <a:custGeom>
              <a:avLst/>
              <a:gdLst>
                <a:gd name="T0" fmla="*/ 124 w 139"/>
                <a:gd name="T1" fmla="*/ 219 h 260"/>
                <a:gd name="T2" fmla="*/ 124 w 139"/>
                <a:gd name="T3" fmla="*/ 21 h 260"/>
                <a:gd name="T4" fmla="*/ 55 w 139"/>
                <a:gd name="T5" fmla="*/ 21 h 260"/>
                <a:gd name="T6" fmla="*/ 28 w 139"/>
                <a:gd name="T7" fmla="*/ 0 h 260"/>
                <a:gd name="T8" fmla="*/ 0 w 139"/>
                <a:gd name="T9" fmla="*/ 29 h 260"/>
                <a:gd name="T10" fmla="*/ 28 w 139"/>
                <a:gd name="T11" fmla="*/ 57 h 260"/>
                <a:gd name="T12" fmla="*/ 55 w 139"/>
                <a:gd name="T13" fmla="*/ 37 h 260"/>
                <a:gd name="T14" fmla="*/ 108 w 139"/>
                <a:gd name="T15" fmla="*/ 37 h 260"/>
                <a:gd name="T16" fmla="*/ 108 w 139"/>
                <a:gd name="T17" fmla="*/ 221 h 260"/>
                <a:gd name="T18" fmla="*/ 98 w 139"/>
                <a:gd name="T19" fmla="*/ 239 h 260"/>
                <a:gd name="T20" fmla="*/ 118 w 139"/>
                <a:gd name="T21" fmla="*/ 260 h 260"/>
                <a:gd name="T22" fmla="*/ 139 w 139"/>
                <a:gd name="T23" fmla="*/ 239 h 260"/>
                <a:gd name="T24" fmla="*/ 124 w 139"/>
                <a:gd name="T25" fmla="*/ 219 h 260"/>
                <a:gd name="T26" fmla="*/ 28 w 139"/>
                <a:gd name="T27" fmla="*/ 41 h 260"/>
                <a:gd name="T28" fmla="*/ 16 w 139"/>
                <a:gd name="T29" fmla="*/ 29 h 260"/>
                <a:gd name="T30" fmla="*/ 28 w 139"/>
                <a:gd name="T31" fmla="*/ 16 h 260"/>
                <a:gd name="T32" fmla="*/ 40 w 139"/>
                <a:gd name="T33" fmla="*/ 29 h 260"/>
                <a:gd name="T34" fmla="*/ 28 w 139"/>
                <a:gd name="T35" fmla="*/ 4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9" h="260">
                  <a:moveTo>
                    <a:pt x="124" y="219"/>
                  </a:moveTo>
                  <a:cubicBezTo>
                    <a:pt x="124" y="21"/>
                    <a:pt x="124" y="21"/>
                    <a:pt x="12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1" y="9"/>
                    <a:pt x="40" y="0"/>
                    <a:pt x="28" y="0"/>
                  </a:cubicBezTo>
                  <a:cubicBezTo>
                    <a:pt x="12" y="0"/>
                    <a:pt x="0" y="13"/>
                    <a:pt x="0" y="29"/>
                  </a:cubicBezTo>
                  <a:cubicBezTo>
                    <a:pt x="0" y="44"/>
                    <a:pt x="12" y="57"/>
                    <a:pt x="28" y="57"/>
                  </a:cubicBezTo>
                  <a:cubicBezTo>
                    <a:pt x="40" y="57"/>
                    <a:pt x="51" y="48"/>
                    <a:pt x="55" y="37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221"/>
                    <a:pt x="108" y="221"/>
                    <a:pt x="108" y="221"/>
                  </a:cubicBezTo>
                  <a:cubicBezTo>
                    <a:pt x="102" y="225"/>
                    <a:pt x="98" y="231"/>
                    <a:pt x="98" y="239"/>
                  </a:cubicBezTo>
                  <a:cubicBezTo>
                    <a:pt x="98" y="250"/>
                    <a:pt x="107" y="260"/>
                    <a:pt x="118" y="260"/>
                  </a:cubicBezTo>
                  <a:cubicBezTo>
                    <a:pt x="130" y="260"/>
                    <a:pt x="139" y="250"/>
                    <a:pt x="139" y="239"/>
                  </a:cubicBezTo>
                  <a:cubicBezTo>
                    <a:pt x="139" y="230"/>
                    <a:pt x="132" y="222"/>
                    <a:pt x="124" y="219"/>
                  </a:cubicBezTo>
                  <a:close/>
                  <a:moveTo>
                    <a:pt x="28" y="41"/>
                  </a:moveTo>
                  <a:cubicBezTo>
                    <a:pt x="21" y="41"/>
                    <a:pt x="16" y="35"/>
                    <a:pt x="16" y="29"/>
                  </a:cubicBezTo>
                  <a:cubicBezTo>
                    <a:pt x="16" y="22"/>
                    <a:pt x="21" y="16"/>
                    <a:pt x="28" y="16"/>
                  </a:cubicBezTo>
                  <a:cubicBezTo>
                    <a:pt x="34" y="16"/>
                    <a:pt x="40" y="22"/>
                    <a:pt x="40" y="29"/>
                  </a:cubicBezTo>
                  <a:cubicBezTo>
                    <a:pt x="40" y="35"/>
                    <a:pt x="34" y="41"/>
                    <a:pt x="2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03B28451-9406-E945-B82F-FEF08788E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1582"/>
              <a:ext cx="242" cy="308"/>
            </a:xfrm>
            <a:custGeom>
              <a:avLst/>
              <a:gdLst>
                <a:gd name="T0" fmla="*/ 189 w 204"/>
                <a:gd name="T1" fmla="*/ 219 h 260"/>
                <a:gd name="T2" fmla="*/ 189 w 204"/>
                <a:gd name="T3" fmla="*/ 14 h 260"/>
                <a:gd name="T4" fmla="*/ 40 w 204"/>
                <a:gd name="T5" fmla="*/ 14 h 260"/>
                <a:gd name="T6" fmla="*/ 21 w 204"/>
                <a:gd name="T7" fmla="*/ 0 h 260"/>
                <a:gd name="T8" fmla="*/ 0 w 204"/>
                <a:gd name="T9" fmla="*/ 21 h 260"/>
                <a:gd name="T10" fmla="*/ 21 w 204"/>
                <a:gd name="T11" fmla="*/ 42 h 260"/>
                <a:gd name="T12" fmla="*/ 39 w 204"/>
                <a:gd name="T13" fmla="*/ 30 h 260"/>
                <a:gd name="T14" fmla="*/ 173 w 204"/>
                <a:gd name="T15" fmla="*/ 30 h 260"/>
                <a:gd name="T16" fmla="*/ 173 w 204"/>
                <a:gd name="T17" fmla="*/ 221 h 260"/>
                <a:gd name="T18" fmla="*/ 162 w 204"/>
                <a:gd name="T19" fmla="*/ 239 h 260"/>
                <a:gd name="T20" fmla="*/ 183 w 204"/>
                <a:gd name="T21" fmla="*/ 260 h 260"/>
                <a:gd name="T22" fmla="*/ 204 w 204"/>
                <a:gd name="T23" fmla="*/ 239 h 260"/>
                <a:gd name="T24" fmla="*/ 189 w 204"/>
                <a:gd name="T25" fmla="*/ 21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4" h="260">
                  <a:moveTo>
                    <a:pt x="189" y="219"/>
                  </a:moveTo>
                  <a:cubicBezTo>
                    <a:pt x="189" y="14"/>
                    <a:pt x="189" y="14"/>
                    <a:pt x="18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7" y="6"/>
                    <a:pt x="30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2"/>
                    <a:pt x="9" y="42"/>
                    <a:pt x="21" y="42"/>
                  </a:cubicBezTo>
                  <a:cubicBezTo>
                    <a:pt x="29" y="42"/>
                    <a:pt x="36" y="37"/>
                    <a:pt x="39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221"/>
                    <a:pt x="173" y="221"/>
                    <a:pt x="173" y="221"/>
                  </a:cubicBezTo>
                  <a:cubicBezTo>
                    <a:pt x="166" y="225"/>
                    <a:pt x="162" y="231"/>
                    <a:pt x="162" y="239"/>
                  </a:cubicBezTo>
                  <a:cubicBezTo>
                    <a:pt x="162" y="250"/>
                    <a:pt x="171" y="260"/>
                    <a:pt x="183" y="260"/>
                  </a:cubicBezTo>
                  <a:cubicBezTo>
                    <a:pt x="194" y="260"/>
                    <a:pt x="204" y="250"/>
                    <a:pt x="204" y="239"/>
                  </a:cubicBezTo>
                  <a:cubicBezTo>
                    <a:pt x="204" y="230"/>
                    <a:pt x="197" y="222"/>
                    <a:pt x="189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AFCC4EDC-C7B9-D845-B184-9BA40DF3C1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5" y="1653"/>
              <a:ext cx="155" cy="202"/>
            </a:xfrm>
            <a:custGeom>
              <a:avLst/>
              <a:gdLst>
                <a:gd name="T0" fmla="*/ 119 w 131"/>
                <a:gd name="T1" fmla="*/ 131 h 170"/>
                <a:gd name="T2" fmla="*/ 119 w 131"/>
                <a:gd name="T3" fmla="*/ 24 h 170"/>
                <a:gd name="T4" fmla="*/ 56 w 131"/>
                <a:gd name="T5" fmla="*/ 24 h 170"/>
                <a:gd name="T6" fmla="*/ 29 w 131"/>
                <a:gd name="T7" fmla="*/ 0 h 170"/>
                <a:gd name="T8" fmla="*/ 0 w 131"/>
                <a:gd name="T9" fmla="*/ 29 h 170"/>
                <a:gd name="T10" fmla="*/ 29 w 131"/>
                <a:gd name="T11" fmla="*/ 57 h 170"/>
                <a:gd name="T12" fmla="*/ 54 w 131"/>
                <a:gd name="T13" fmla="*/ 40 h 170"/>
                <a:gd name="T14" fmla="*/ 103 w 131"/>
                <a:gd name="T15" fmla="*/ 40 h 170"/>
                <a:gd name="T16" fmla="*/ 103 w 131"/>
                <a:gd name="T17" fmla="*/ 130 h 170"/>
                <a:gd name="T18" fmla="*/ 90 w 131"/>
                <a:gd name="T19" fmla="*/ 150 h 170"/>
                <a:gd name="T20" fmla="*/ 111 w 131"/>
                <a:gd name="T21" fmla="*/ 170 h 170"/>
                <a:gd name="T22" fmla="*/ 131 w 131"/>
                <a:gd name="T23" fmla="*/ 150 h 170"/>
                <a:gd name="T24" fmla="*/ 119 w 131"/>
                <a:gd name="T25" fmla="*/ 131 h 170"/>
                <a:gd name="T26" fmla="*/ 29 w 131"/>
                <a:gd name="T27" fmla="*/ 41 h 170"/>
                <a:gd name="T28" fmla="*/ 16 w 131"/>
                <a:gd name="T29" fmla="*/ 29 h 170"/>
                <a:gd name="T30" fmla="*/ 29 w 131"/>
                <a:gd name="T31" fmla="*/ 16 h 170"/>
                <a:gd name="T32" fmla="*/ 41 w 131"/>
                <a:gd name="T33" fmla="*/ 29 h 170"/>
                <a:gd name="T34" fmla="*/ 29 w 131"/>
                <a:gd name="T35" fmla="*/ 4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70">
                  <a:moveTo>
                    <a:pt x="119" y="131"/>
                  </a:moveTo>
                  <a:cubicBezTo>
                    <a:pt x="119" y="24"/>
                    <a:pt x="119" y="24"/>
                    <a:pt x="119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11"/>
                    <a:pt x="42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4"/>
                    <a:pt x="13" y="57"/>
                    <a:pt x="29" y="57"/>
                  </a:cubicBezTo>
                  <a:cubicBezTo>
                    <a:pt x="40" y="57"/>
                    <a:pt x="50" y="50"/>
                    <a:pt x="54" y="40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96" y="133"/>
                    <a:pt x="90" y="141"/>
                    <a:pt x="90" y="150"/>
                  </a:cubicBezTo>
                  <a:cubicBezTo>
                    <a:pt x="90" y="161"/>
                    <a:pt x="99" y="170"/>
                    <a:pt x="111" y="170"/>
                  </a:cubicBezTo>
                  <a:cubicBezTo>
                    <a:pt x="122" y="170"/>
                    <a:pt x="131" y="161"/>
                    <a:pt x="131" y="150"/>
                  </a:cubicBezTo>
                  <a:cubicBezTo>
                    <a:pt x="131" y="141"/>
                    <a:pt x="126" y="134"/>
                    <a:pt x="119" y="131"/>
                  </a:cubicBezTo>
                  <a:close/>
                  <a:moveTo>
                    <a:pt x="29" y="41"/>
                  </a:moveTo>
                  <a:cubicBezTo>
                    <a:pt x="22" y="41"/>
                    <a:pt x="16" y="35"/>
                    <a:pt x="16" y="29"/>
                  </a:cubicBezTo>
                  <a:cubicBezTo>
                    <a:pt x="16" y="22"/>
                    <a:pt x="22" y="16"/>
                    <a:pt x="29" y="16"/>
                  </a:cubicBezTo>
                  <a:cubicBezTo>
                    <a:pt x="35" y="16"/>
                    <a:pt x="41" y="22"/>
                    <a:pt x="41" y="29"/>
                  </a:cubicBezTo>
                  <a:cubicBezTo>
                    <a:pt x="41" y="35"/>
                    <a:pt x="35" y="41"/>
                    <a:pt x="2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E3140412-C332-8048-956C-5F3C684C8D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0" y="1685"/>
              <a:ext cx="139" cy="227"/>
            </a:xfrm>
            <a:custGeom>
              <a:avLst/>
              <a:gdLst>
                <a:gd name="T0" fmla="*/ 89 w 118"/>
                <a:gd name="T1" fmla="*/ 0 h 191"/>
                <a:gd name="T2" fmla="*/ 62 w 118"/>
                <a:gd name="T3" fmla="*/ 21 h 191"/>
                <a:gd name="T4" fmla="*/ 13 w 118"/>
                <a:gd name="T5" fmla="*/ 21 h 191"/>
                <a:gd name="T6" fmla="*/ 13 w 118"/>
                <a:gd name="T7" fmla="*/ 152 h 191"/>
                <a:gd name="T8" fmla="*/ 0 w 118"/>
                <a:gd name="T9" fmla="*/ 171 h 191"/>
                <a:gd name="T10" fmla="*/ 21 w 118"/>
                <a:gd name="T11" fmla="*/ 191 h 191"/>
                <a:gd name="T12" fmla="*/ 42 w 118"/>
                <a:gd name="T13" fmla="*/ 171 h 191"/>
                <a:gd name="T14" fmla="*/ 29 w 118"/>
                <a:gd name="T15" fmla="*/ 152 h 191"/>
                <a:gd name="T16" fmla="*/ 29 w 118"/>
                <a:gd name="T17" fmla="*/ 37 h 191"/>
                <a:gd name="T18" fmla="*/ 63 w 118"/>
                <a:gd name="T19" fmla="*/ 37 h 191"/>
                <a:gd name="T20" fmla="*/ 89 w 118"/>
                <a:gd name="T21" fmla="*/ 56 h 191"/>
                <a:gd name="T22" fmla="*/ 118 w 118"/>
                <a:gd name="T23" fmla="*/ 28 h 191"/>
                <a:gd name="T24" fmla="*/ 89 w 118"/>
                <a:gd name="T25" fmla="*/ 0 h 191"/>
                <a:gd name="T26" fmla="*/ 89 w 118"/>
                <a:gd name="T27" fmla="*/ 40 h 191"/>
                <a:gd name="T28" fmla="*/ 77 w 118"/>
                <a:gd name="T29" fmla="*/ 28 h 191"/>
                <a:gd name="T30" fmla="*/ 89 w 118"/>
                <a:gd name="T31" fmla="*/ 16 h 191"/>
                <a:gd name="T32" fmla="*/ 102 w 118"/>
                <a:gd name="T33" fmla="*/ 28 h 191"/>
                <a:gd name="T34" fmla="*/ 89 w 118"/>
                <a:gd name="T35" fmla="*/ 4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91">
                  <a:moveTo>
                    <a:pt x="89" y="0"/>
                  </a:moveTo>
                  <a:cubicBezTo>
                    <a:pt x="76" y="0"/>
                    <a:pt x="65" y="9"/>
                    <a:pt x="6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6" y="155"/>
                    <a:pt x="0" y="162"/>
                    <a:pt x="0" y="171"/>
                  </a:cubicBezTo>
                  <a:cubicBezTo>
                    <a:pt x="0" y="182"/>
                    <a:pt x="10" y="191"/>
                    <a:pt x="21" y="191"/>
                  </a:cubicBezTo>
                  <a:cubicBezTo>
                    <a:pt x="32" y="191"/>
                    <a:pt x="42" y="182"/>
                    <a:pt x="42" y="171"/>
                  </a:cubicBezTo>
                  <a:cubicBezTo>
                    <a:pt x="42" y="162"/>
                    <a:pt x="36" y="155"/>
                    <a:pt x="29" y="152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7" y="48"/>
                    <a:pt x="77" y="56"/>
                    <a:pt x="89" y="56"/>
                  </a:cubicBezTo>
                  <a:cubicBezTo>
                    <a:pt x="105" y="56"/>
                    <a:pt x="118" y="43"/>
                    <a:pt x="118" y="28"/>
                  </a:cubicBezTo>
                  <a:cubicBezTo>
                    <a:pt x="118" y="12"/>
                    <a:pt x="105" y="0"/>
                    <a:pt x="89" y="0"/>
                  </a:cubicBezTo>
                  <a:close/>
                  <a:moveTo>
                    <a:pt x="89" y="40"/>
                  </a:moveTo>
                  <a:cubicBezTo>
                    <a:pt x="83" y="40"/>
                    <a:pt x="77" y="34"/>
                    <a:pt x="77" y="28"/>
                  </a:cubicBezTo>
                  <a:cubicBezTo>
                    <a:pt x="77" y="21"/>
                    <a:pt x="83" y="16"/>
                    <a:pt x="89" y="16"/>
                  </a:cubicBezTo>
                  <a:cubicBezTo>
                    <a:pt x="96" y="16"/>
                    <a:pt x="102" y="21"/>
                    <a:pt x="102" y="28"/>
                  </a:cubicBezTo>
                  <a:cubicBezTo>
                    <a:pt x="102" y="34"/>
                    <a:pt x="96" y="40"/>
                    <a:pt x="8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002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Restrictive Access Model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948" y="1793135"/>
            <a:ext cx="5901429" cy="466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endParaRPr lang="en-US" dirty="0">
              <a:solidFill>
                <a:schemeClr val="tx2"/>
              </a:solidFill>
              <a:latin typeface="+mj-lt"/>
              <a:cs typeface="Avenir Medium"/>
            </a:endParaRPr>
          </a:p>
          <a:p>
            <a:pPr marL="342843" lvl="1" indent="-342843">
              <a:lnSpc>
                <a:spcPct val="150000"/>
              </a:lnSpc>
              <a:buFont typeface="Wingdings" charset="2"/>
              <a:buChar char="§"/>
            </a:pPr>
            <a:r>
              <a:rPr lang="en-US" dirty="0">
                <a:solidFill>
                  <a:schemeClr val="accent1"/>
                </a:solidFill>
              </a:rPr>
              <a:t>No root ESXi access</a:t>
            </a:r>
          </a:p>
          <a:p>
            <a:pPr marL="342843" lvl="1" indent="-342843">
              <a:lnSpc>
                <a:spcPct val="150000"/>
              </a:lnSpc>
              <a:buFont typeface="Wingdings" charset="2"/>
              <a:buChar char="§"/>
            </a:pPr>
            <a:endParaRPr lang="en-US" dirty="0">
              <a:solidFill>
                <a:schemeClr val="accent1"/>
              </a:solidFill>
            </a:endParaRPr>
          </a:p>
          <a:p>
            <a:pPr marL="342843" lvl="1" indent="-342843">
              <a:lnSpc>
                <a:spcPct val="150000"/>
              </a:lnSpc>
              <a:buFont typeface="Wingdings" charset="2"/>
              <a:buChar char="§"/>
            </a:pPr>
            <a:r>
              <a:rPr lang="en-US" dirty="0">
                <a:solidFill>
                  <a:schemeClr val="accent1"/>
                </a:solidFill>
              </a:rPr>
              <a:t>No VIB installations</a:t>
            </a:r>
          </a:p>
          <a:p>
            <a:pPr marL="342843" lvl="1" indent="-342843">
              <a:lnSpc>
                <a:spcPct val="150000"/>
              </a:lnSpc>
              <a:buFont typeface="Wingdings" charset="2"/>
              <a:buChar char="§"/>
            </a:pPr>
            <a:endParaRPr lang="en-US" dirty="0">
              <a:solidFill>
                <a:schemeClr val="accent1"/>
              </a:solidFill>
            </a:endParaRPr>
          </a:p>
          <a:p>
            <a:pPr marL="342843" lvl="1" indent="-342843">
              <a:lnSpc>
                <a:spcPct val="150000"/>
              </a:lnSpc>
              <a:buFont typeface="Wingdings" charset="2"/>
              <a:buChar char="§"/>
            </a:pPr>
            <a:r>
              <a:rPr lang="en-US" dirty="0">
                <a:solidFill>
                  <a:schemeClr val="accent1"/>
                </a:solidFill>
              </a:rPr>
              <a:t>No VDS configuration access</a:t>
            </a:r>
          </a:p>
          <a:p>
            <a:pPr marL="342843" lvl="1" indent="-342843">
              <a:lnSpc>
                <a:spcPct val="150000"/>
              </a:lnSpc>
              <a:buFont typeface="Wingdings" charset="2"/>
              <a:buChar char="§"/>
            </a:pPr>
            <a:endParaRPr lang="en-US" dirty="0">
              <a:solidFill>
                <a:schemeClr val="accent1"/>
              </a:solidFill>
            </a:endParaRPr>
          </a:p>
          <a:p>
            <a:pPr marL="342843" lvl="1" indent="-342843">
              <a:lnSpc>
                <a:spcPct val="150000"/>
              </a:lnSpc>
              <a:buFont typeface="Wingdings" charset="2"/>
              <a:buChar char="§"/>
            </a:pPr>
            <a:r>
              <a:rPr lang="en-US" dirty="0">
                <a:solidFill>
                  <a:schemeClr val="accent1"/>
                </a:solidFill>
              </a:rPr>
              <a:t>No direct management VM access</a:t>
            </a:r>
          </a:p>
          <a:p>
            <a:pPr marL="342843" lvl="1" indent="-342843">
              <a:lnSpc>
                <a:spcPct val="150000"/>
              </a:lnSpc>
              <a:buFont typeface="Wingdings" charset="2"/>
              <a:buChar char="§"/>
            </a:pPr>
            <a:endParaRPr lang="en-US" sz="2000" dirty="0">
              <a:solidFill>
                <a:schemeClr val="tx2"/>
              </a:solidFill>
              <a:latin typeface="+mj-lt"/>
              <a:cs typeface="Avenir Medium"/>
            </a:endParaRPr>
          </a:p>
          <a:p>
            <a:pPr marL="342843" lvl="1" indent="-342843">
              <a:lnSpc>
                <a:spcPct val="150000"/>
              </a:lnSpc>
              <a:buFont typeface="Wingdings" charset="2"/>
              <a:buChar char="§"/>
            </a:pPr>
            <a:endParaRPr lang="en-US" sz="2000" dirty="0">
              <a:solidFill>
                <a:schemeClr val="tx2"/>
              </a:solidFill>
              <a:latin typeface="+mj-lt"/>
              <a:cs typeface="Avenir Medium"/>
            </a:endParaRPr>
          </a:p>
          <a:p>
            <a:pPr marL="342843" indent="-342843">
              <a:lnSpc>
                <a:spcPct val="150000"/>
              </a:lnSpc>
              <a:buFont typeface="Wingdings" charset="2"/>
              <a:buChar char="§"/>
            </a:pPr>
            <a:endParaRPr lang="en-US" dirty="0">
              <a:solidFill>
                <a:schemeClr val="tx2"/>
              </a:solidFill>
              <a:latin typeface="+mj-lt"/>
              <a:cs typeface="Avenir Medium"/>
            </a:endParaRPr>
          </a:p>
        </p:txBody>
      </p:sp>
      <p:sp>
        <p:nvSpPr>
          <p:cNvPr id="48" name="Right Brace 47"/>
          <p:cNvSpPr/>
          <p:nvPr/>
        </p:nvSpPr>
        <p:spPr>
          <a:xfrm rot="10800000">
            <a:off x="6122991" y="2790385"/>
            <a:ext cx="302786" cy="2282707"/>
          </a:xfrm>
          <a:prstGeom prst="rightBrace">
            <a:avLst>
              <a:gd name="adj1" fmla="val 8333"/>
              <a:gd name="adj2" fmla="val 50066"/>
            </a:avLst>
          </a:prstGeom>
          <a:ln w="1905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0" tIns="45711" rIns="91420" bIns="45711" rtlCol="0" anchor="ctr"/>
          <a:lstStyle/>
          <a:p>
            <a:pPr algn="ctr"/>
            <a:endParaRPr lang="en-US">
              <a:cs typeface="Avenir Medium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86550" y="3840041"/>
            <a:ext cx="4056823" cy="484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11" rIns="91420" bIns="45711" rtlCol="0" anchor="ctr"/>
          <a:lstStyle/>
          <a:p>
            <a:pPr algn="ctr"/>
            <a:r>
              <a:rPr lang="en-US" sz="1500" dirty="0">
                <a:solidFill>
                  <a:schemeClr val="accent1"/>
                </a:solidFill>
                <a:cs typeface="Avenir Medium"/>
              </a:rPr>
              <a:t>vSAN Cluster</a:t>
            </a:r>
          </a:p>
        </p:txBody>
      </p:sp>
      <p:sp>
        <p:nvSpPr>
          <p:cNvPr id="31" name="Freeform 16"/>
          <p:cNvSpPr>
            <a:spLocks noEditPoints="1"/>
          </p:cNvSpPr>
          <p:nvPr/>
        </p:nvSpPr>
        <p:spPr bwMode="auto">
          <a:xfrm>
            <a:off x="6486553" y="4420105"/>
            <a:ext cx="995581" cy="282987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32" name="Freeform 16"/>
          <p:cNvSpPr>
            <a:spLocks noEditPoints="1"/>
          </p:cNvSpPr>
          <p:nvPr/>
        </p:nvSpPr>
        <p:spPr bwMode="auto">
          <a:xfrm>
            <a:off x="6486553" y="4735301"/>
            <a:ext cx="995581" cy="282987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33" name="Freeform 16"/>
          <p:cNvSpPr>
            <a:spLocks noEditPoints="1"/>
          </p:cNvSpPr>
          <p:nvPr/>
        </p:nvSpPr>
        <p:spPr bwMode="auto">
          <a:xfrm>
            <a:off x="7504873" y="4421489"/>
            <a:ext cx="995581" cy="282987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34" name="Freeform 16"/>
          <p:cNvSpPr>
            <a:spLocks noEditPoints="1"/>
          </p:cNvSpPr>
          <p:nvPr/>
        </p:nvSpPr>
        <p:spPr bwMode="auto">
          <a:xfrm>
            <a:off x="7504873" y="4741013"/>
            <a:ext cx="995581" cy="282987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35" name="Freeform 16"/>
          <p:cNvSpPr>
            <a:spLocks noEditPoints="1"/>
          </p:cNvSpPr>
          <p:nvPr/>
        </p:nvSpPr>
        <p:spPr bwMode="auto">
          <a:xfrm>
            <a:off x="8527380" y="4421589"/>
            <a:ext cx="995581" cy="282987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36" name="Freeform 16"/>
          <p:cNvSpPr>
            <a:spLocks noEditPoints="1"/>
          </p:cNvSpPr>
          <p:nvPr/>
        </p:nvSpPr>
        <p:spPr bwMode="auto">
          <a:xfrm>
            <a:off x="8527380" y="4741108"/>
            <a:ext cx="995581" cy="282987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37" name="Freeform 16"/>
          <p:cNvSpPr>
            <a:spLocks noEditPoints="1"/>
          </p:cNvSpPr>
          <p:nvPr/>
        </p:nvSpPr>
        <p:spPr bwMode="auto">
          <a:xfrm>
            <a:off x="9545700" y="4425821"/>
            <a:ext cx="995581" cy="282987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38" name="Freeform 16"/>
          <p:cNvSpPr>
            <a:spLocks noEditPoints="1"/>
          </p:cNvSpPr>
          <p:nvPr/>
        </p:nvSpPr>
        <p:spPr bwMode="auto">
          <a:xfrm>
            <a:off x="9545700" y="4741013"/>
            <a:ext cx="995581" cy="282987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486555" y="3319229"/>
            <a:ext cx="1482455" cy="484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11" rIns="91420" bIns="45711" rtlCol="0" anchor="ctr"/>
          <a:lstStyle/>
          <a:p>
            <a:pPr algn="ctr"/>
            <a:r>
              <a:rPr lang="en-US" sz="1500" dirty="0">
                <a:solidFill>
                  <a:schemeClr val="accent1"/>
                </a:solidFill>
                <a:cs typeface="Avenir Medium"/>
              </a:rPr>
              <a:t>Managed by VMware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002667" y="3319229"/>
            <a:ext cx="2538617" cy="484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11" rIns="91420" bIns="45711" rtlCol="0" anchor="ctr"/>
          <a:lstStyle/>
          <a:p>
            <a:pPr algn="ctr"/>
            <a:r>
              <a:rPr lang="en-US" sz="1500" dirty="0">
                <a:solidFill>
                  <a:schemeClr val="accent4"/>
                </a:solidFill>
                <a:cs typeface="Avenir Medium"/>
              </a:rPr>
              <a:t>Managed by Customer</a:t>
            </a:r>
          </a:p>
        </p:txBody>
      </p:sp>
      <p:sp>
        <p:nvSpPr>
          <p:cNvPr id="41" name="Rounded Rectangle 40"/>
          <p:cNvSpPr>
            <a:spLocks noChangeAspect="1"/>
          </p:cNvSpPr>
          <p:nvPr/>
        </p:nvSpPr>
        <p:spPr>
          <a:xfrm>
            <a:off x="6495305" y="2799685"/>
            <a:ext cx="458654" cy="459499"/>
          </a:xfrm>
          <a:prstGeom prst="roundRect">
            <a:avLst/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Avenir Medium"/>
              </a:rPr>
              <a:t>VC</a:t>
            </a:r>
          </a:p>
        </p:txBody>
      </p:sp>
      <p:sp>
        <p:nvSpPr>
          <p:cNvPr id="42" name="Rounded Rectangle 41"/>
          <p:cNvSpPr>
            <a:spLocks noChangeAspect="1"/>
          </p:cNvSpPr>
          <p:nvPr/>
        </p:nvSpPr>
        <p:spPr>
          <a:xfrm>
            <a:off x="7007205" y="2799685"/>
            <a:ext cx="458654" cy="459499"/>
          </a:xfrm>
          <a:prstGeom prst="roundRect">
            <a:avLst/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Avenir Medium"/>
              </a:rPr>
              <a:t>NSX</a:t>
            </a:r>
          </a:p>
        </p:txBody>
      </p:sp>
      <p:sp>
        <p:nvSpPr>
          <p:cNvPr id="43" name="Rounded Rectangle 42"/>
          <p:cNvSpPr>
            <a:spLocks noChangeAspect="1"/>
          </p:cNvSpPr>
          <p:nvPr/>
        </p:nvSpPr>
        <p:spPr>
          <a:xfrm>
            <a:off x="7519105" y="2799685"/>
            <a:ext cx="458654" cy="459499"/>
          </a:xfrm>
          <a:prstGeom prst="roundRect">
            <a:avLst/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Avenir Medium"/>
              </a:rPr>
              <a:t>PSC</a:t>
            </a:r>
          </a:p>
        </p:txBody>
      </p:sp>
      <p:sp>
        <p:nvSpPr>
          <p:cNvPr id="44" name="Rounded Rectangle 43"/>
          <p:cNvSpPr>
            <a:spLocks noChangeAspect="1"/>
          </p:cNvSpPr>
          <p:nvPr/>
        </p:nvSpPr>
        <p:spPr>
          <a:xfrm>
            <a:off x="8544973" y="2799685"/>
            <a:ext cx="458654" cy="45949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Avenir Medium"/>
              </a:rPr>
              <a:t>VM</a:t>
            </a:r>
          </a:p>
        </p:txBody>
      </p:sp>
      <p:sp>
        <p:nvSpPr>
          <p:cNvPr id="45" name="Rounded Rectangle 44"/>
          <p:cNvSpPr>
            <a:spLocks noChangeAspect="1"/>
          </p:cNvSpPr>
          <p:nvPr/>
        </p:nvSpPr>
        <p:spPr>
          <a:xfrm>
            <a:off x="9056871" y="2799685"/>
            <a:ext cx="458654" cy="45949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Avenir Medium"/>
              </a:rPr>
              <a:t>VM</a:t>
            </a:r>
          </a:p>
        </p:txBody>
      </p:sp>
      <p:sp>
        <p:nvSpPr>
          <p:cNvPr id="46" name="Rounded Rectangle 45"/>
          <p:cNvSpPr>
            <a:spLocks noChangeAspect="1"/>
          </p:cNvSpPr>
          <p:nvPr/>
        </p:nvSpPr>
        <p:spPr>
          <a:xfrm>
            <a:off x="9568774" y="2799685"/>
            <a:ext cx="458654" cy="45949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Avenir Medium"/>
              </a:rPr>
              <a:t>VM</a:t>
            </a:r>
          </a:p>
        </p:txBody>
      </p:sp>
      <p:sp>
        <p:nvSpPr>
          <p:cNvPr id="47" name="Rounded Rectangle 46"/>
          <p:cNvSpPr>
            <a:spLocks noChangeAspect="1"/>
          </p:cNvSpPr>
          <p:nvPr/>
        </p:nvSpPr>
        <p:spPr>
          <a:xfrm>
            <a:off x="8033071" y="2799685"/>
            <a:ext cx="458654" cy="45949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Avenir Medium"/>
              </a:rPr>
              <a:t>VM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245714" y="2907904"/>
            <a:ext cx="716543" cy="1661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b="1" dirty="0">
                <a:solidFill>
                  <a:schemeClr val="accent4"/>
                </a:solidFill>
                <a:cs typeface="Avenir Medium"/>
              </a:rPr>
              <a:t>Customer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0993179" y="2804732"/>
            <a:ext cx="194315" cy="442097"/>
            <a:chOff x="6181891" y="1171356"/>
            <a:chExt cx="232012" cy="527863"/>
          </a:xfrm>
        </p:grpSpPr>
        <p:sp>
          <p:nvSpPr>
            <p:cNvPr id="52" name="Trapezoid 51"/>
            <p:cNvSpPr/>
            <p:nvPr/>
          </p:nvSpPr>
          <p:spPr>
            <a:xfrm rot="10800000">
              <a:off x="6221969" y="1502539"/>
              <a:ext cx="153266" cy="196680"/>
            </a:xfrm>
            <a:prstGeom prst="trapezoid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4"/>
                </a:solidFill>
                <a:cs typeface="Avenir Medium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6222835" y="1171356"/>
              <a:ext cx="150125" cy="150125"/>
            </a:xfrm>
            <a:prstGeom prst="ellipse">
              <a:avLst/>
            </a:prstGeom>
            <a:ln w="12700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4"/>
                </a:solidFill>
                <a:cs typeface="Avenir Medium"/>
              </a:endParaRPr>
            </a:p>
          </p:txBody>
        </p:sp>
        <p:sp>
          <p:nvSpPr>
            <p:cNvPr id="54" name="Snip Same Side Corner Rectangle 53"/>
            <p:cNvSpPr/>
            <p:nvPr/>
          </p:nvSpPr>
          <p:spPr>
            <a:xfrm rot="10800000">
              <a:off x="6181891" y="1321481"/>
              <a:ext cx="232012" cy="212223"/>
            </a:xfrm>
            <a:prstGeom prst="snip2SameRect">
              <a:avLst>
                <a:gd name="adj1" fmla="val 28432"/>
                <a:gd name="adj2" fmla="val 0"/>
              </a:avLst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4"/>
                </a:solidFill>
                <a:cs typeface="Avenir Medium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 flipH="1">
            <a:off x="5192833" y="3682446"/>
            <a:ext cx="827230" cy="442097"/>
            <a:chOff x="960536" y="1605889"/>
            <a:chExt cx="987710" cy="527863"/>
          </a:xfrm>
        </p:grpSpPr>
        <p:sp>
          <p:nvSpPr>
            <p:cNvPr id="56" name="TextBox 55"/>
            <p:cNvSpPr txBox="1"/>
            <p:nvPr/>
          </p:nvSpPr>
          <p:spPr>
            <a:xfrm>
              <a:off x="1259064" y="1756014"/>
              <a:ext cx="689182" cy="2021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200" dirty="0">
                  <a:solidFill>
                    <a:schemeClr val="accent1"/>
                  </a:solidFill>
                  <a:cs typeface="Avenir Medium"/>
                </a:rPr>
                <a:t>VMware</a:t>
              </a: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960536" y="1605889"/>
              <a:ext cx="232011" cy="527863"/>
              <a:chOff x="6181890" y="1171356"/>
              <a:chExt cx="232011" cy="527863"/>
            </a:xfrm>
          </p:grpSpPr>
          <p:sp>
            <p:nvSpPr>
              <p:cNvPr id="58" name="Trapezoid 57"/>
              <p:cNvSpPr/>
              <p:nvPr/>
            </p:nvSpPr>
            <p:spPr>
              <a:xfrm rot="10800000">
                <a:off x="6221969" y="1502539"/>
                <a:ext cx="153266" cy="196680"/>
              </a:xfrm>
              <a:prstGeom prst="trapezoid">
                <a:avLst/>
              </a:prstGeom>
              <a:solidFill>
                <a:schemeClr val="bg1"/>
              </a:solidFill>
              <a:ln w="12700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cs typeface="Avenir Medium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6222835" y="1171356"/>
                <a:ext cx="150125" cy="150125"/>
              </a:xfrm>
              <a:prstGeom prst="ellips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cs typeface="Avenir Medium"/>
                </a:endParaRPr>
              </a:p>
            </p:txBody>
          </p:sp>
          <p:sp>
            <p:nvSpPr>
              <p:cNvPr id="60" name="Snip Same Side Corner Rectangle 59"/>
              <p:cNvSpPr/>
              <p:nvPr/>
            </p:nvSpPr>
            <p:spPr>
              <a:xfrm rot="10800000">
                <a:off x="6181890" y="1321481"/>
                <a:ext cx="232011" cy="212222"/>
              </a:xfrm>
              <a:prstGeom prst="snip2SameRect">
                <a:avLst>
                  <a:gd name="adj1" fmla="val 28432"/>
                  <a:gd name="adj2" fmla="val 0"/>
                </a:avLst>
              </a:prstGeom>
              <a:solidFill>
                <a:schemeClr val="bg1"/>
              </a:solidFill>
              <a:ln w="12700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cs typeface="Avenir Medium"/>
                </a:endParaRPr>
              </a:p>
            </p:txBody>
          </p:sp>
        </p:grpSp>
      </p:grpSp>
      <p:sp>
        <p:nvSpPr>
          <p:cNvPr id="61" name="Right Brace 60"/>
          <p:cNvSpPr/>
          <p:nvPr/>
        </p:nvSpPr>
        <p:spPr>
          <a:xfrm>
            <a:off x="10626778" y="2819513"/>
            <a:ext cx="253591" cy="495163"/>
          </a:xfrm>
          <a:prstGeom prst="rightBrace">
            <a:avLst>
              <a:gd name="adj1" fmla="val 8333"/>
              <a:gd name="adj2" fmla="val 40151"/>
            </a:avLst>
          </a:prstGeom>
          <a:ln w="1905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0" tIns="45711" rIns="91420" bIns="45711" rtlCol="0" anchor="ctr"/>
          <a:lstStyle/>
          <a:p>
            <a:pPr algn="ctr"/>
            <a:endParaRPr lang="en-US">
              <a:cs typeface="Avenir Medium"/>
            </a:endParaRPr>
          </a:p>
        </p:txBody>
      </p:sp>
      <p:sp>
        <p:nvSpPr>
          <p:cNvPr id="62" name="Rounded Rectangle 61"/>
          <p:cNvSpPr>
            <a:spLocks noChangeAspect="1"/>
          </p:cNvSpPr>
          <p:nvPr/>
        </p:nvSpPr>
        <p:spPr>
          <a:xfrm>
            <a:off x="10081988" y="2799685"/>
            <a:ext cx="458654" cy="45949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cs typeface="Avenir Medium"/>
              </a:rPr>
              <a:t>VM</a:t>
            </a:r>
          </a:p>
        </p:txBody>
      </p:sp>
    </p:spTree>
    <p:extLst>
      <p:ext uri="{BB962C8B-B14F-4D97-AF65-F5344CB8AC3E}">
        <p14:creationId xmlns:p14="http://schemas.microsoft.com/office/powerpoint/2010/main" val="174699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Hybrid Cloud Operations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1576" y="1458320"/>
            <a:ext cx="6562478" cy="21343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885" indent="-342885">
              <a:lnSpc>
                <a:spcPct val="200000"/>
              </a:lnSpc>
              <a:buFont typeface="Wingdings" charset="2"/>
              <a:buChar char="§"/>
            </a:pPr>
            <a:r>
              <a:rPr lang="en-US" dirty="0">
                <a:solidFill>
                  <a:schemeClr val="accent1"/>
                </a:solidFill>
              </a:rPr>
              <a:t>Single view for Hybrid Cloud Management</a:t>
            </a:r>
          </a:p>
          <a:p>
            <a:pPr marL="342885" indent="-342885">
              <a:lnSpc>
                <a:spcPct val="200000"/>
              </a:lnSpc>
              <a:buFont typeface="Wingdings" charset="2"/>
              <a:buChar char="§"/>
            </a:pPr>
            <a:r>
              <a:rPr lang="en-US" dirty="0">
                <a:solidFill>
                  <a:schemeClr val="accent1"/>
                </a:solidFill>
              </a:rPr>
              <a:t>Hybrid Linked Mode provides operational consistency</a:t>
            </a:r>
          </a:p>
          <a:p>
            <a:pPr marL="342885" indent="-342885">
              <a:lnSpc>
                <a:spcPct val="200000"/>
              </a:lnSpc>
              <a:buFont typeface="Wingdings" charset="2"/>
              <a:buChar char="§"/>
            </a:pPr>
            <a:r>
              <a:rPr lang="en-US" dirty="0">
                <a:solidFill>
                  <a:schemeClr val="accent1"/>
                </a:solidFill>
              </a:rPr>
              <a:t>On-Premises vCenter connects to (multiple) SDDC </a:t>
            </a:r>
            <a:r>
              <a:rPr lang="en-US" dirty="0" err="1">
                <a:solidFill>
                  <a:schemeClr val="accent1"/>
                </a:solidFill>
              </a:rPr>
              <a:t>vCenters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" name="Picture 5" descr="HL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889" y="696738"/>
            <a:ext cx="4164682" cy="516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1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Elastic DRS Integration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9D0C5C2-75B7-D546-A104-76D8B57478E8}"/>
              </a:ext>
            </a:extLst>
          </p:cNvPr>
          <p:cNvSpPr txBox="1"/>
          <p:nvPr/>
        </p:nvSpPr>
        <p:spPr>
          <a:xfrm>
            <a:off x="3002781" y="1356140"/>
            <a:ext cx="69912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accent6"/>
                </a:solidFill>
                <a:cs typeface="Avenir Medium"/>
              </a:rPr>
              <a:t>CLUSTER OPERATING WITHIN TARGET THRESHOLDS</a:t>
            </a:r>
          </a:p>
        </p:txBody>
      </p:sp>
      <p:sp>
        <p:nvSpPr>
          <p:cNvPr id="89" name="Freeform 16">
            <a:extLst>
              <a:ext uri="{FF2B5EF4-FFF2-40B4-BE49-F238E27FC236}">
                <a16:creationId xmlns:a16="http://schemas.microsoft.com/office/drawing/2014/main" id="{C11BFC7B-0387-7141-9A43-63AA8D7CE51D}"/>
              </a:ext>
            </a:extLst>
          </p:cNvPr>
          <p:cNvSpPr>
            <a:spLocks noEditPoints="1"/>
          </p:cNvSpPr>
          <p:nvPr/>
        </p:nvSpPr>
        <p:spPr bwMode="auto">
          <a:xfrm>
            <a:off x="4170247" y="4759878"/>
            <a:ext cx="1192080" cy="367780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00" tIns="45701" rIns="91400" bIns="4570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0" name="Freeform 16">
            <a:extLst>
              <a:ext uri="{FF2B5EF4-FFF2-40B4-BE49-F238E27FC236}">
                <a16:creationId xmlns:a16="http://schemas.microsoft.com/office/drawing/2014/main" id="{91EFCC3D-0BE1-4F45-9B8D-9CC674D51825}"/>
              </a:ext>
            </a:extLst>
          </p:cNvPr>
          <p:cNvSpPr>
            <a:spLocks noEditPoints="1"/>
          </p:cNvSpPr>
          <p:nvPr/>
        </p:nvSpPr>
        <p:spPr bwMode="auto">
          <a:xfrm>
            <a:off x="5504432" y="4759878"/>
            <a:ext cx="1192080" cy="367780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00" tIns="45701" rIns="91400" bIns="4570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1" name="Freeform 16">
            <a:extLst>
              <a:ext uri="{FF2B5EF4-FFF2-40B4-BE49-F238E27FC236}">
                <a16:creationId xmlns:a16="http://schemas.microsoft.com/office/drawing/2014/main" id="{9414CCAC-EEF5-DC4F-B797-06B67218003D}"/>
              </a:ext>
            </a:extLst>
          </p:cNvPr>
          <p:cNvSpPr>
            <a:spLocks noEditPoints="1"/>
          </p:cNvSpPr>
          <p:nvPr/>
        </p:nvSpPr>
        <p:spPr bwMode="auto">
          <a:xfrm>
            <a:off x="6857411" y="4765006"/>
            <a:ext cx="1192080" cy="367780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00" tIns="45701" rIns="91400" bIns="4570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2" name="Freeform 16">
            <a:extLst>
              <a:ext uri="{FF2B5EF4-FFF2-40B4-BE49-F238E27FC236}">
                <a16:creationId xmlns:a16="http://schemas.microsoft.com/office/drawing/2014/main" id="{5B2CFB6D-9B03-CF45-B607-333C1649A65A}"/>
              </a:ext>
            </a:extLst>
          </p:cNvPr>
          <p:cNvSpPr>
            <a:spLocks noEditPoints="1"/>
          </p:cNvSpPr>
          <p:nvPr/>
        </p:nvSpPr>
        <p:spPr bwMode="auto">
          <a:xfrm>
            <a:off x="4170247" y="5210471"/>
            <a:ext cx="1192080" cy="367780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00" tIns="45701" rIns="91400" bIns="4570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3" name="Freeform 16">
            <a:extLst>
              <a:ext uri="{FF2B5EF4-FFF2-40B4-BE49-F238E27FC236}">
                <a16:creationId xmlns:a16="http://schemas.microsoft.com/office/drawing/2014/main" id="{7A276DD0-690E-DC4E-91FC-4840786B7B3C}"/>
              </a:ext>
            </a:extLst>
          </p:cNvPr>
          <p:cNvSpPr>
            <a:spLocks noEditPoints="1"/>
          </p:cNvSpPr>
          <p:nvPr/>
        </p:nvSpPr>
        <p:spPr bwMode="auto">
          <a:xfrm>
            <a:off x="5504432" y="5210471"/>
            <a:ext cx="1192080" cy="367780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00" tIns="45701" rIns="91400" bIns="4570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4" name="Freeform 16">
            <a:extLst>
              <a:ext uri="{FF2B5EF4-FFF2-40B4-BE49-F238E27FC236}">
                <a16:creationId xmlns:a16="http://schemas.microsoft.com/office/drawing/2014/main" id="{09839E14-1420-B24B-B36E-E194A7AE7406}"/>
              </a:ext>
            </a:extLst>
          </p:cNvPr>
          <p:cNvSpPr>
            <a:spLocks noEditPoints="1"/>
          </p:cNvSpPr>
          <p:nvPr/>
        </p:nvSpPr>
        <p:spPr bwMode="auto">
          <a:xfrm>
            <a:off x="6857411" y="5215602"/>
            <a:ext cx="1192080" cy="367780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00" tIns="45701" rIns="91400" bIns="4570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F7DF221-52A4-7F44-94C7-DE0384C0B4DA}"/>
              </a:ext>
            </a:extLst>
          </p:cNvPr>
          <p:cNvSpPr/>
          <p:nvPr/>
        </p:nvSpPr>
        <p:spPr>
          <a:xfrm>
            <a:off x="4170247" y="4116356"/>
            <a:ext cx="3860449" cy="5578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ctr"/>
          <a:lstStyle/>
          <a:p>
            <a:pPr algn="ctr"/>
            <a:r>
              <a:rPr lang="en-US" sz="1200">
                <a:solidFill>
                  <a:schemeClr val="accent1"/>
                </a:solidFill>
                <a:cs typeface="Avenir Medium"/>
              </a:rPr>
              <a:t>vSAN Cluster</a:t>
            </a:r>
            <a:endParaRPr lang="en-US" sz="1200" dirty="0">
              <a:solidFill>
                <a:schemeClr val="accent1"/>
              </a:solidFill>
              <a:cs typeface="Avenir Medium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A143F06-6A9B-A24A-B7B5-14C10B1750F6}"/>
              </a:ext>
            </a:extLst>
          </p:cNvPr>
          <p:cNvGrpSpPr/>
          <p:nvPr/>
        </p:nvGrpSpPr>
        <p:grpSpPr>
          <a:xfrm>
            <a:off x="4747559" y="2600943"/>
            <a:ext cx="3283139" cy="1091187"/>
            <a:chOff x="1007991" y="1608668"/>
            <a:chExt cx="2266536" cy="813895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DE002AF-D6C3-B841-A594-1E97EB4F512C}"/>
                </a:ext>
              </a:extLst>
            </p:cNvPr>
            <p:cNvSpPr/>
            <p:nvPr/>
          </p:nvSpPr>
          <p:spPr>
            <a:xfrm>
              <a:off x="2725887" y="1907228"/>
              <a:ext cx="548640" cy="212943"/>
            </a:xfrm>
            <a:prstGeom prst="rect">
              <a:avLst/>
            </a:prstGeom>
            <a:solidFill>
              <a:srgbClr val="D9541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venir Medium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5442C7F-35A2-304F-B0CA-6F7BD9D2913C}"/>
                </a:ext>
              </a:extLst>
            </p:cNvPr>
            <p:cNvSpPr/>
            <p:nvPr/>
          </p:nvSpPr>
          <p:spPr>
            <a:xfrm>
              <a:off x="2725886" y="2209620"/>
              <a:ext cx="548640" cy="212943"/>
            </a:xfrm>
            <a:prstGeom prst="rect">
              <a:avLst/>
            </a:prstGeom>
            <a:solidFill>
              <a:srgbClr val="D9541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venir Medium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C644C25F-381A-6641-96C3-A6AE8E0CE8F9}"/>
                </a:ext>
              </a:extLst>
            </p:cNvPr>
            <p:cNvSpPr/>
            <p:nvPr/>
          </p:nvSpPr>
          <p:spPr>
            <a:xfrm>
              <a:off x="2725886" y="1608668"/>
              <a:ext cx="548640" cy="212943"/>
            </a:xfrm>
            <a:prstGeom prst="rect">
              <a:avLst/>
            </a:prstGeom>
            <a:solidFill>
              <a:srgbClr val="D9541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venir Medium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17BE6948-3422-6C40-A7FF-D73A67B5D0DC}"/>
                </a:ext>
              </a:extLst>
            </p:cNvPr>
            <p:cNvSpPr/>
            <p:nvPr/>
          </p:nvSpPr>
          <p:spPr>
            <a:xfrm>
              <a:off x="1007992" y="1907228"/>
              <a:ext cx="1382197" cy="2129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venir Medium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B1E374A6-B221-F745-85AF-82B7F2A7B713}"/>
                </a:ext>
              </a:extLst>
            </p:cNvPr>
            <p:cNvSpPr/>
            <p:nvPr/>
          </p:nvSpPr>
          <p:spPr>
            <a:xfrm>
              <a:off x="1007991" y="2209620"/>
              <a:ext cx="1382197" cy="2129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venir Medium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609907B7-0F90-F34C-9064-97E5D9CA2404}"/>
                </a:ext>
              </a:extLst>
            </p:cNvPr>
            <p:cNvSpPr/>
            <p:nvPr/>
          </p:nvSpPr>
          <p:spPr>
            <a:xfrm>
              <a:off x="1007991" y="1608668"/>
              <a:ext cx="1382197" cy="2129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venir Medium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F6807AF7-2B4C-4C41-8E28-F722ED684E94}"/>
                </a:ext>
              </a:extLst>
            </p:cNvPr>
            <p:cNvSpPr/>
            <p:nvPr/>
          </p:nvSpPr>
          <p:spPr>
            <a:xfrm>
              <a:off x="2302507" y="1907228"/>
              <a:ext cx="548640" cy="21294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venir Medium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F66EE674-EBCF-254F-A180-408D351F79D9}"/>
                </a:ext>
              </a:extLst>
            </p:cNvPr>
            <p:cNvSpPr/>
            <p:nvPr/>
          </p:nvSpPr>
          <p:spPr>
            <a:xfrm>
              <a:off x="2302506" y="2209620"/>
              <a:ext cx="548640" cy="21294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venir Medium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390A86A6-7FC5-0C46-98E2-D0D09522D168}"/>
                </a:ext>
              </a:extLst>
            </p:cNvPr>
            <p:cNvSpPr/>
            <p:nvPr/>
          </p:nvSpPr>
          <p:spPr>
            <a:xfrm>
              <a:off x="2302506" y="1608668"/>
              <a:ext cx="548640" cy="21294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venir Medium"/>
              </a:endParaRP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1B0CC3B4-6A23-9844-8AC4-7290FC36208A}"/>
              </a:ext>
            </a:extLst>
          </p:cNvPr>
          <p:cNvSpPr txBox="1"/>
          <p:nvPr/>
        </p:nvSpPr>
        <p:spPr>
          <a:xfrm>
            <a:off x="3850582" y="2384583"/>
            <a:ext cx="1045193" cy="153313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ts val="2300"/>
              </a:lnSpc>
            </a:pPr>
            <a:r>
              <a:rPr lang="en-US" sz="1500" dirty="0">
                <a:cs typeface="Avenir Medium"/>
              </a:rPr>
              <a:t>CPU</a:t>
            </a:r>
          </a:p>
          <a:p>
            <a:pPr>
              <a:lnSpc>
                <a:spcPts val="2300"/>
              </a:lnSpc>
            </a:pPr>
            <a:r>
              <a:rPr lang="en-US" sz="1500" dirty="0">
                <a:cs typeface="Avenir Medium"/>
              </a:rPr>
              <a:t>Memory</a:t>
            </a:r>
          </a:p>
          <a:p>
            <a:pPr>
              <a:lnSpc>
                <a:spcPts val="2300"/>
              </a:lnSpc>
            </a:pPr>
            <a:r>
              <a:rPr lang="en-US" sz="1500" dirty="0">
                <a:cs typeface="Avenir Medium"/>
              </a:rPr>
              <a:t>Storage</a:t>
            </a:r>
          </a:p>
        </p:txBody>
      </p:sp>
      <p:sp>
        <p:nvSpPr>
          <p:cNvPr id="97" name="Diamond 96">
            <a:extLst>
              <a:ext uri="{FF2B5EF4-FFF2-40B4-BE49-F238E27FC236}">
                <a16:creationId xmlns:a16="http://schemas.microsoft.com/office/drawing/2014/main" id="{6655FD83-38FB-0049-89E7-850EB273B6E5}"/>
              </a:ext>
            </a:extLst>
          </p:cNvPr>
          <p:cNvSpPr/>
          <p:nvPr/>
        </p:nvSpPr>
        <p:spPr>
          <a:xfrm>
            <a:off x="5982204" y="2579613"/>
            <a:ext cx="264907" cy="285492"/>
          </a:xfrm>
          <a:prstGeom prst="diamond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ctr"/>
          <a:lstStyle/>
          <a:p>
            <a:pPr algn="ctr"/>
            <a:endParaRPr lang="en-US" dirty="0">
              <a:cs typeface="Avenir Medium"/>
            </a:endParaRPr>
          </a:p>
        </p:txBody>
      </p:sp>
      <p:sp>
        <p:nvSpPr>
          <p:cNvPr id="98" name="Diamond 97">
            <a:extLst>
              <a:ext uri="{FF2B5EF4-FFF2-40B4-BE49-F238E27FC236}">
                <a16:creationId xmlns:a16="http://schemas.microsoft.com/office/drawing/2014/main" id="{B34F1873-F59A-DC40-BE58-4CFA26982867}"/>
              </a:ext>
            </a:extLst>
          </p:cNvPr>
          <p:cNvSpPr/>
          <p:nvPr/>
        </p:nvSpPr>
        <p:spPr>
          <a:xfrm>
            <a:off x="6202958" y="2991405"/>
            <a:ext cx="264907" cy="285492"/>
          </a:xfrm>
          <a:prstGeom prst="diamond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ctr"/>
          <a:lstStyle/>
          <a:p>
            <a:pPr algn="ctr"/>
            <a:endParaRPr lang="en-US" dirty="0">
              <a:cs typeface="Avenir Medium"/>
            </a:endParaRPr>
          </a:p>
        </p:txBody>
      </p:sp>
      <p:sp>
        <p:nvSpPr>
          <p:cNvPr id="99" name="Diamond 98">
            <a:extLst>
              <a:ext uri="{FF2B5EF4-FFF2-40B4-BE49-F238E27FC236}">
                <a16:creationId xmlns:a16="http://schemas.microsoft.com/office/drawing/2014/main" id="{B99B6F38-1079-2F4B-9A93-6EBE2783451E}"/>
              </a:ext>
            </a:extLst>
          </p:cNvPr>
          <p:cNvSpPr/>
          <p:nvPr/>
        </p:nvSpPr>
        <p:spPr>
          <a:xfrm>
            <a:off x="6365975" y="3403403"/>
            <a:ext cx="264907" cy="285492"/>
          </a:xfrm>
          <a:prstGeom prst="diamond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ctr"/>
          <a:lstStyle/>
          <a:p>
            <a:pPr algn="ctr"/>
            <a:endParaRPr lang="en-US" dirty="0">
              <a:cs typeface="Avenir Medium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D375B04-C84A-4847-B234-1B26992F0EA2}"/>
              </a:ext>
            </a:extLst>
          </p:cNvPr>
          <p:cNvSpPr/>
          <p:nvPr/>
        </p:nvSpPr>
        <p:spPr>
          <a:xfrm>
            <a:off x="4763773" y="2598375"/>
            <a:ext cx="598555" cy="28196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ctr"/>
          <a:lstStyle/>
          <a:p>
            <a:pPr algn="ctr"/>
            <a:endParaRPr lang="en-US" dirty="0">
              <a:cs typeface="Avenir Medium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9E903A4-5A9A-6D46-927D-6AA1A3DDF5AA}"/>
              </a:ext>
            </a:extLst>
          </p:cNvPr>
          <p:cNvSpPr/>
          <p:nvPr/>
        </p:nvSpPr>
        <p:spPr>
          <a:xfrm>
            <a:off x="4760374" y="3010167"/>
            <a:ext cx="598555" cy="28196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ctr"/>
          <a:lstStyle/>
          <a:p>
            <a:pPr algn="ctr"/>
            <a:endParaRPr lang="en-US" dirty="0">
              <a:cs typeface="Avenir Medium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03BEC1B-AA50-7F4A-9EB9-5A0A8028D0B7}"/>
              </a:ext>
            </a:extLst>
          </p:cNvPr>
          <p:cNvSpPr/>
          <p:nvPr/>
        </p:nvSpPr>
        <p:spPr>
          <a:xfrm>
            <a:off x="4762155" y="3404951"/>
            <a:ext cx="598555" cy="28196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ctr"/>
          <a:lstStyle/>
          <a:p>
            <a:pPr algn="ctr"/>
            <a:endParaRPr lang="en-US" dirty="0">
              <a:cs typeface="Avenir Medium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4E634482-DFFF-4F48-9818-E21279F84560}"/>
              </a:ext>
            </a:extLst>
          </p:cNvPr>
          <p:cNvSpPr txBox="1"/>
          <p:nvPr/>
        </p:nvSpPr>
        <p:spPr>
          <a:xfrm>
            <a:off x="3002781" y="1350862"/>
            <a:ext cx="915785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accent4"/>
                </a:solidFill>
                <a:cs typeface="Avenir Medium"/>
              </a:rPr>
              <a:t>THRESHOLD EXCEEDED PROVISION ADDITIONAL HOST</a:t>
            </a:r>
          </a:p>
        </p:txBody>
      </p:sp>
      <p:sp>
        <p:nvSpPr>
          <p:cNvPr id="281" name="Freeform 16">
            <a:extLst>
              <a:ext uri="{FF2B5EF4-FFF2-40B4-BE49-F238E27FC236}">
                <a16:creationId xmlns:a16="http://schemas.microsoft.com/office/drawing/2014/main" id="{7D9644E7-53A6-F649-8A28-0461A39AE4CF}"/>
              </a:ext>
            </a:extLst>
          </p:cNvPr>
          <p:cNvSpPr>
            <a:spLocks noEditPoints="1"/>
          </p:cNvSpPr>
          <p:nvPr/>
        </p:nvSpPr>
        <p:spPr bwMode="auto">
          <a:xfrm>
            <a:off x="6838616" y="7419835"/>
            <a:ext cx="1192080" cy="367780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00" tIns="45701" rIns="91400" bIns="45701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8AC21260-CD63-9749-AF3F-D28536753F54}"/>
              </a:ext>
            </a:extLst>
          </p:cNvPr>
          <p:cNvSpPr txBox="1"/>
          <p:nvPr/>
        </p:nvSpPr>
        <p:spPr>
          <a:xfrm>
            <a:off x="3002781" y="1374613"/>
            <a:ext cx="664642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accent1"/>
                </a:solidFill>
                <a:cs typeface="Avenir Medium"/>
              </a:rPr>
              <a:t>CLUSTER RETURNS TO TARGET THRESHOLD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8E10922-8539-B047-93CC-A72281A6B238}"/>
              </a:ext>
            </a:extLst>
          </p:cNvPr>
          <p:cNvSpPr/>
          <p:nvPr/>
        </p:nvSpPr>
        <p:spPr>
          <a:xfrm>
            <a:off x="3768221" y="6273137"/>
            <a:ext cx="77302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100" i="1" dirty="0">
                <a:latin typeface="Metropolis" panose="00000500000000000000" pitchFamily="50" charset="0"/>
              </a:rPr>
              <a:t>In Development: Feature in active development and testing. This does not imply a specific timeline, since feature development times vary.</a:t>
            </a:r>
          </a:p>
        </p:txBody>
      </p:sp>
    </p:spTree>
    <p:extLst>
      <p:ext uri="{BB962C8B-B14F-4D97-AF65-F5344CB8AC3E}">
        <p14:creationId xmlns:p14="http://schemas.microsoft.com/office/powerpoint/2010/main" val="82075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0701E-6 -7.40741E-7 L 0.14288 0.003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7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3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42016E-6 -4.44444E-6 L 0.11826 -0.0004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5949E-6 3.7037E-6 L -4.45949E-6 -0.2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88 0.00301 L -0.02422 -0.0004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2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26 -0.00046 L -0.06174 0.0037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3699E-6 -0.25 L -2.03699E-6 1.05818E-1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97" grpId="0" animBg="1"/>
      <p:bldP spid="97" grpId="1" animBg="1"/>
      <p:bldP spid="98" grpId="0" animBg="1"/>
      <p:bldP spid="98" grpId="1" animBg="1"/>
      <p:bldP spid="280" grpId="0"/>
      <p:bldP spid="280" grpId="1"/>
      <p:bldP spid="281" grpId="0" animBg="1"/>
      <p:bldP spid="281" grpId="1" animBg="1"/>
      <p:bldP spid="2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16">
            <a:extLst>
              <a:ext uri="{FF2B5EF4-FFF2-40B4-BE49-F238E27FC236}">
                <a16:creationId xmlns:a16="http://schemas.microsoft.com/office/drawing/2014/main" id="{6562BBC4-4054-D24F-8751-6691DD546EE2}"/>
              </a:ext>
            </a:extLst>
          </p:cNvPr>
          <p:cNvSpPr>
            <a:spLocks noEditPoints="1"/>
          </p:cNvSpPr>
          <p:nvPr/>
        </p:nvSpPr>
        <p:spPr bwMode="auto">
          <a:xfrm>
            <a:off x="6685421" y="7089068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Automated Cluster Remediation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25469" y="1413170"/>
            <a:ext cx="2368120" cy="449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accent6"/>
                </a:solidFill>
                <a:cs typeface="Avenir Medium"/>
              </a:rPr>
              <a:t>HOST FAILS, OR PROBLEM IDENTIFIED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846780" y="1412617"/>
            <a:ext cx="2979740" cy="6709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cs typeface="Avenir Medium"/>
              </a:rPr>
              <a:t>PREVIOUS HOST EVACUATED FROM CLUSTER, FULLY REPLACED BY NEW HOST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210591" y="1413170"/>
            <a:ext cx="3478063" cy="6709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accent4"/>
                </a:solidFill>
                <a:cs typeface="Avenir Medium"/>
              </a:rPr>
              <a:t>NEW HOST ADDED TO CLUSTER.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accent4"/>
                </a:solidFill>
                <a:cs typeface="Avenir Medium"/>
              </a:rPr>
              <a:t>DATA FROM PROBLEM HOST REBUILT, AND/OR MIGRATED</a:t>
            </a:r>
          </a:p>
        </p:txBody>
      </p:sp>
      <p:sp>
        <p:nvSpPr>
          <p:cNvPr id="88" name="Freeform 16"/>
          <p:cNvSpPr>
            <a:spLocks noEditPoints="1"/>
          </p:cNvSpPr>
          <p:nvPr/>
        </p:nvSpPr>
        <p:spPr bwMode="auto">
          <a:xfrm>
            <a:off x="3983274" y="3837754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89" name="Freeform 16"/>
          <p:cNvSpPr>
            <a:spLocks noEditPoints="1"/>
          </p:cNvSpPr>
          <p:nvPr/>
        </p:nvSpPr>
        <p:spPr bwMode="auto">
          <a:xfrm>
            <a:off x="5366165" y="3837754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0" name="Freeform 16"/>
          <p:cNvSpPr>
            <a:spLocks noEditPoints="1"/>
          </p:cNvSpPr>
          <p:nvPr/>
        </p:nvSpPr>
        <p:spPr bwMode="auto">
          <a:xfrm>
            <a:off x="6768535" y="3843230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1" name="Freeform 16"/>
          <p:cNvSpPr>
            <a:spLocks noEditPoints="1"/>
          </p:cNvSpPr>
          <p:nvPr/>
        </p:nvSpPr>
        <p:spPr bwMode="auto">
          <a:xfrm>
            <a:off x="3983274" y="4318900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2" name="Freeform 16"/>
          <p:cNvSpPr>
            <a:spLocks noEditPoints="1"/>
          </p:cNvSpPr>
          <p:nvPr/>
        </p:nvSpPr>
        <p:spPr bwMode="auto">
          <a:xfrm>
            <a:off x="5366165" y="4318900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3" name="Freeform 16"/>
          <p:cNvSpPr>
            <a:spLocks noEditPoints="1"/>
          </p:cNvSpPr>
          <p:nvPr/>
        </p:nvSpPr>
        <p:spPr bwMode="auto">
          <a:xfrm>
            <a:off x="6768535" y="4324379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4" name="Freeform 16"/>
          <p:cNvSpPr>
            <a:spLocks noEditPoints="1"/>
          </p:cNvSpPr>
          <p:nvPr/>
        </p:nvSpPr>
        <p:spPr bwMode="auto">
          <a:xfrm>
            <a:off x="3983274" y="4787579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5" name="Freeform 16"/>
          <p:cNvSpPr>
            <a:spLocks noEditPoints="1"/>
          </p:cNvSpPr>
          <p:nvPr/>
        </p:nvSpPr>
        <p:spPr bwMode="auto">
          <a:xfrm>
            <a:off x="5366165" y="4787579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Avenir Medium"/>
            </a:endParaRPr>
          </a:p>
        </p:txBody>
      </p:sp>
      <p:sp>
        <p:nvSpPr>
          <p:cNvPr id="96" name="Freeform 16"/>
          <p:cNvSpPr>
            <a:spLocks noEditPoints="1"/>
          </p:cNvSpPr>
          <p:nvPr/>
        </p:nvSpPr>
        <p:spPr bwMode="auto">
          <a:xfrm>
            <a:off x="6768535" y="4805528"/>
            <a:ext cx="1235597" cy="392718"/>
          </a:xfrm>
          <a:custGeom>
            <a:avLst/>
            <a:gdLst>
              <a:gd name="T0" fmla="*/ 0 w 862"/>
              <a:gd name="T1" fmla="*/ 29 h 206"/>
              <a:gd name="T2" fmla="*/ 29 w 862"/>
              <a:gd name="T3" fmla="*/ 0 h 206"/>
              <a:gd name="T4" fmla="*/ 832 w 862"/>
              <a:gd name="T5" fmla="*/ 0 h 206"/>
              <a:gd name="T6" fmla="*/ 862 w 862"/>
              <a:gd name="T7" fmla="*/ 29 h 206"/>
              <a:gd name="T8" fmla="*/ 862 w 862"/>
              <a:gd name="T9" fmla="*/ 176 h 206"/>
              <a:gd name="T10" fmla="*/ 832 w 862"/>
              <a:gd name="T11" fmla="*/ 206 h 206"/>
              <a:gd name="T12" fmla="*/ 29 w 862"/>
              <a:gd name="T13" fmla="*/ 206 h 206"/>
              <a:gd name="T14" fmla="*/ 0 w 862"/>
              <a:gd name="T15" fmla="*/ 176 h 206"/>
              <a:gd name="T16" fmla="*/ 0 w 862"/>
              <a:gd name="T17" fmla="*/ 29 h 206"/>
              <a:gd name="T18" fmla="*/ 779 w 862"/>
              <a:gd name="T19" fmla="*/ 53 h 206"/>
              <a:gd name="T20" fmla="*/ 761 w 862"/>
              <a:gd name="T21" fmla="*/ 70 h 206"/>
              <a:gd name="T22" fmla="*/ 779 w 862"/>
              <a:gd name="T23" fmla="*/ 87 h 206"/>
              <a:gd name="T24" fmla="*/ 796 w 862"/>
              <a:gd name="T25" fmla="*/ 70 h 206"/>
              <a:gd name="T26" fmla="*/ 779 w 862"/>
              <a:gd name="T27" fmla="*/ 53 h 206"/>
              <a:gd name="T28" fmla="*/ 714 w 862"/>
              <a:gd name="T29" fmla="*/ 53 h 206"/>
              <a:gd name="T30" fmla="*/ 696 w 862"/>
              <a:gd name="T31" fmla="*/ 70 h 206"/>
              <a:gd name="T32" fmla="*/ 714 w 862"/>
              <a:gd name="T33" fmla="*/ 87 h 206"/>
              <a:gd name="T34" fmla="*/ 731 w 862"/>
              <a:gd name="T35" fmla="*/ 70 h 206"/>
              <a:gd name="T36" fmla="*/ 714 w 862"/>
              <a:gd name="T37" fmla="*/ 53 h 206"/>
              <a:gd name="T38" fmla="*/ 643 w 862"/>
              <a:gd name="T39" fmla="*/ 53 h 206"/>
              <a:gd name="T40" fmla="*/ 625 w 862"/>
              <a:gd name="T41" fmla="*/ 70 h 206"/>
              <a:gd name="T42" fmla="*/ 643 w 862"/>
              <a:gd name="T43" fmla="*/ 87 h 206"/>
              <a:gd name="T44" fmla="*/ 660 w 862"/>
              <a:gd name="T45" fmla="*/ 70 h 206"/>
              <a:gd name="T46" fmla="*/ 643 w 862"/>
              <a:gd name="T47" fmla="*/ 53 h 206"/>
              <a:gd name="T48" fmla="*/ 139 w 862"/>
              <a:gd name="T49" fmla="*/ 77 h 206"/>
              <a:gd name="T50" fmla="*/ 132 w 862"/>
              <a:gd name="T51" fmla="*/ 71 h 206"/>
              <a:gd name="T52" fmla="*/ 80 w 862"/>
              <a:gd name="T53" fmla="*/ 71 h 206"/>
              <a:gd name="T54" fmla="*/ 74 w 862"/>
              <a:gd name="T55" fmla="*/ 77 h 206"/>
              <a:gd name="T56" fmla="*/ 74 w 862"/>
              <a:gd name="T57" fmla="*/ 129 h 206"/>
              <a:gd name="T58" fmla="*/ 80 w 862"/>
              <a:gd name="T59" fmla="*/ 135 h 206"/>
              <a:gd name="T60" fmla="*/ 132 w 862"/>
              <a:gd name="T61" fmla="*/ 135 h 206"/>
              <a:gd name="T62" fmla="*/ 139 w 862"/>
              <a:gd name="T63" fmla="*/ 129 h 206"/>
              <a:gd name="T64" fmla="*/ 139 w 862"/>
              <a:gd name="T65" fmla="*/ 77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2" h="206">
                <a:moveTo>
                  <a:pt x="0" y="29"/>
                </a:moveTo>
                <a:cubicBezTo>
                  <a:pt x="0" y="13"/>
                  <a:pt x="13" y="0"/>
                  <a:pt x="29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848" y="0"/>
                  <a:pt x="862" y="13"/>
                  <a:pt x="862" y="29"/>
                </a:cubicBezTo>
                <a:cubicBezTo>
                  <a:pt x="862" y="176"/>
                  <a:pt x="862" y="176"/>
                  <a:pt x="862" y="176"/>
                </a:cubicBezTo>
                <a:cubicBezTo>
                  <a:pt x="862" y="193"/>
                  <a:pt x="848" y="206"/>
                  <a:pt x="832" y="206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13" y="206"/>
                  <a:pt x="0" y="193"/>
                  <a:pt x="0" y="176"/>
                </a:cubicBezTo>
                <a:lnTo>
                  <a:pt x="0" y="29"/>
                </a:lnTo>
                <a:close/>
                <a:moveTo>
                  <a:pt x="779" y="53"/>
                </a:moveTo>
                <a:cubicBezTo>
                  <a:pt x="769" y="53"/>
                  <a:pt x="761" y="60"/>
                  <a:pt x="761" y="70"/>
                </a:cubicBezTo>
                <a:cubicBezTo>
                  <a:pt x="761" y="80"/>
                  <a:pt x="769" y="87"/>
                  <a:pt x="779" y="87"/>
                </a:cubicBezTo>
                <a:cubicBezTo>
                  <a:pt x="788" y="87"/>
                  <a:pt x="796" y="80"/>
                  <a:pt x="796" y="70"/>
                </a:cubicBezTo>
                <a:cubicBezTo>
                  <a:pt x="796" y="60"/>
                  <a:pt x="788" y="53"/>
                  <a:pt x="779" y="53"/>
                </a:cubicBezTo>
                <a:close/>
                <a:moveTo>
                  <a:pt x="714" y="53"/>
                </a:moveTo>
                <a:cubicBezTo>
                  <a:pt x="704" y="53"/>
                  <a:pt x="696" y="60"/>
                  <a:pt x="696" y="70"/>
                </a:cubicBezTo>
                <a:cubicBezTo>
                  <a:pt x="696" y="80"/>
                  <a:pt x="704" y="87"/>
                  <a:pt x="714" y="87"/>
                </a:cubicBezTo>
                <a:cubicBezTo>
                  <a:pt x="723" y="87"/>
                  <a:pt x="731" y="80"/>
                  <a:pt x="731" y="70"/>
                </a:cubicBezTo>
                <a:cubicBezTo>
                  <a:pt x="731" y="60"/>
                  <a:pt x="723" y="53"/>
                  <a:pt x="714" y="53"/>
                </a:cubicBezTo>
                <a:close/>
                <a:moveTo>
                  <a:pt x="643" y="53"/>
                </a:moveTo>
                <a:cubicBezTo>
                  <a:pt x="633" y="53"/>
                  <a:pt x="625" y="60"/>
                  <a:pt x="625" y="70"/>
                </a:cubicBezTo>
                <a:cubicBezTo>
                  <a:pt x="625" y="80"/>
                  <a:pt x="633" y="87"/>
                  <a:pt x="643" y="87"/>
                </a:cubicBezTo>
                <a:cubicBezTo>
                  <a:pt x="652" y="87"/>
                  <a:pt x="660" y="80"/>
                  <a:pt x="660" y="70"/>
                </a:cubicBezTo>
                <a:cubicBezTo>
                  <a:pt x="660" y="60"/>
                  <a:pt x="652" y="53"/>
                  <a:pt x="643" y="53"/>
                </a:cubicBezTo>
                <a:close/>
                <a:moveTo>
                  <a:pt x="139" y="77"/>
                </a:moveTo>
                <a:cubicBezTo>
                  <a:pt x="139" y="74"/>
                  <a:pt x="136" y="71"/>
                  <a:pt x="132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77" y="71"/>
                  <a:pt x="74" y="74"/>
                  <a:pt x="74" y="77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4" y="132"/>
                  <a:pt x="77" y="135"/>
                  <a:pt x="80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6" y="135"/>
                  <a:pt x="139" y="132"/>
                  <a:pt x="139" y="129"/>
                </a:cubicBezTo>
                <a:lnTo>
                  <a:pt x="139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cs typeface="Avenir Medium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3983276" y="3135846"/>
            <a:ext cx="4001376" cy="59569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r>
              <a:rPr lang="en-US" sz="1200">
                <a:solidFill>
                  <a:schemeClr val="accent1"/>
                </a:solidFill>
                <a:cs typeface="Avenir Medium"/>
              </a:rPr>
              <a:t>vSAN Cluster</a:t>
            </a:r>
            <a:endParaRPr lang="en-US" sz="1200" dirty="0">
              <a:solidFill>
                <a:schemeClr val="accent1"/>
              </a:solidFill>
              <a:cs typeface="Avenir Medium"/>
            </a:endParaRPr>
          </a:p>
        </p:txBody>
      </p:sp>
      <p:sp>
        <p:nvSpPr>
          <p:cNvPr id="47" name="Freeform 5">
            <a:extLst>
              <a:ext uri="{FF2B5EF4-FFF2-40B4-BE49-F238E27FC236}">
                <a16:creationId xmlns:a16="http://schemas.microsoft.com/office/drawing/2014/main" id="{B8458C41-6C66-2945-BA2B-60D2285FCFB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188108" y="4846533"/>
            <a:ext cx="339875" cy="324074"/>
          </a:xfrm>
          <a:custGeom>
            <a:avLst/>
            <a:gdLst>
              <a:gd name="T0" fmla="*/ 368 w 384"/>
              <a:gd name="T1" fmla="*/ 16 h 384"/>
              <a:gd name="T2" fmla="*/ 368 w 384"/>
              <a:gd name="T3" fmla="*/ 368 h 384"/>
              <a:gd name="T4" fmla="*/ 16 w 384"/>
              <a:gd name="T5" fmla="*/ 368 h 384"/>
              <a:gd name="T6" fmla="*/ 16 w 384"/>
              <a:gd name="T7" fmla="*/ 16 h 384"/>
              <a:gd name="T8" fmla="*/ 368 w 384"/>
              <a:gd name="T9" fmla="*/ 16 h 384"/>
              <a:gd name="T10" fmla="*/ 384 w 384"/>
              <a:gd name="T11" fmla="*/ 0 h 384"/>
              <a:gd name="T12" fmla="*/ 0 w 384"/>
              <a:gd name="T13" fmla="*/ 0 h 384"/>
              <a:gd name="T14" fmla="*/ 0 w 384"/>
              <a:gd name="T15" fmla="*/ 384 h 384"/>
              <a:gd name="T16" fmla="*/ 384 w 384"/>
              <a:gd name="T17" fmla="*/ 384 h 384"/>
              <a:gd name="T18" fmla="*/ 384 w 384"/>
              <a:gd name="T19" fmla="*/ 0 h 384"/>
              <a:gd name="T20" fmla="*/ 115 w 384"/>
              <a:gd name="T21" fmla="*/ 241 h 384"/>
              <a:gd name="T22" fmla="*/ 127 w 384"/>
              <a:gd name="T23" fmla="*/ 231 h 384"/>
              <a:gd name="T24" fmla="*/ 159 w 384"/>
              <a:gd name="T25" fmla="*/ 160 h 384"/>
              <a:gd name="T26" fmla="*/ 160 w 384"/>
              <a:gd name="T27" fmla="*/ 154 h 384"/>
              <a:gd name="T28" fmla="*/ 149 w 384"/>
              <a:gd name="T29" fmla="*/ 144 h 384"/>
              <a:gd name="T30" fmla="*/ 139 w 384"/>
              <a:gd name="T31" fmla="*/ 152 h 384"/>
              <a:gd name="T32" fmla="*/ 115 w 384"/>
              <a:gd name="T33" fmla="*/ 214 h 384"/>
              <a:gd name="T34" fmla="*/ 91 w 384"/>
              <a:gd name="T35" fmla="*/ 152 h 384"/>
              <a:gd name="T36" fmla="*/ 80 w 384"/>
              <a:gd name="T37" fmla="*/ 144 h 384"/>
              <a:gd name="T38" fmla="*/ 69 w 384"/>
              <a:gd name="T39" fmla="*/ 154 h 384"/>
              <a:gd name="T40" fmla="*/ 71 w 384"/>
              <a:gd name="T41" fmla="*/ 160 h 384"/>
              <a:gd name="T42" fmla="*/ 102 w 384"/>
              <a:gd name="T43" fmla="*/ 231 h 384"/>
              <a:gd name="T44" fmla="*/ 114 w 384"/>
              <a:gd name="T45" fmla="*/ 241 h 384"/>
              <a:gd name="T46" fmla="*/ 115 w 384"/>
              <a:gd name="T47" fmla="*/ 241 h 384"/>
              <a:gd name="T48" fmla="*/ 177 w 384"/>
              <a:gd name="T49" fmla="*/ 155 h 384"/>
              <a:gd name="T50" fmla="*/ 177 w 384"/>
              <a:gd name="T51" fmla="*/ 155 h 384"/>
              <a:gd name="T52" fmla="*/ 177 w 384"/>
              <a:gd name="T53" fmla="*/ 230 h 384"/>
              <a:gd name="T54" fmla="*/ 188 w 384"/>
              <a:gd name="T55" fmla="*/ 240 h 384"/>
              <a:gd name="T56" fmla="*/ 198 w 384"/>
              <a:gd name="T57" fmla="*/ 230 h 384"/>
              <a:gd name="T58" fmla="*/ 198 w 384"/>
              <a:gd name="T59" fmla="*/ 186 h 384"/>
              <a:gd name="T60" fmla="*/ 218 w 384"/>
              <a:gd name="T61" fmla="*/ 163 h 384"/>
              <a:gd name="T62" fmla="*/ 237 w 384"/>
              <a:gd name="T63" fmla="*/ 186 h 384"/>
              <a:gd name="T64" fmla="*/ 237 w 384"/>
              <a:gd name="T65" fmla="*/ 230 h 384"/>
              <a:gd name="T66" fmla="*/ 248 w 384"/>
              <a:gd name="T67" fmla="*/ 240 h 384"/>
              <a:gd name="T68" fmla="*/ 259 w 384"/>
              <a:gd name="T69" fmla="*/ 230 h 384"/>
              <a:gd name="T70" fmla="*/ 259 w 384"/>
              <a:gd name="T71" fmla="*/ 186 h 384"/>
              <a:gd name="T72" fmla="*/ 278 w 384"/>
              <a:gd name="T73" fmla="*/ 163 h 384"/>
              <a:gd name="T74" fmla="*/ 297 w 384"/>
              <a:gd name="T75" fmla="*/ 186 h 384"/>
              <a:gd name="T76" fmla="*/ 297 w 384"/>
              <a:gd name="T77" fmla="*/ 230 h 384"/>
              <a:gd name="T78" fmla="*/ 308 w 384"/>
              <a:gd name="T79" fmla="*/ 240 h 384"/>
              <a:gd name="T80" fmla="*/ 318 w 384"/>
              <a:gd name="T81" fmla="*/ 230 h 384"/>
              <a:gd name="T82" fmla="*/ 318 w 384"/>
              <a:gd name="T83" fmla="*/ 180 h 384"/>
              <a:gd name="T84" fmla="*/ 286 w 384"/>
              <a:gd name="T85" fmla="*/ 144 h 384"/>
              <a:gd name="T86" fmla="*/ 254 w 384"/>
              <a:gd name="T87" fmla="*/ 160 h 384"/>
              <a:gd name="T88" fmla="*/ 227 w 384"/>
              <a:gd name="T89" fmla="*/ 144 h 384"/>
              <a:gd name="T90" fmla="*/ 198 w 384"/>
              <a:gd name="T91" fmla="*/ 160 h 384"/>
              <a:gd name="T92" fmla="*/ 198 w 384"/>
              <a:gd name="T93" fmla="*/ 155 h 384"/>
              <a:gd name="T94" fmla="*/ 188 w 384"/>
              <a:gd name="T95" fmla="*/ 145 h 384"/>
              <a:gd name="T96" fmla="*/ 177 w 384"/>
              <a:gd name="T97" fmla="*/ 15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84" h="384">
                <a:moveTo>
                  <a:pt x="368" y="16"/>
                </a:moveTo>
                <a:cubicBezTo>
                  <a:pt x="368" y="368"/>
                  <a:pt x="368" y="368"/>
                  <a:pt x="368" y="368"/>
                </a:cubicBezTo>
                <a:cubicBezTo>
                  <a:pt x="16" y="368"/>
                  <a:pt x="16" y="368"/>
                  <a:pt x="16" y="368"/>
                </a:cubicBezTo>
                <a:cubicBezTo>
                  <a:pt x="16" y="16"/>
                  <a:pt x="16" y="16"/>
                  <a:pt x="16" y="16"/>
                </a:cubicBezTo>
                <a:cubicBezTo>
                  <a:pt x="368" y="16"/>
                  <a:pt x="368" y="16"/>
                  <a:pt x="368" y="16"/>
                </a:cubicBezTo>
                <a:moveTo>
                  <a:pt x="38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84"/>
                  <a:pt x="0" y="384"/>
                  <a:pt x="0" y="384"/>
                </a:cubicBezTo>
                <a:cubicBezTo>
                  <a:pt x="384" y="384"/>
                  <a:pt x="384" y="384"/>
                  <a:pt x="384" y="384"/>
                </a:cubicBezTo>
                <a:cubicBezTo>
                  <a:pt x="384" y="0"/>
                  <a:pt x="384" y="0"/>
                  <a:pt x="384" y="0"/>
                </a:cubicBezTo>
                <a:close/>
                <a:moveTo>
                  <a:pt x="115" y="241"/>
                </a:moveTo>
                <a:cubicBezTo>
                  <a:pt x="121" y="241"/>
                  <a:pt x="125" y="237"/>
                  <a:pt x="127" y="231"/>
                </a:cubicBezTo>
                <a:cubicBezTo>
                  <a:pt x="127" y="231"/>
                  <a:pt x="127" y="231"/>
                  <a:pt x="159" y="160"/>
                </a:cubicBezTo>
                <a:cubicBezTo>
                  <a:pt x="159" y="159"/>
                  <a:pt x="160" y="157"/>
                  <a:pt x="160" y="154"/>
                </a:cubicBezTo>
                <a:cubicBezTo>
                  <a:pt x="160" y="149"/>
                  <a:pt x="155" y="144"/>
                  <a:pt x="149" y="144"/>
                </a:cubicBezTo>
                <a:cubicBezTo>
                  <a:pt x="144" y="144"/>
                  <a:pt x="141" y="148"/>
                  <a:pt x="139" y="152"/>
                </a:cubicBezTo>
                <a:cubicBezTo>
                  <a:pt x="139" y="152"/>
                  <a:pt x="139" y="152"/>
                  <a:pt x="115" y="214"/>
                </a:cubicBezTo>
                <a:cubicBezTo>
                  <a:pt x="115" y="214"/>
                  <a:pt x="115" y="214"/>
                  <a:pt x="91" y="152"/>
                </a:cubicBezTo>
                <a:cubicBezTo>
                  <a:pt x="89" y="148"/>
                  <a:pt x="86" y="144"/>
                  <a:pt x="80" y="144"/>
                </a:cubicBezTo>
                <a:cubicBezTo>
                  <a:pt x="74" y="144"/>
                  <a:pt x="69" y="149"/>
                  <a:pt x="69" y="154"/>
                </a:cubicBezTo>
                <a:cubicBezTo>
                  <a:pt x="69" y="157"/>
                  <a:pt x="70" y="158"/>
                  <a:pt x="71" y="160"/>
                </a:cubicBezTo>
                <a:cubicBezTo>
                  <a:pt x="71" y="160"/>
                  <a:pt x="71" y="160"/>
                  <a:pt x="102" y="231"/>
                </a:cubicBezTo>
                <a:cubicBezTo>
                  <a:pt x="105" y="237"/>
                  <a:pt x="108" y="241"/>
                  <a:pt x="114" y="241"/>
                </a:cubicBezTo>
                <a:cubicBezTo>
                  <a:pt x="114" y="241"/>
                  <a:pt x="114" y="241"/>
                  <a:pt x="115" y="241"/>
                </a:cubicBezTo>
                <a:close/>
                <a:moveTo>
                  <a:pt x="177" y="155"/>
                </a:moveTo>
                <a:cubicBezTo>
                  <a:pt x="177" y="155"/>
                  <a:pt x="177" y="155"/>
                  <a:pt x="177" y="155"/>
                </a:cubicBezTo>
                <a:cubicBezTo>
                  <a:pt x="177" y="230"/>
                  <a:pt x="177" y="230"/>
                  <a:pt x="177" y="230"/>
                </a:cubicBezTo>
                <a:cubicBezTo>
                  <a:pt x="177" y="236"/>
                  <a:pt x="182" y="240"/>
                  <a:pt x="188" y="240"/>
                </a:cubicBezTo>
                <a:cubicBezTo>
                  <a:pt x="194" y="240"/>
                  <a:pt x="198" y="236"/>
                  <a:pt x="198" y="230"/>
                </a:cubicBezTo>
                <a:cubicBezTo>
                  <a:pt x="198" y="230"/>
                  <a:pt x="198" y="230"/>
                  <a:pt x="198" y="186"/>
                </a:cubicBezTo>
                <a:cubicBezTo>
                  <a:pt x="198" y="172"/>
                  <a:pt x="206" y="163"/>
                  <a:pt x="218" y="163"/>
                </a:cubicBezTo>
                <a:cubicBezTo>
                  <a:pt x="230" y="163"/>
                  <a:pt x="237" y="172"/>
                  <a:pt x="237" y="186"/>
                </a:cubicBezTo>
                <a:cubicBezTo>
                  <a:pt x="237" y="186"/>
                  <a:pt x="237" y="186"/>
                  <a:pt x="237" y="230"/>
                </a:cubicBezTo>
                <a:cubicBezTo>
                  <a:pt x="237" y="236"/>
                  <a:pt x="242" y="240"/>
                  <a:pt x="248" y="240"/>
                </a:cubicBezTo>
                <a:cubicBezTo>
                  <a:pt x="254" y="240"/>
                  <a:pt x="259" y="236"/>
                  <a:pt x="259" y="230"/>
                </a:cubicBezTo>
                <a:cubicBezTo>
                  <a:pt x="259" y="230"/>
                  <a:pt x="259" y="230"/>
                  <a:pt x="259" y="186"/>
                </a:cubicBezTo>
                <a:cubicBezTo>
                  <a:pt x="259" y="172"/>
                  <a:pt x="267" y="163"/>
                  <a:pt x="278" y="163"/>
                </a:cubicBezTo>
                <a:cubicBezTo>
                  <a:pt x="290" y="163"/>
                  <a:pt x="297" y="171"/>
                  <a:pt x="297" y="186"/>
                </a:cubicBezTo>
                <a:cubicBezTo>
                  <a:pt x="297" y="186"/>
                  <a:pt x="297" y="186"/>
                  <a:pt x="297" y="230"/>
                </a:cubicBezTo>
                <a:cubicBezTo>
                  <a:pt x="297" y="236"/>
                  <a:pt x="302" y="240"/>
                  <a:pt x="308" y="240"/>
                </a:cubicBezTo>
                <a:cubicBezTo>
                  <a:pt x="314" y="240"/>
                  <a:pt x="318" y="236"/>
                  <a:pt x="318" y="230"/>
                </a:cubicBezTo>
                <a:cubicBezTo>
                  <a:pt x="318" y="230"/>
                  <a:pt x="318" y="230"/>
                  <a:pt x="318" y="180"/>
                </a:cubicBezTo>
                <a:cubicBezTo>
                  <a:pt x="318" y="157"/>
                  <a:pt x="306" y="144"/>
                  <a:pt x="286" y="144"/>
                </a:cubicBezTo>
                <a:cubicBezTo>
                  <a:pt x="272" y="144"/>
                  <a:pt x="262" y="150"/>
                  <a:pt x="254" y="160"/>
                </a:cubicBezTo>
                <a:cubicBezTo>
                  <a:pt x="250" y="150"/>
                  <a:pt x="240" y="144"/>
                  <a:pt x="227" y="144"/>
                </a:cubicBezTo>
                <a:cubicBezTo>
                  <a:pt x="212" y="144"/>
                  <a:pt x="204" y="152"/>
                  <a:pt x="198" y="160"/>
                </a:cubicBezTo>
                <a:cubicBezTo>
                  <a:pt x="198" y="160"/>
                  <a:pt x="198" y="160"/>
                  <a:pt x="198" y="155"/>
                </a:cubicBezTo>
                <a:cubicBezTo>
                  <a:pt x="198" y="149"/>
                  <a:pt x="194" y="145"/>
                  <a:pt x="188" y="145"/>
                </a:cubicBezTo>
                <a:cubicBezTo>
                  <a:pt x="182" y="145"/>
                  <a:pt x="177" y="149"/>
                  <a:pt x="177" y="15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99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31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7 0.00185 L 0.0073 -0.20926 " pathEditMode="fixed" rAng="0" ptsTypes="AA">
                                      <p:cBhvr>
                                        <p:cTn id="4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3147E-6 -4.07407E-6 L -0.03998 0.03172 C -0.04897 0.03843 -0.05405 0.04838 -0.05405 0.05903 C -0.05405 0.07084 -0.04897 0.08033 -0.03998 0.08704 L -2.83147E-6 0.11899 " pathEditMode="relative" rAng="0" ptsTypes="AAAAA">
                                      <p:cBhvr>
                                        <p:cTn id="4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9" y="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0802E-6 3.33333E-6 L 0.12503 3.33333E-6 C 0.18103 3.33333E-6 0.25006 0.09977 0.25006 0.18078 L 0.25006 0.3618 " pathEditMode="relative" rAng="0" ptsTypes="AAAA">
                                      <p:cBhvr>
                                        <p:cTn id="62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3" y="1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4 -0.20926 L 0.00769 -0.3319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82" grpId="0"/>
      <p:bldP spid="84" grpId="0"/>
      <p:bldP spid="83" grpId="0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6" grpId="1" animBg="1"/>
      <p:bldP spid="114" grpId="0" animBg="1"/>
      <p:bldP spid="47" grpId="0" animBg="1"/>
      <p:bldP spid="47" grpId="1" animBg="1"/>
      <p:bldP spid="47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/>
          <p:nvPr/>
        </p:nvCxnSpPr>
        <p:spPr>
          <a:xfrm flipH="1">
            <a:off x="5707408" y="3636651"/>
            <a:ext cx="552283" cy="0"/>
          </a:xfrm>
          <a:prstGeom prst="line">
            <a:avLst/>
          </a:prstGeom>
          <a:ln w="19050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39445" y="357278"/>
            <a:ext cx="8387836" cy="523190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cs typeface="Avenir Medium"/>
              </a:rPr>
              <a:t>Elastic Data Center Network Overview</a:t>
            </a:r>
          </a:p>
        </p:txBody>
      </p:sp>
      <p:sp>
        <p:nvSpPr>
          <p:cNvPr id="16" name="Content Placeholder 474"/>
          <p:cNvSpPr txBox="1">
            <a:spLocks/>
          </p:cNvSpPr>
          <p:nvPr/>
        </p:nvSpPr>
        <p:spPr>
          <a:xfrm>
            <a:off x="609441" y="1371600"/>
            <a:ext cx="5241195" cy="4648200"/>
          </a:xfrm>
          <a:prstGeom prst="rect">
            <a:avLst/>
          </a:prstGeom>
        </p:spPr>
        <p:txBody>
          <a:bodyPr lIns="121899" tIns="60949" rIns="121899" bIns="60949">
            <a:normAutofit/>
          </a:bodyPr>
          <a:lstStyle>
            <a:lvl1pPr marL="171164" indent="-171164" algn="l" defTabSz="684633" rtl="0" eaLnBrk="1" latinLnBrk="0" hangingPunct="1">
              <a:lnSpc>
                <a:spcPct val="90000"/>
              </a:lnSpc>
              <a:spcBef>
                <a:spcPts val="9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5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6553" indent="-171164" algn="l" defTabSz="684633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7698" indent="-136914" algn="l" defTabSz="68463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18860" indent="-136914" algn="l" defTabSz="68463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1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90023" indent="-136914" algn="l" defTabSz="68463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1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61166" indent="-136914" algn="l" defTabSz="68463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32351" indent="-136914" algn="l" defTabSz="68463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3493" indent="-136914" algn="l" defTabSz="68463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74635" indent="-136914" algn="l" defTabSz="68463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dirty="0">
              <a:solidFill>
                <a:srgbClr val="004F6C"/>
              </a:solidFill>
              <a:cs typeface="Avenir Medium"/>
            </a:endParaRPr>
          </a:p>
          <a:p>
            <a:pPr marL="0" indent="0">
              <a:buNone/>
            </a:pPr>
            <a:r>
              <a:rPr lang="en-US" sz="2100" dirty="0">
                <a:solidFill>
                  <a:schemeClr val="accent6"/>
                </a:solidFill>
                <a:cs typeface="Avenir Medium"/>
              </a:rPr>
              <a:t>Management Pool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1600" dirty="0">
                <a:solidFill>
                  <a:schemeClr val="accent1"/>
                </a:solidFill>
                <a:cs typeface="Avenir Medium"/>
              </a:rPr>
              <a:t>vCenter Server, PSC, NSX Manager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1600" dirty="0">
                <a:solidFill>
                  <a:schemeClr val="accent1"/>
                </a:solidFill>
                <a:cs typeface="Avenir Medium"/>
              </a:rPr>
              <a:t>NSX Edge Gateway (</a:t>
            </a:r>
            <a:r>
              <a:rPr lang="en-US" sz="1600" dirty="0">
                <a:solidFill>
                  <a:schemeClr val="accent6"/>
                </a:solidFill>
                <a:cs typeface="Avenir Medium"/>
              </a:rPr>
              <a:t>MGW</a:t>
            </a:r>
            <a:r>
              <a:rPr lang="en-US" sz="1600" dirty="0">
                <a:solidFill>
                  <a:schemeClr val="accent1"/>
                </a:solidFill>
                <a:cs typeface="Avenir Medium"/>
              </a:rPr>
              <a:t>)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1600" dirty="0">
                <a:solidFill>
                  <a:schemeClr val="accent1"/>
                </a:solidFill>
                <a:cs typeface="Avenir Medium"/>
              </a:rPr>
              <a:t>NSX Logical Switch for management VMs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1600" dirty="0">
                <a:solidFill>
                  <a:schemeClr val="accent1"/>
                </a:solidFill>
                <a:cs typeface="Avenir Medium"/>
              </a:rPr>
              <a:t>Firewall and VPN for security</a:t>
            </a:r>
          </a:p>
          <a:p>
            <a:pPr lvl="1"/>
            <a:endParaRPr lang="en-US" dirty="0">
              <a:solidFill>
                <a:srgbClr val="004F6C"/>
              </a:solidFill>
              <a:cs typeface="Avenir Medium"/>
            </a:endParaRPr>
          </a:p>
          <a:p>
            <a:pPr marL="0" indent="0">
              <a:buNone/>
            </a:pPr>
            <a:r>
              <a:rPr lang="en-US" sz="2100" dirty="0">
                <a:solidFill>
                  <a:schemeClr val="accent6"/>
                </a:solidFill>
                <a:cs typeface="Avenir Medium"/>
              </a:rPr>
              <a:t>Compute Pools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1600" dirty="0">
                <a:solidFill>
                  <a:schemeClr val="accent1"/>
                </a:solidFill>
                <a:cs typeface="Avenir Medium"/>
              </a:rPr>
              <a:t>NSX Edge Gateway (</a:t>
            </a:r>
            <a:r>
              <a:rPr lang="en-US" sz="1600" dirty="0">
                <a:solidFill>
                  <a:schemeClr val="accent6"/>
                </a:solidFill>
                <a:cs typeface="Avenir Medium"/>
              </a:rPr>
              <a:t>CGW</a:t>
            </a:r>
            <a:r>
              <a:rPr lang="en-US" sz="1600" dirty="0">
                <a:solidFill>
                  <a:schemeClr val="accent1"/>
                </a:solidFill>
                <a:cs typeface="Avenir Medium"/>
              </a:rPr>
              <a:t>) 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1600" dirty="0">
                <a:solidFill>
                  <a:schemeClr val="accent1"/>
                </a:solidFill>
                <a:cs typeface="Avenir Medium"/>
              </a:rPr>
              <a:t>NSX Logical Switch for workload VMs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1600" dirty="0">
                <a:solidFill>
                  <a:schemeClr val="accent1"/>
                </a:solidFill>
                <a:cs typeface="Avenir Medium"/>
              </a:rPr>
              <a:t>Firewall and VPN for security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1600" dirty="0">
                <a:solidFill>
                  <a:schemeClr val="accent1"/>
                </a:solidFill>
                <a:cs typeface="Avenir Medium"/>
              </a:rPr>
              <a:t>NAT to connect VMs to the Internet</a:t>
            </a:r>
          </a:p>
          <a:p>
            <a:pPr lvl="1"/>
            <a:endParaRPr lang="en-US" dirty="0">
              <a:solidFill>
                <a:srgbClr val="004F6C"/>
              </a:solidFill>
              <a:cs typeface="Avenir Medium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68487" y="3996891"/>
            <a:ext cx="532652" cy="16927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rgbClr val="004F6C"/>
                </a:solidFill>
                <a:cs typeface="Avenir Medium"/>
              </a:rPr>
              <a:t>MGW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904096" y="3989781"/>
            <a:ext cx="53265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rgbClr val="004F6C"/>
                </a:solidFill>
                <a:cs typeface="Avenir Medium"/>
              </a:rPr>
              <a:t>CGW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20734" y="6445266"/>
            <a:ext cx="1099220" cy="173311"/>
            <a:chOff x="-84138" y="5622925"/>
            <a:chExt cx="4330701" cy="682626"/>
          </a:xfrm>
          <a:solidFill>
            <a:schemeClr val="bg1"/>
          </a:solidFill>
        </p:grpSpPr>
        <p:sp>
          <p:nvSpPr>
            <p:cNvPr id="26" name="Freeform 6"/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700" dirty="0">
                <a:solidFill>
                  <a:srgbClr val="004F6C"/>
                </a:solidFill>
                <a:cs typeface="Avenir Medium"/>
              </a:endParaRPr>
            </a:p>
          </p:txBody>
        </p:sp>
        <p:sp>
          <p:nvSpPr>
            <p:cNvPr id="27" name="Freeform 7"/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700" dirty="0">
                <a:solidFill>
                  <a:srgbClr val="004F6C"/>
                </a:solidFill>
                <a:cs typeface="Avenir Medium"/>
              </a:endParaRPr>
            </a:p>
          </p:txBody>
        </p:sp>
        <p:sp>
          <p:nvSpPr>
            <p:cNvPr id="28" name="Freeform 8"/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700" dirty="0">
                <a:solidFill>
                  <a:srgbClr val="004F6C"/>
                </a:solidFill>
                <a:cs typeface="Avenir Medium"/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700" dirty="0">
                <a:solidFill>
                  <a:srgbClr val="004F6C"/>
                </a:solidFill>
                <a:cs typeface="Avenir Medium"/>
              </a:endParaRPr>
            </a:p>
          </p:txBody>
        </p:sp>
        <p:sp>
          <p:nvSpPr>
            <p:cNvPr id="30" name="Freeform 10"/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700" dirty="0">
                <a:solidFill>
                  <a:srgbClr val="004F6C"/>
                </a:solidFill>
                <a:cs typeface="Avenir Medium"/>
              </a:endParaRPr>
            </a:p>
          </p:txBody>
        </p:sp>
        <p:sp>
          <p:nvSpPr>
            <p:cNvPr id="31" name="Freeform 11"/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700" dirty="0">
                <a:solidFill>
                  <a:srgbClr val="004F6C"/>
                </a:solidFill>
                <a:cs typeface="Avenir Medium"/>
              </a:endParaRPr>
            </a:p>
          </p:txBody>
        </p:sp>
        <p:sp>
          <p:nvSpPr>
            <p:cNvPr id="32" name="Freeform 12"/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700" dirty="0">
                <a:solidFill>
                  <a:srgbClr val="004F6C"/>
                </a:solidFill>
                <a:cs typeface="Avenir Medium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256960" y="3397377"/>
            <a:ext cx="4056823" cy="2224410"/>
            <a:chOff x="8440610" y="2756818"/>
            <a:chExt cx="4056823" cy="2224410"/>
          </a:xfrm>
        </p:grpSpPr>
        <p:sp>
          <p:nvSpPr>
            <p:cNvPr id="80" name="Rectangle 79"/>
            <p:cNvSpPr/>
            <p:nvPr/>
          </p:nvSpPr>
          <p:spPr>
            <a:xfrm>
              <a:off x="8440610" y="3797174"/>
              <a:ext cx="4056823" cy="4842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0" tIns="45711" rIns="91420" bIns="45711" rtlCol="0" anchor="ctr"/>
            <a:lstStyle/>
            <a:p>
              <a:pPr algn="ctr"/>
              <a:r>
                <a:rPr lang="en-US" sz="1500" dirty="0">
                  <a:solidFill>
                    <a:schemeClr val="accent1"/>
                  </a:solidFill>
                  <a:cs typeface="Avenir Medium"/>
                </a:rPr>
                <a:t>vSAN Cluster</a:t>
              </a:r>
            </a:p>
          </p:txBody>
        </p:sp>
        <p:sp>
          <p:nvSpPr>
            <p:cNvPr id="81" name="Freeform 16"/>
            <p:cNvSpPr>
              <a:spLocks noEditPoints="1"/>
            </p:cNvSpPr>
            <p:nvPr/>
          </p:nvSpPr>
          <p:spPr bwMode="auto">
            <a:xfrm>
              <a:off x="8440613" y="4377238"/>
              <a:ext cx="995581" cy="282987"/>
            </a:xfrm>
            <a:custGeom>
              <a:avLst/>
              <a:gdLst>
                <a:gd name="T0" fmla="*/ 0 w 862"/>
                <a:gd name="T1" fmla="*/ 29 h 206"/>
                <a:gd name="T2" fmla="*/ 29 w 862"/>
                <a:gd name="T3" fmla="*/ 0 h 206"/>
                <a:gd name="T4" fmla="*/ 832 w 862"/>
                <a:gd name="T5" fmla="*/ 0 h 206"/>
                <a:gd name="T6" fmla="*/ 862 w 862"/>
                <a:gd name="T7" fmla="*/ 29 h 206"/>
                <a:gd name="T8" fmla="*/ 862 w 862"/>
                <a:gd name="T9" fmla="*/ 176 h 206"/>
                <a:gd name="T10" fmla="*/ 832 w 862"/>
                <a:gd name="T11" fmla="*/ 206 h 206"/>
                <a:gd name="T12" fmla="*/ 29 w 862"/>
                <a:gd name="T13" fmla="*/ 206 h 206"/>
                <a:gd name="T14" fmla="*/ 0 w 862"/>
                <a:gd name="T15" fmla="*/ 176 h 206"/>
                <a:gd name="T16" fmla="*/ 0 w 862"/>
                <a:gd name="T17" fmla="*/ 29 h 206"/>
                <a:gd name="T18" fmla="*/ 779 w 862"/>
                <a:gd name="T19" fmla="*/ 53 h 206"/>
                <a:gd name="T20" fmla="*/ 761 w 862"/>
                <a:gd name="T21" fmla="*/ 70 h 206"/>
                <a:gd name="T22" fmla="*/ 779 w 862"/>
                <a:gd name="T23" fmla="*/ 87 h 206"/>
                <a:gd name="T24" fmla="*/ 796 w 862"/>
                <a:gd name="T25" fmla="*/ 70 h 206"/>
                <a:gd name="T26" fmla="*/ 779 w 862"/>
                <a:gd name="T27" fmla="*/ 53 h 206"/>
                <a:gd name="T28" fmla="*/ 714 w 862"/>
                <a:gd name="T29" fmla="*/ 53 h 206"/>
                <a:gd name="T30" fmla="*/ 696 w 862"/>
                <a:gd name="T31" fmla="*/ 70 h 206"/>
                <a:gd name="T32" fmla="*/ 714 w 862"/>
                <a:gd name="T33" fmla="*/ 87 h 206"/>
                <a:gd name="T34" fmla="*/ 731 w 862"/>
                <a:gd name="T35" fmla="*/ 70 h 206"/>
                <a:gd name="T36" fmla="*/ 714 w 862"/>
                <a:gd name="T37" fmla="*/ 53 h 206"/>
                <a:gd name="T38" fmla="*/ 643 w 862"/>
                <a:gd name="T39" fmla="*/ 53 h 206"/>
                <a:gd name="T40" fmla="*/ 625 w 862"/>
                <a:gd name="T41" fmla="*/ 70 h 206"/>
                <a:gd name="T42" fmla="*/ 643 w 862"/>
                <a:gd name="T43" fmla="*/ 87 h 206"/>
                <a:gd name="T44" fmla="*/ 660 w 862"/>
                <a:gd name="T45" fmla="*/ 70 h 206"/>
                <a:gd name="T46" fmla="*/ 643 w 862"/>
                <a:gd name="T47" fmla="*/ 53 h 206"/>
                <a:gd name="T48" fmla="*/ 139 w 862"/>
                <a:gd name="T49" fmla="*/ 77 h 206"/>
                <a:gd name="T50" fmla="*/ 132 w 862"/>
                <a:gd name="T51" fmla="*/ 71 h 206"/>
                <a:gd name="T52" fmla="*/ 80 w 862"/>
                <a:gd name="T53" fmla="*/ 71 h 206"/>
                <a:gd name="T54" fmla="*/ 74 w 862"/>
                <a:gd name="T55" fmla="*/ 77 h 206"/>
                <a:gd name="T56" fmla="*/ 74 w 862"/>
                <a:gd name="T57" fmla="*/ 129 h 206"/>
                <a:gd name="T58" fmla="*/ 80 w 862"/>
                <a:gd name="T59" fmla="*/ 135 h 206"/>
                <a:gd name="T60" fmla="*/ 132 w 862"/>
                <a:gd name="T61" fmla="*/ 135 h 206"/>
                <a:gd name="T62" fmla="*/ 139 w 862"/>
                <a:gd name="T63" fmla="*/ 129 h 206"/>
                <a:gd name="T64" fmla="*/ 139 w 862"/>
                <a:gd name="T65" fmla="*/ 7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2" h="206">
                  <a:moveTo>
                    <a:pt x="0" y="29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832" y="0"/>
                    <a:pt x="832" y="0"/>
                    <a:pt x="832" y="0"/>
                  </a:cubicBezTo>
                  <a:cubicBezTo>
                    <a:pt x="848" y="0"/>
                    <a:pt x="862" y="13"/>
                    <a:pt x="862" y="29"/>
                  </a:cubicBezTo>
                  <a:cubicBezTo>
                    <a:pt x="862" y="176"/>
                    <a:pt x="862" y="176"/>
                    <a:pt x="862" y="176"/>
                  </a:cubicBezTo>
                  <a:cubicBezTo>
                    <a:pt x="862" y="193"/>
                    <a:pt x="848" y="206"/>
                    <a:pt x="832" y="206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13" y="206"/>
                    <a:pt x="0" y="193"/>
                    <a:pt x="0" y="176"/>
                  </a:cubicBezTo>
                  <a:lnTo>
                    <a:pt x="0" y="29"/>
                  </a:lnTo>
                  <a:close/>
                  <a:moveTo>
                    <a:pt x="779" y="53"/>
                  </a:moveTo>
                  <a:cubicBezTo>
                    <a:pt x="769" y="53"/>
                    <a:pt x="761" y="60"/>
                    <a:pt x="761" y="70"/>
                  </a:cubicBezTo>
                  <a:cubicBezTo>
                    <a:pt x="761" y="80"/>
                    <a:pt x="769" y="87"/>
                    <a:pt x="779" y="87"/>
                  </a:cubicBezTo>
                  <a:cubicBezTo>
                    <a:pt x="788" y="87"/>
                    <a:pt x="796" y="80"/>
                    <a:pt x="796" y="70"/>
                  </a:cubicBezTo>
                  <a:cubicBezTo>
                    <a:pt x="796" y="60"/>
                    <a:pt x="788" y="53"/>
                    <a:pt x="779" y="53"/>
                  </a:cubicBezTo>
                  <a:close/>
                  <a:moveTo>
                    <a:pt x="714" y="53"/>
                  </a:moveTo>
                  <a:cubicBezTo>
                    <a:pt x="704" y="53"/>
                    <a:pt x="696" y="60"/>
                    <a:pt x="696" y="70"/>
                  </a:cubicBezTo>
                  <a:cubicBezTo>
                    <a:pt x="696" y="80"/>
                    <a:pt x="704" y="87"/>
                    <a:pt x="714" y="87"/>
                  </a:cubicBezTo>
                  <a:cubicBezTo>
                    <a:pt x="723" y="87"/>
                    <a:pt x="731" y="80"/>
                    <a:pt x="731" y="70"/>
                  </a:cubicBezTo>
                  <a:cubicBezTo>
                    <a:pt x="731" y="60"/>
                    <a:pt x="723" y="53"/>
                    <a:pt x="714" y="53"/>
                  </a:cubicBezTo>
                  <a:close/>
                  <a:moveTo>
                    <a:pt x="643" y="53"/>
                  </a:moveTo>
                  <a:cubicBezTo>
                    <a:pt x="633" y="53"/>
                    <a:pt x="625" y="60"/>
                    <a:pt x="625" y="70"/>
                  </a:cubicBezTo>
                  <a:cubicBezTo>
                    <a:pt x="625" y="80"/>
                    <a:pt x="633" y="87"/>
                    <a:pt x="643" y="87"/>
                  </a:cubicBezTo>
                  <a:cubicBezTo>
                    <a:pt x="652" y="87"/>
                    <a:pt x="660" y="80"/>
                    <a:pt x="660" y="70"/>
                  </a:cubicBezTo>
                  <a:cubicBezTo>
                    <a:pt x="660" y="60"/>
                    <a:pt x="652" y="53"/>
                    <a:pt x="643" y="53"/>
                  </a:cubicBezTo>
                  <a:close/>
                  <a:moveTo>
                    <a:pt x="139" y="77"/>
                  </a:moveTo>
                  <a:cubicBezTo>
                    <a:pt x="139" y="74"/>
                    <a:pt x="136" y="71"/>
                    <a:pt x="132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7" y="71"/>
                    <a:pt x="74" y="74"/>
                    <a:pt x="74" y="77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32"/>
                    <a:pt x="77" y="135"/>
                    <a:pt x="80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6" y="135"/>
                    <a:pt x="139" y="132"/>
                    <a:pt x="139" y="129"/>
                  </a:cubicBezTo>
                  <a:lnTo>
                    <a:pt x="139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20" tIns="45711" rIns="91420" bIns="4571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venir Medium"/>
              </a:endParaRPr>
            </a:p>
          </p:txBody>
        </p:sp>
        <p:sp>
          <p:nvSpPr>
            <p:cNvPr id="82" name="Freeform 16"/>
            <p:cNvSpPr>
              <a:spLocks noEditPoints="1"/>
            </p:cNvSpPr>
            <p:nvPr/>
          </p:nvSpPr>
          <p:spPr bwMode="auto">
            <a:xfrm>
              <a:off x="8440613" y="4692434"/>
              <a:ext cx="995581" cy="282987"/>
            </a:xfrm>
            <a:custGeom>
              <a:avLst/>
              <a:gdLst>
                <a:gd name="T0" fmla="*/ 0 w 862"/>
                <a:gd name="T1" fmla="*/ 29 h 206"/>
                <a:gd name="T2" fmla="*/ 29 w 862"/>
                <a:gd name="T3" fmla="*/ 0 h 206"/>
                <a:gd name="T4" fmla="*/ 832 w 862"/>
                <a:gd name="T5" fmla="*/ 0 h 206"/>
                <a:gd name="T6" fmla="*/ 862 w 862"/>
                <a:gd name="T7" fmla="*/ 29 h 206"/>
                <a:gd name="T8" fmla="*/ 862 w 862"/>
                <a:gd name="T9" fmla="*/ 176 h 206"/>
                <a:gd name="T10" fmla="*/ 832 w 862"/>
                <a:gd name="T11" fmla="*/ 206 h 206"/>
                <a:gd name="T12" fmla="*/ 29 w 862"/>
                <a:gd name="T13" fmla="*/ 206 h 206"/>
                <a:gd name="T14" fmla="*/ 0 w 862"/>
                <a:gd name="T15" fmla="*/ 176 h 206"/>
                <a:gd name="T16" fmla="*/ 0 w 862"/>
                <a:gd name="T17" fmla="*/ 29 h 206"/>
                <a:gd name="T18" fmla="*/ 779 w 862"/>
                <a:gd name="T19" fmla="*/ 53 h 206"/>
                <a:gd name="T20" fmla="*/ 761 w 862"/>
                <a:gd name="T21" fmla="*/ 70 h 206"/>
                <a:gd name="T22" fmla="*/ 779 w 862"/>
                <a:gd name="T23" fmla="*/ 87 h 206"/>
                <a:gd name="T24" fmla="*/ 796 w 862"/>
                <a:gd name="T25" fmla="*/ 70 h 206"/>
                <a:gd name="T26" fmla="*/ 779 w 862"/>
                <a:gd name="T27" fmla="*/ 53 h 206"/>
                <a:gd name="T28" fmla="*/ 714 w 862"/>
                <a:gd name="T29" fmla="*/ 53 h 206"/>
                <a:gd name="T30" fmla="*/ 696 w 862"/>
                <a:gd name="T31" fmla="*/ 70 h 206"/>
                <a:gd name="T32" fmla="*/ 714 w 862"/>
                <a:gd name="T33" fmla="*/ 87 h 206"/>
                <a:gd name="T34" fmla="*/ 731 w 862"/>
                <a:gd name="T35" fmla="*/ 70 h 206"/>
                <a:gd name="T36" fmla="*/ 714 w 862"/>
                <a:gd name="T37" fmla="*/ 53 h 206"/>
                <a:gd name="T38" fmla="*/ 643 w 862"/>
                <a:gd name="T39" fmla="*/ 53 h 206"/>
                <a:gd name="T40" fmla="*/ 625 w 862"/>
                <a:gd name="T41" fmla="*/ 70 h 206"/>
                <a:gd name="T42" fmla="*/ 643 w 862"/>
                <a:gd name="T43" fmla="*/ 87 h 206"/>
                <a:gd name="T44" fmla="*/ 660 w 862"/>
                <a:gd name="T45" fmla="*/ 70 h 206"/>
                <a:gd name="T46" fmla="*/ 643 w 862"/>
                <a:gd name="T47" fmla="*/ 53 h 206"/>
                <a:gd name="T48" fmla="*/ 139 w 862"/>
                <a:gd name="T49" fmla="*/ 77 h 206"/>
                <a:gd name="T50" fmla="*/ 132 w 862"/>
                <a:gd name="T51" fmla="*/ 71 h 206"/>
                <a:gd name="T52" fmla="*/ 80 w 862"/>
                <a:gd name="T53" fmla="*/ 71 h 206"/>
                <a:gd name="T54" fmla="*/ 74 w 862"/>
                <a:gd name="T55" fmla="*/ 77 h 206"/>
                <a:gd name="T56" fmla="*/ 74 w 862"/>
                <a:gd name="T57" fmla="*/ 129 h 206"/>
                <a:gd name="T58" fmla="*/ 80 w 862"/>
                <a:gd name="T59" fmla="*/ 135 h 206"/>
                <a:gd name="T60" fmla="*/ 132 w 862"/>
                <a:gd name="T61" fmla="*/ 135 h 206"/>
                <a:gd name="T62" fmla="*/ 139 w 862"/>
                <a:gd name="T63" fmla="*/ 129 h 206"/>
                <a:gd name="T64" fmla="*/ 139 w 862"/>
                <a:gd name="T65" fmla="*/ 7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2" h="206">
                  <a:moveTo>
                    <a:pt x="0" y="29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832" y="0"/>
                    <a:pt x="832" y="0"/>
                    <a:pt x="832" y="0"/>
                  </a:cubicBezTo>
                  <a:cubicBezTo>
                    <a:pt x="848" y="0"/>
                    <a:pt x="862" y="13"/>
                    <a:pt x="862" y="29"/>
                  </a:cubicBezTo>
                  <a:cubicBezTo>
                    <a:pt x="862" y="176"/>
                    <a:pt x="862" y="176"/>
                    <a:pt x="862" y="176"/>
                  </a:cubicBezTo>
                  <a:cubicBezTo>
                    <a:pt x="862" y="193"/>
                    <a:pt x="848" y="206"/>
                    <a:pt x="832" y="206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13" y="206"/>
                    <a:pt x="0" y="193"/>
                    <a:pt x="0" y="176"/>
                  </a:cubicBezTo>
                  <a:lnTo>
                    <a:pt x="0" y="29"/>
                  </a:lnTo>
                  <a:close/>
                  <a:moveTo>
                    <a:pt x="779" y="53"/>
                  </a:moveTo>
                  <a:cubicBezTo>
                    <a:pt x="769" y="53"/>
                    <a:pt x="761" y="60"/>
                    <a:pt x="761" y="70"/>
                  </a:cubicBezTo>
                  <a:cubicBezTo>
                    <a:pt x="761" y="80"/>
                    <a:pt x="769" y="87"/>
                    <a:pt x="779" y="87"/>
                  </a:cubicBezTo>
                  <a:cubicBezTo>
                    <a:pt x="788" y="87"/>
                    <a:pt x="796" y="80"/>
                    <a:pt x="796" y="70"/>
                  </a:cubicBezTo>
                  <a:cubicBezTo>
                    <a:pt x="796" y="60"/>
                    <a:pt x="788" y="53"/>
                    <a:pt x="779" y="53"/>
                  </a:cubicBezTo>
                  <a:close/>
                  <a:moveTo>
                    <a:pt x="714" y="53"/>
                  </a:moveTo>
                  <a:cubicBezTo>
                    <a:pt x="704" y="53"/>
                    <a:pt x="696" y="60"/>
                    <a:pt x="696" y="70"/>
                  </a:cubicBezTo>
                  <a:cubicBezTo>
                    <a:pt x="696" y="80"/>
                    <a:pt x="704" y="87"/>
                    <a:pt x="714" y="87"/>
                  </a:cubicBezTo>
                  <a:cubicBezTo>
                    <a:pt x="723" y="87"/>
                    <a:pt x="731" y="80"/>
                    <a:pt x="731" y="70"/>
                  </a:cubicBezTo>
                  <a:cubicBezTo>
                    <a:pt x="731" y="60"/>
                    <a:pt x="723" y="53"/>
                    <a:pt x="714" y="53"/>
                  </a:cubicBezTo>
                  <a:close/>
                  <a:moveTo>
                    <a:pt x="643" y="53"/>
                  </a:moveTo>
                  <a:cubicBezTo>
                    <a:pt x="633" y="53"/>
                    <a:pt x="625" y="60"/>
                    <a:pt x="625" y="70"/>
                  </a:cubicBezTo>
                  <a:cubicBezTo>
                    <a:pt x="625" y="80"/>
                    <a:pt x="633" y="87"/>
                    <a:pt x="643" y="87"/>
                  </a:cubicBezTo>
                  <a:cubicBezTo>
                    <a:pt x="652" y="87"/>
                    <a:pt x="660" y="80"/>
                    <a:pt x="660" y="70"/>
                  </a:cubicBezTo>
                  <a:cubicBezTo>
                    <a:pt x="660" y="60"/>
                    <a:pt x="652" y="53"/>
                    <a:pt x="643" y="53"/>
                  </a:cubicBezTo>
                  <a:close/>
                  <a:moveTo>
                    <a:pt x="139" y="77"/>
                  </a:moveTo>
                  <a:cubicBezTo>
                    <a:pt x="139" y="74"/>
                    <a:pt x="136" y="71"/>
                    <a:pt x="132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7" y="71"/>
                    <a:pt x="74" y="74"/>
                    <a:pt x="74" y="77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32"/>
                    <a:pt x="77" y="135"/>
                    <a:pt x="80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6" y="135"/>
                    <a:pt x="139" y="132"/>
                    <a:pt x="139" y="129"/>
                  </a:cubicBezTo>
                  <a:lnTo>
                    <a:pt x="139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20" tIns="45711" rIns="91420" bIns="4571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venir Medium"/>
              </a:endParaRPr>
            </a:p>
          </p:txBody>
        </p:sp>
        <p:sp>
          <p:nvSpPr>
            <p:cNvPr id="83" name="Freeform 16"/>
            <p:cNvSpPr>
              <a:spLocks noEditPoints="1"/>
            </p:cNvSpPr>
            <p:nvPr/>
          </p:nvSpPr>
          <p:spPr bwMode="auto">
            <a:xfrm>
              <a:off x="9458933" y="4378622"/>
              <a:ext cx="995581" cy="282987"/>
            </a:xfrm>
            <a:custGeom>
              <a:avLst/>
              <a:gdLst>
                <a:gd name="T0" fmla="*/ 0 w 862"/>
                <a:gd name="T1" fmla="*/ 29 h 206"/>
                <a:gd name="T2" fmla="*/ 29 w 862"/>
                <a:gd name="T3" fmla="*/ 0 h 206"/>
                <a:gd name="T4" fmla="*/ 832 w 862"/>
                <a:gd name="T5" fmla="*/ 0 h 206"/>
                <a:gd name="T6" fmla="*/ 862 w 862"/>
                <a:gd name="T7" fmla="*/ 29 h 206"/>
                <a:gd name="T8" fmla="*/ 862 w 862"/>
                <a:gd name="T9" fmla="*/ 176 h 206"/>
                <a:gd name="T10" fmla="*/ 832 w 862"/>
                <a:gd name="T11" fmla="*/ 206 h 206"/>
                <a:gd name="T12" fmla="*/ 29 w 862"/>
                <a:gd name="T13" fmla="*/ 206 h 206"/>
                <a:gd name="T14" fmla="*/ 0 w 862"/>
                <a:gd name="T15" fmla="*/ 176 h 206"/>
                <a:gd name="T16" fmla="*/ 0 w 862"/>
                <a:gd name="T17" fmla="*/ 29 h 206"/>
                <a:gd name="T18" fmla="*/ 779 w 862"/>
                <a:gd name="T19" fmla="*/ 53 h 206"/>
                <a:gd name="T20" fmla="*/ 761 w 862"/>
                <a:gd name="T21" fmla="*/ 70 h 206"/>
                <a:gd name="T22" fmla="*/ 779 w 862"/>
                <a:gd name="T23" fmla="*/ 87 h 206"/>
                <a:gd name="T24" fmla="*/ 796 w 862"/>
                <a:gd name="T25" fmla="*/ 70 h 206"/>
                <a:gd name="T26" fmla="*/ 779 w 862"/>
                <a:gd name="T27" fmla="*/ 53 h 206"/>
                <a:gd name="T28" fmla="*/ 714 w 862"/>
                <a:gd name="T29" fmla="*/ 53 h 206"/>
                <a:gd name="T30" fmla="*/ 696 w 862"/>
                <a:gd name="T31" fmla="*/ 70 h 206"/>
                <a:gd name="T32" fmla="*/ 714 w 862"/>
                <a:gd name="T33" fmla="*/ 87 h 206"/>
                <a:gd name="T34" fmla="*/ 731 w 862"/>
                <a:gd name="T35" fmla="*/ 70 h 206"/>
                <a:gd name="T36" fmla="*/ 714 w 862"/>
                <a:gd name="T37" fmla="*/ 53 h 206"/>
                <a:gd name="T38" fmla="*/ 643 w 862"/>
                <a:gd name="T39" fmla="*/ 53 h 206"/>
                <a:gd name="T40" fmla="*/ 625 w 862"/>
                <a:gd name="T41" fmla="*/ 70 h 206"/>
                <a:gd name="T42" fmla="*/ 643 w 862"/>
                <a:gd name="T43" fmla="*/ 87 h 206"/>
                <a:gd name="T44" fmla="*/ 660 w 862"/>
                <a:gd name="T45" fmla="*/ 70 h 206"/>
                <a:gd name="T46" fmla="*/ 643 w 862"/>
                <a:gd name="T47" fmla="*/ 53 h 206"/>
                <a:gd name="T48" fmla="*/ 139 w 862"/>
                <a:gd name="T49" fmla="*/ 77 h 206"/>
                <a:gd name="T50" fmla="*/ 132 w 862"/>
                <a:gd name="T51" fmla="*/ 71 h 206"/>
                <a:gd name="T52" fmla="*/ 80 w 862"/>
                <a:gd name="T53" fmla="*/ 71 h 206"/>
                <a:gd name="T54" fmla="*/ 74 w 862"/>
                <a:gd name="T55" fmla="*/ 77 h 206"/>
                <a:gd name="T56" fmla="*/ 74 w 862"/>
                <a:gd name="T57" fmla="*/ 129 h 206"/>
                <a:gd name="T58" fmla="*/ 80 w 862"/>
                <a:gd name="T59" fmla="*/ 135 h 206"/>
                <a:gd name="T60" fmla="*/ 132 w 862"/>
                <a:gd name="T61" fmla="*/ 135 h 206"/>
                <a:gd name="T62" fmla="*/ 139 w 862"/>
                <a:gd name="T63" fmla="*/ 129 h 206"/>
                <a:gd name="T64" fmla="*/ 139 w 862"/>
                <a:gd name="T65" fmla="*/ 7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2" h="206">
                  <a:moveTo>
                    <a:pt x="0" y="29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832" y="0"/>
                    <a:pt x="832" y="0"/>
                    <a:pt x="832" y="0"/>
                  </a:cubicBezTo>
                  <a:cubicBezTo>
                    <a:pt x="848" y="0"/>
                    <a:pt x="862" y="13"/>
                    <a:pt x="862" y="29"/>
                  </a:cubicBezTo>
                  <a:cubicBezTo>
                    <a:pt x="862" y="176"/>
                    <a:pt x="862" y="176"/>
                    <a:pt x="862" y="176"/>
                  </a:cubicBezTo>
                  <a:cubicBezTo>
                    <a:pt x="862" y="193"/>
                    <a:pt x="848" y="206"/>
                    <a:pt x="832" y="206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13" y="206"/>
                    <a:pt x="0" y="193"/>
                    <a:pt x="0" y="176"/>
                  </a:cubicBezTo>
                  <a:lnTo>
                    <a:pt x="0" y="29"/>
                  </a:lnTo>
                  <a:close/>
                  <a:moveTo>
                    <a:pt x="779" y="53"/>
                  </a:moveTo>
                  <a:cubicBezTo>
                    <a:pt x="769" y="53"/>
                    <a:pt x="761" y="60"/>
                    <a:pt x="761" y="70"/>
                  </a:cubicBezTo>
                  <a:cubicBezTo>
                    <a:pt x="761" y="80"/>
                    <a:pt x="769" y="87"/>
                    <a:pt x="779" y="87"/>
                  </a:cubicBezTo>
                  <a:cubicBezTo>
                    <a:pt x="788" y="87"/>
                    <a:pt x="796" y="80"/>
                    <a:pt x="796" y="70"/>
                  </a:cubicBezTo>
                  <a:cubicBezTo>
                    <a:pt x="796" y="60"/>
                    <a:pt x="788" y="53"/>
                    <a:pt x="779" y="53"/>
                  </a:cubicBezTo>
                  <a:close/>
                  <a:moveTo>
                    <a:pt x="714" y="53"/>
                  </a:moveTo>
                  <a:cubicBezTo>
                    <a:pt x="704" y="53"/>
                    <a:pt x="696" y="60"/>
                    <a:pt x="696" y="70"/>
                  </a:cubicBezTo>
                  <a:cubicBezTo>
                    <a:pt x="696" y="80"/>
                    <a:pt x="704" y="87"/>
                    <a:pt x="714" y="87"/>
                  </a:cubicBezTo>
                  <a:cubicBezTo>
                    <a:pt x="723" y="87"/>
                    <a:pt x="731" y="80"/>
                    <a:pt x="731" y="70"/>
                  </a:cubicBezTo>
                  <a:cubicBezTo>
                    <a:pt x="731" y="60"/>
                    <a:pt x="723" y="53"/>
                    <a:pt x="714" y="53"/>
                  </a:cubicBezTo>
                  <a:close/>
                  <a:moveTo>
                    <a:pt x="643" y="53"/>
                  </a:moveTo>
                  <a:cubicBezTo>
                    <a:pt x="633" y="53"/>
                    <a:pt x="625" y="60"/>
                    <a:pt x="625" y="70"/>
                  </a:cubicBezTo>
                  <a:cubicBezTo>
                    <a:pt x="625" y="80"/>
                    <a:pt x="633" y="87"/>
                    <a:pt x="643" y="87"/>
                  </a:cubicBezTo>
                  <a:cubicBezTo>
                    <a:pt x="652" y="87"/>
                    <a:pt x="660" y="80"/>
                    <a:pt x="660" y="70"/>
                  </a:cubicBezTo>
                  <a:cubicBezTo>
                    <a:pt x="660" y="60"/>
                    <a:pt x="652" y="53"/>
                    <a:pt x="643" y="53"/>
                  </a:cubicBezTo>
                  <a:close/>
                  <a:moveTo>
                    <a:pt x="139" y="77"/>
                  </a:moveTo>
                  <a:cubicBezTo>
                    <a:pt x="139" y="74"/>
                    <a:pt x="136" y="71"/>
                    <a:pt x="132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7" y="71"/>
                    <a:pt x="74" y="74"/>
                    <a:pt x="74" y="77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32"/>
                    <a:pt x="77" y="135"/>
                    <a:pt x="80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6" y="135"/>
                    <a:pt x="139" y="132"/>
                    <a:pt x="139" y="129"/>
                  </a:cubicBezTo>
                  <a:lnTo>
                    <a:pt x="139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20" tIns="45711" rIns="91420" bIns="4571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venir Medium"/>
              </a:endParaRPr>
            </a:p>
          </p:txBody>
        </p:sp>
        <p:sp>
          <p:nvSpPr>
            <p:cNvPr id="84" name="Freeform 16"/>
            <p:cNvSpPr>
              <a:spLocks noEditPoints="1"/>
            </p:cNvSpPr>
            <p:nvPr/>
          </p:nvSpPr>
          <p:spPr bwMode="auto">
            <a:xfrm>
              <a:off x="9458933" y="4698146"/>
              <a:ext cx="995581" cy="282987"/>
            </a:xfrm>
            <a:custGeom>
              <a:avLst/>
              <a:gdLst>
                <a:gd name="T0" fmla="*/ 0 w 862"/>
                <a:gd name="T1" fmla="*/ 29 h 206"/>
                <a:gd name="T2" fmla="*/ 29 w 862"/>
                <a:gd name="T3" fmla="*/ 0 h 206"/>
                <a:gd name="T4" fmla="*/ 832 w 862"/>
                <a:gd name="T5" fmla="*/ 0 h 206"/>
                <a:gd name="T6" fmla="*/ 862 w 862"/>
                <a:gd name="T7" fmla="*/ 29 h 206"/>
                <a:gd name="T8" fmla="*/ 862 w 862"/>
                <a:gd name="T9" fmla="*/ 176 h 206"/>
                <a:gd name="T10" fmla="*/ 832 w 862"/>
                <a:gd name="T11" fmla="*/ 206 h 206"/>
                <a:gd name="T12" fmla="*/ 29 w 862"/>
                <a:gd name="T13" fmla="*/ 206 h 206"/>
                <a:gd name="T14" fmla="*/ 0 w 862"/>
                <a:gd name="T15" fmla="*/ 176 h 206"/>
                <a:gd name="T16" fmla="*/ 0 w 862"/>
                <a:gd name="T17" fmla="*/ 29 h 206"/>
                <a:gd name="T18" fmla="*/ 779 w 862"/>
                <a:gd name="T19" fmla="*/ 53 h 206"/>
                <a:gd name="T20" fmla="*/ 761 w 862"/>
                <a:gd name="T21" fmla="*/ 70 h 206"/>
                <a:gd name="T22" fmla="*/ 779 w 862"/>
                <a:gd name="T23" fmla="*/ 87 h 206"/>
                <a:gd name="T24" fmla="*/ 796 w 862"/>
                <a:gd name="T25" fmla="*/ 70 h 206"/>
                <a:gd name="T26" fmla="*/ 779 w 862"/>
                <a:gd name="T27" fmla="*/ 53 h 206"/>
                <a:gd name="T28" fmla="*/ 714 w 862"/>
                <a:gd name="T29" fmla="*/ 53 h 206"/>
                <a:gd name="T30" fmla="*/ 696 w 862"/>
                <a:gd name="T31" fmla="*/ 70 h 206"/>
                <a:gd name="T32" fmla="*/ 714 w 862"/>
                <a:gd name="T33" fmla="*/ 87 h 206"/>
                <a:gd name="T34" fmla="*/ 731 w 862"/>
                <a:gd name="T35" fmla="*/ 70 h 206"/>
                <a:gd name="T36" fmla="*/ 714 w 862"/>
                <a:gd name="T37" fmla="*/ 53 h 206"/>
                <a:gd name="T38" fmla="*/ 643 w 862"/>
                <a:gd name="T39" fmla="*/ 53 h 206"/>
                <a:gd name="T40" fmla="*/ 625 w 862"/>
                <a:gd name="T41" fmla="*/ 70 h 206"/>
                <a:gd name="T42" fmla="*/ 643 w 862"/>
                <a:gd name="T43" fmla="*/ 87 h 206"/>
                <a:gd name="T44" fmla="*/ 660 w 862"/>
                <a:gd name="T45" fmla="*/ 70 h 206"/>
                <a:gd name="T46" fmla="*/ 643 w 862"/>
                <a:gd name="T47" fmla="*/ 53 h 206"/>
                <a:gd name="T48" fmla="*/ 139 w 862"/>
                <a:gd name="T49" fmla="*/ 77 h 206"/>
                <a:gd name="T50" fmla="*/ 132 w 862"/>
                <a:gd name="T51" fmla="*/ 71 h 206"/>
                <a:gd name="T52" fmla="*/ 80 w 862"/>
                <a:gd name="T53" fmla="*/ 71 h 206"/>
                <a:gd name="T54" fmla="*/ 74 w 862"/>
                <a:gd name="T55" fmla="*/ 77 h 206"/>
                <a:gd name="T56" fmla="*/ 74 w 862"/>
                <a:gd name="T57" fmla="*/ 129 h 206"/>
                <a:gd name="T58" fmla="*/ 80 w 862"/>
                <a:gd name="T59" fmla="*/ 135 h 206"/>
                <a:gd name="T60" fmla="*/ 132 w 862"/>
                <a:gd name="T61" fmla="*/ 135 h 206"/>
                <a:gd name="T62" fmla="*/ 139 w 862"/>
                <a:gd name="T63" fmla="*/ 129 h 206"/>
                <a:gd name="T64" fmla="*/ 139 w 862"/>
                <a:gd name="T65" fmla="*/ 7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2" h="206">
                  <a:moveTo>
                    <a:pt x="0" y="29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832" y="0"/>
                    <a:pt x="832" y="0"/>
                    <a:pt x="832" y="0"/>
                  </a:cubicBezTo>
                  <a:cubicBezTo>
                    <a:pt x="848" y="0"/>
                    <a:pt x="862" y="13"/>
                    <a:pt x="862" y="29"/>
                  </a:cubicBezTo>
                  <a:cubicBezTo>
                    <a:pt x="862" y="176"/>
                    <a:pt x="862" y="176"/>
                    <a:pt x="862" y="176"/>
                  </a:cubicBezTo>
                  <a:cubicBezTo>
                    <a:pt x="862" y="193"/>
                    <a:pt x="848" y="206"/>
                    <a:pt x="832" y="206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13" y="206"/>
                    <a:pt x="0" y="193"/>
                    <a:pt x="0" y="176"/>
                  </a:cubicBezTo>
                  <a:lnTo>
                    <a:pt x="0" y="29"/>
                  </a:lnTo>
                  <a:close/>
                  <a:moveTo>
                    <a:pt x="779" y="53"/>
                  </a:moveTo>
                  <a:cubicBezTo>
                    <a:pt x="769" y="53"/>
                    <a:pt x="761" y="60"/>
                    <a:pt x="761" y="70"/>
                  </a:cubicBezTo>
                  <a:cubicBezTo>
                    <a:pt x="761" y="80"/>
                    <a:pt x="769" y="87"/>
                    <a:pt x="779" y="87"/>
                  </a:cubicBezTo>
                  <a:cubicBezTo>
                    <a:pt x="788" y="87"/>
                    <a:pt x="796" y="80"/>
                    <a:pt x="796" y="70"/>
                  </a:cubicBezTo>
                  <a:cubicBezTo>
                    <a:pt x="796" y="60"/>
                    <a:pt x="788" y="53"/>
                    <a:pt x="779" y="53"/>
                  </a:cubicBezTo>
                  <a:close/>
                  <a:moveTo>
                    <a:pt x="714" y="53"/>
                  </a:moveTo>
                  <a:cubicBezTo>
                    <a:pt x="704" y="53"/>
                    <a:pt x="696" y="60"/>
                    <a:pt x="696" y="70"/>
                  </a:cubicBezTo>
                  <a:cubicBezTo>
                    <a:pt x="696" y="80"/>
                    <a:pt x="704" y="87"/>
                    <a:pt x="714" y="87"/>
                  </a:cubicBezTo>
                  <a:cubicBezTo>
                    <a:pt x="723" y="87"/>
                    <a:pt x="731" y="80"/>
                    <a:pt x="731" y="70"/>
                  </a:cubicBezTo>
                  <a:cubicBezTo>
                    <a:pt x="731" y="60"/>
                    <a:pt x="723" y="53"/>
                    <a:pt x="714" y="53"/>
                  </a:cubicBezTo>
                  <a:close/>
                  <a:moveTo>
                    <a:pt x="643" y="53"/>
                  </a:moveTo>
                  <a:cubicBezTo>
                    <a:pt x="633" y="53"/>
                    <a:pt x="625" y="60"/>
                    <a:pt x="625" y="70"/>
                  </a:cubicBezTo>
                  <a:cubicBezTo>
                    <a:pt x="625" y="80"/>
                    <a:pt x="633" y="87"/>
                    <a:pt x="643" y="87"/>
                  </a:cubicBezTo>
                  <a:cubicBezTo>
                    <a:pt x="652" y="87"/>
                    <a:pt x="660" y="80"/>
                    <a:pt x="660" y="70"/>
                  </a:cubicBezTo>
                  <a:cubicBezTo>
                    <a:pt x="660" y="60"/>
                    <a:pt x="652" y="53"/>
                    <a:pt x="643" y="53"/>
                  </a:cubicBezTo>
                  <a:close/>
                  <a:moveTo>
                    <a:pt x="139" y="77"/>
                  </a:moveTo>
                  <a:cubicBezTo>
                    <a:pt x="139" y="74"/>
                    <a:pt x="136" y="71"/>
                    <a:pt x="132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7" y="71"/>
                    <a:pt x="74" y="74"/>
                    <a:pt x="74" y="77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32"/>
                    <a:pt x="77" y="135"/>
                    <a:pt x="80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6" y="135"/>
                    <a:pt x="139" y="132"/>
                    <a:pt x="139" y="129"/>
                  </a:cubicBezTo>
                  <a:lnTo>
                    <a:pt x="139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20" tIns="45711" rIns="91420" bIns="4571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venir Medium"/>
              </a:endParaRPr>
            </a:p>
          </p:txBody>
        </p:sp>
        <p:sp>
          <p:nvSpPr>
            <p:cNvPr id="85" name="Freeform 16"/>
            <p:cNvSpPr>
              <a:spLocks noEditPoints="1"/>
            </p:cNvSpPr>
            <p:nvPr/>
          </p:nvSpPr>
          <p:spPr bwMode="auto">
            <a:xfrm>
              <a:off x="10481440" y="4378722"/>
              <a:ext cx="995581" cy="282987"/>
            </a:xfrm>
            <a:custGeom>
              <a:avLst/>
              <a:gdLst>
                <a:gd name="T0" fmla="*/ 0 w 862"/>
                <a:gd name="T1" fmla="*/ 29 h 206"/>
                <a:gd name="T2" fmla="*/ 29 w 862"/>
                <a:gd name="T3" fmla="*/ 0 h 206"/>
                <a:gd name="T4" fmla="*/ 832 w 862"/>
                <a:gd name="T5" fmla="*/ 0 h 206"/>
                <a:gd name="T6" fmla="*/ 862 w 862"/>
                <a:gd name="T7" fmla="*/ 29 h 206"/>
                <a:gd name="T8" fmla="*/ 862 w 862"/>
                <a:gd name="T9" fmla="*/ 176 h 206"/>
                <a:gd name="T10" fmla="*/ 832 w 862"/>
                <a:gd name="T11" fmla="*/ 206 h 206"/>
                <a:gd name="T12" fmla="*/ 29 w 862"/>
                <a:gd name="T13" fmla="*/ 206 h 206"/>
                <a:gd name="T14" fmla="*/ 0 w 862"/>
                <a:gd name="T15" fmla="*/ 176 h 206"/>
                <a:gd name="T16" fmla="*/ 0 w 862"/>
                <a:gd name="T17" fmla="*/ 29 h 206"/>
                <a:gd name="T18" fmla="*/ 779 w 862"/>
                <a:gd name="T19" fmla="*/ 53 h 206"/>
                <a:gd name="T20" fmla="*/ 761 w 862"/>
                <a:gd name="T21" fmla="*/ 70 h 206"/>
                <a:gd name="T22" fmla="*/ 779 w 862"/>
                <a:gd name="T23" fmla="*/ 87 h 206"/>
                <a:gd name="T24" fmla="*/ 796 w 862"/>
                <a:gd name="T25" fmla="*/ 70 h 206"/>
                <a:gd name="T26" fmla="*/ 779 w 862"/>
                <a:gd name="T27" fmla="*/ 53 h 206"/>
                <a:gd name="T28" fmla="*/ 714 w 862"/>
                <a:gd name="T29" fmla="*/ 53 h 206"/>
                <a:gd name="T30" fmla="*/ 696 w 862"/>
                <a:gd name="T31" fmla="*/ 70 h 206"/>
                <a:gd name="T32" fmla="*/ 714 w 862"/>
                <a:gd name="T33" fmla="*/ 87 h 206"/>
                <a:gd name="T34" fmla="*/ 731 w 862"/>
                <a:gd name="T35" fmla="*/ 70 h 206"/>
                <a:gd name="T36" fmla="*/ 714 w 862"/>
                <a:gd name="T37" fmla="*/ 53 h 206"/>
                <a:gd name="T38" fmla="*/ 643 w 862"/>
                <a:gd name="T39" fmla="*/ 53 h 206"/>
                <a:gd name="T40" fmla="*/ 625 w 862"/>
                <a:gd name="T41" fmla="*/ 70 h 206"/>
                <a:gd name="T42" fmla="*/ 643 w 862"/>
                <a:gd name="T43" fmla="*/ 87 h 206"/>
                <a:gd name="T44" fmla="*/ 660 w 862"/>
                <a:gd name="T45" fmla="*/ 70 h 206"/>
                <a:gd name="T46" fmla="*/ 643 w 862"/>
                <a:gd name="T47" fmla="*/ 53 h 206"/>
                <a:gd name="T48" fmla="*/ 139 w 862"/>
                <a:gd name="T49" fmla="*/ 77 h 206"/>
                <a:gd name="T50" fmla="*/ 132 w 862"/>
                <a:gd name="T51" fmla="*/ 71 h 206"/>
                <a:gd name="T52" fmla="*/ 80 w 862"/>
                <a:gd name="T53" fmla="*/ 71 h 206"/>
                <a:gd name="T54" fmla="*/ 74 w 862"/>
                <a:gd name="T55" fmla="*/ 77 h 206"/>
                <a:gd name="T56" fmla="*/ 74 w 862"/>
                <a:gd name="T57" fmla="*/ 129 h 206"/>
                <a:gd name="T58" fmla="*/ 80 w 862"/>
                <a:gd name="T59" fmla="*/ 135 h 206"/>
                <a:gd name="T60" fmla="*/ 132 w 862"/>
                <a:gd name="T61" fmla="*/ 135 h 206"/>
                <a:gd name="T62" fmla="*/ 139 w 862"/>
                <a:gd name="T63" fmla="*/ 129 h 206"/>
                <a:gd name="T64" fmla="*/ 139 w 862"/>
                <a:gd name="T65" fmla="*/ 7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2" h="206">
                  <a:moveTo>
                    <a:pt x="0" y="29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832" y="0"/>
                    <a:pt x="832" y="0"/>
                    <a:pt x="832" y="0"/>
                  </a:cubicBezTo>
                  <a:cubicBezTo>
                    <a:pt x="848" y="0"/>
                    <a:pt x="862" y="13"/>
                    <a:pt x="862" y="29"/>
                  </a:cubicBezTo>
                  <a:cubicBezTo>
                    <a:pt x="862" y="176"/>
                    <a:pt x="862" y="176"/>
                    <a:pt x="862" y="176"/>
                  </a:cubicBezTo>
                  <a:cubicBezTo>
                    <a:pt x="862" y="193"/>
                    <a:pt x="848" y="206"/>
                    <a:pt x="832" y="206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13" y="206"/>
                    <a:pt x="0" y="193"/>
                    <a:pt x="0" y="176"/>
                  </a:cubicBezTo>
                  <a:lnTo>
                    <a:pt x="0" y="29"/>
                  </a:lnTo>
                  <a:close/>
                  <a:moveTo>
                    <a:pt x="779" y="53"/>
                  </a:moveTo>
                  <a:cubicBezTo>
                    <a:pt x="769" y="53"/>
                    <a:pt x="761" y="60"/>
                    <a:pt x="761" y="70"/>
                  </a:cubicBezTo>
                  <a:cubicBezTo>
                    <a:pt x="761" y="80"/>
                    <a:pt x="769" y="87"/>
                    <a:pt x="779" y="87"/>
                  </a:cubicBezTo>
                  <a:cubicBezTo>
                    <a:pt x="788" y="87"/>
                    <a:pt x="796" y="80"/>
                    <a:pt x="796" y="70"/>
                  </a:cubicBezTo>
                  <a:cubicBezTo>
                    <a:pt x="796" y="60"/>
                    <a:pt x="788" y="53"/>
                    <a:pt x="779" y="53"/>
                  </a:cubicBezTo>
                  <a:close/>
                  <a:moveTo>
                    <a:pt x="714" y="53"/>
                  </a:moveTo>
                  <a:cubicBezTo>
                    <a:pt x="704" y="53"/>
                    <a:pt x="696" y="60"/>
                    <a:pt x="696" y="70"/>
                  </a:cubicBezTo>
                  <a:cubicBezTo>
                    <a:pt x="696" y="80"/>
                    <a:pt x="704" y="87"/>
                    <a:pt x="714" y="87"/>
                  </a:cubicBezTo>
                  <a:cubicBezTo>
                    <a:pt x="723" y="87"/>
                    <a:pt x="731" y="80"/>
                    <a:pt x="731" y="70"/>
                  </a:cubicBezTo>
                  <a:cubicBezTo>
                    <a:pt x="731" y="60"/>
                    <a:pt x="723" y="53"/>
                    <a:pt x="714" y="53"/>
                  </a:cubicBezTo>
                  <a:close/>
                  <a:moveTo>
                    <a:pt x="643" y="53"/>
                  </a:moveTo>
                  <a:cubicBezTo>
                    <a:pt x="633" y="53"/>
                    <a:pt x="625" y="60"/>
                    <a:pt x="625" y="70"/>
                  </a:cubicBezTo>
                  <a:cubicBezTo>
                    <a:pt x="625" y="80"/>
                    <a:pt x="633" y="87"/>
                    <a:pt x="643" y="87"/>
                  </a:cubicBezTo>
                  <a:cubicBezTo>
                    <a:pt x="652" y="87"/>
                    <a:pt x="660" y="80"/>
                    <a:pt x="660" y="70"/>
                  </a:cubicBezTo>
                  <a:cubicBezTo>
                    <a:pt x="660" y="60"/>
                    <a:pt x="652" y="53"/>
                    <a:pt x="643" y="53"/>
                  </a:cubicBezTo>
                  <a:close/>
                  <a:moveTo>
                    <a:pt x="139" y="77"/>
                  </a:moveTo>
                  <a:cubicBezTo>
                    <a:pt x="139" y="74"/>
                    <a:pt x="136" y="71"/>
                    <a:pt x="132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7" y="71"/>
                    <a:pt x="74" y="74"/>
                    <a:pt x="74" y="77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32"/>
                    <a:pt x="77" y="135"/>
                    <a:pt x="80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6" y="135"/>
                    <a:pt x="139" y="132"/>
                    <a:pt x="139" y="129"/>
                  </a:cubicBezTo>
                  <a:lnTo>
                    <a:pt x="139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20" tIns="45711" rIns="91420" bIns="4571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venir Medium"/>
              </a:endParaRPr>
            </a:p>
          </p:txBody>
        </p:sp>
        <p:sp>
          <p:nvSpPr>
            <p:cNvPr id="86" name="Freeform 16"/>
            <p:cNvSpPr>
              <a:spLocks noEditPoints="1"/>
            </p:cNvSpPr>
            <p:nvPr/>
          </p:nvSpPr>
          <p:spPr bwMode="auto">
            <a:xfrm>
              <a:off x="10481440" y="4698241"/>
              <a:ext cx="995581" cy="282987"/>
            </a:xfrm>
            <a:custGeom>
              <a:avLst/>
              <a:gdLst>
                <a:gd name="T0" fmla="*/ 0 w 862"/>
                <a:gd name="T1" fmla="*/ 29 h 206"/>
                <a:gd name="T2" fmla="*/ 29 w 862"/>
                <a:gd name="T3" fmla="*/ 0 h 206"/>
                <a:gd name="T4" fmla="*/ 832 w 862"/>
                <a:gd name="T5" fmla="*/ 0 h 206"/>
                <a:gd name="T6" fmla="*/ 862 w 862"/>
                <a:gd name="T7" fmla="*/ 29 h 206"/>
                <a:gd name="T8" fmla="*/ 862 w 862"/>
                <a:gd name="T9" fmla="*/ 176 h 206"/>
                <a:gd name="T10" fmla="*/ 832 w 862"/>
                <a:gd name="T11" fmla="*/ 206 h 206"/>
                <a:gd name="T12" fmla="*/ 29 w 862"/>
                <a:gd name="T13" fmla="*/ 206 h 206"/>
                <a:gd name="T14" fmla="*/ 0 w 862"/>
                <a:gd name="T15" fmla="*/ 176 h 206"/>
                <a:gd name="T16" fmla="*/ 0 w 862"/>
                <a:gd name="T17" fmla="*/ 29 h 206"/>
                <a:gd name="T18" fmla="*/ 779 w 862"/>
                <a:gd name="T19" fmla="*/ 53 h 206"/>
                <a:gd name="T20" fmla="*/ 761 w 862"/>
                <a:gd name="T21" fmla="*/ 70 h 206"/>
                <a:gd name="T22" fmla="*/ 779 w 862"/>
                <a:gd name="T23" fmla="*/ 87 h 206"/>
                <a:gd name="T24" fmla="*/ 796 w 862"/>
                <a:gd name="T25" fmla="*/ 70 h 206"/>
                <a:gd name="T26" fmla="*/ 779 w 862"/>
                <a:gd name="T27" fmla="*/ 53 h 206"/>
                <a:gd name="T28" fmla="*/ 714 w 862"/>
                <a:gd name="T29" fmla="*/ 53 h 206"/>
                <a:gd name="T30" fmla="*/ 696 w 862"/>
                <a:gd name="T31" fmla="*/ 70 h 206"/>
                <a:gd name="T32" fmla="*/ 714 w 862"/>
                <a:gd name="T33" fmla="*/ 87 h 206"/>
                <a:gd name="T34" fmla="*/ 731 w 862"/>
                <a:gd name="T35" fmla="*/ 70 h 206"/>
                <a:gd name="T36" fmla="*/ 714 w 862"/>
                <a:gd name="T37" fmla="*/ 53 h 206"/>
                <a:gd name="T38" fmla="*/ 643 w 862"/>
                <a:gd name="T39" fmla="*/ 53 h 206"/>
                <a:gd name="T40" fmla="*/ 625 w 862"/>
                <a:gd name="T41" fmla="*/ 70 h 206"/>
                <a:gd name="T42" fmla="*/ 643 w 862"/>
                <a:gd name="T43" fmla="*/ 87 h 206"/>
                <a:gd name="T44" fmla="*/ 660 w 862"/>
                <a:gd name="T45" fmla="*/ 70 h 206"/>
                <a:gd name="T46" fmla="*/ 643 w 862"/>
                <a:gd name="T47" fmla="*/ 53 h 206"/>
                <a:gd name="T48" fmla="*/ 139 w 862"/>
                <a:gd name="T49" fmla="*/ 77 h 206"/>
                <a:gd name="T50" fmla="*/ 132 w 862"/>
                <a:gd name="T51" fmla="*/ 71 h 206"/>
                <a:gd name="T52" fmla="*/ 80 w 862"/>
                <a:gd name="T53" fmla="*/ 71 h 206"/>
                <a:gd name="T54" fmla="*/ 74 w 862"/>
                <a:gd name="T55" fmla="*/ 77 h 206"/>
                <a:gd name="T56" fmla="*/ 74 w 862"/>
                <a:gd name="T57" fmla="*/ 129 h 206"/>
                <a:gd name="T58" fmla="*/ 80 w 862"/>
                <a:gd name="T59" fmla="*/ 135 h 206"/>
                <a:gd name="T60" fmla="*/ 132 w 862"/>
                <a:gd name="T61" fmla="*/ 135 h 206"/>
                <a:gd name="T62" fmla="*/ 139 w 862"/>
                <a:gd name="T63" fmla="*/ 129 h 206"/>
                <a:gd name="T64" fmla="*/ 139 w 862"/>
                <a:gd name="T65" fmla="*/ 7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2" h="206">
                  <a:moveTo>
                    <a:pt x="0" y="29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832" y="0"/>
                    <a:pt x="832" y="0"/>
                    <a:pt x="832" y="0"/>
                  </a:cubicBezTo>
                  <a:cubicBezTo>
                    <a:pt x="848" y="0"/>
                    <a:pt x="862" y="13"/>
                    <a:pt x="862" y="29"/>
                  </a:cubicBezTo>
                  <a:cubicBezTo>
                    <a:pt x="862" y="176"/>
                    <a:pt x="862" y="176"/>
                    <a:pt x="862" y="176"/>
                  </a:cubicBezTo>
                  <a:cubicBezTo>
                    <a:pt x="862" y="193"/>
                    <a:pt x="848" y="206"/>
                    <a:pt x="832" y="206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13" y="206"/>
                    <a:pt x="0" y="193"/>
                    <a:pt x="0" y="176"/>
                  </a:cubicBezTo>
                  <a:lnTo>
                    <a:pt x="0" y="29"/>
                  </a:lnTo>
                  <a:close/>
                  <a:moveTo>
                    <a:pt x="779" y="53"/>
                  </a:moveTo>
                  <a:cubicBezTo>
                    <a:pt x="769" y="53"/>
                    <a:pt x="761" y="60"/>
                    <a:pt x="761" y="70"/>
                  </a:cubicBezTo>
                  <a:cubicBezTo>
                    <a:pt x="761" y="80"/>
                    <a:pt x="769" y="87"/>
                    <a:pt x="779" y="87"/>
                  </a:cubicBezTo>
                  <a:cubicBezTo>
                    <a:pt x="788" y="87"/>
                    <a:pt x="796" y="80"/>
                    <a:pt x="796" y="70"/>
                  </a:cubicBezTo>
                  <a:cubicBezTo>
                    <a:pt x="796" y="60"/>
                    <a:pt x="788" y="53"/>
                    <a:pt x="779" y="53"/>
                  </a:cubicBezTo>
                  <a:close/>
                  <a:moveTo>
                    <a:pt x="714" y="53"/>
                  </a:moveTo>
                  <a:cubicBezTo>
                    <a:pt x="704" y="53"/>
                    <a:pt x="696" y="60"/>
                    <a:pt x="696" y="70"/>
                  </a:cubicBezTo>
                  <a:cubicBezTo>
                    <a:pt x="696" y="80"/>
                    <a:pt x="704" y="87"/>
                    <a:pt x="714" y="87"/>
                  </a:cubicBezTo>
                  <a:cubicBezTo>
                    <a:pt x="723" y="87"/>
                    <a:pt x="731" y="80"/>
                    <a:pt x="731" y="70"/>
                  </a:cubicBezTo>
                  <a:cubicBezTo>
                    <a:pt x="731" y="60"/>
                    <a:pt x="723" y="53"/>
                    <a:pt x="714" y="53"/>
                  </a:cubicBezTo>
                  <a:close/>
                  <a:moveTo>
                    <a:pt x="643" y="53"/>
                  </a:moveTo>
                  <a:cubicBezTo>
                    <a:pt x="633" y="53"/>
                    <a:pt x="625" y="60"/>
                    <a:pt x="625" y="70"/>
                  </a:cubicBezTo>
                  <a:cubicBezTo>
                    <a:pt x="625" y="80"/>
                    <a:pt x="633" y="87"/>
                    <a:pt x="643" y="87"/>
                  </a:cubicBezTo>
                  <a:cubicBezTo>
                    <a:pt x="652" y="87"/>
                    <a:pt x="660" y="80"/>
                    <a:pt x="660" y="70"/>
                  </a:cubicBezTo>
                  <a:cubicBezTo>
                    <a:pt x="660" y="60"/>
                    <a:pt x="652" y="53"/>
                    <a:pt x="643" y="53"/>
                  </a:cubicBezTo>
                  <a:close/>
                  <a:moveTo>
                    <a:pt x="139" y="77"/>
                  </a:moveTo>
                  <a:cubicBezTo>
                    <a:pt x="139" y="74"/>
                    <a:pt x="136" y="71"/>
                    <a:pt x="132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7" y="71"/>
                    <a:pt x="74" y="74"/>
                    <a:pt x="74" y="77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32"/>
                    <a:pt x="77" y="135"/>
                    <a:pt x="80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6" y="135"/>
                    <a:pt x="139" y="132"/>
                    <a:pt x="139" y="129"/>
                  </a:cubicBezTo>
                  <a:lnTo>
                    <a:pt x="139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20" tIns="45711" rIns="91420" bIns="4571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venir Medium"/>
              </a:endParaRPr>
            </a:p>
          </p:txBody>
        </p:sp>
        <p:sp>
          <p:nvSpPr>
            <p:cNvPr id="87" name="Freeform 16"/>
            <p:cNvSpPr>
              <a:spLocks noEditPoints="1"/>
            </p:cNvSpPr>
            <p:nvPr/>
          </p:nvSpPr>
          <p:spPr bwMode="auto">
            <a:xfrm>
              <a:off x="11499760" y="4382954"/>
              <a:ext cx="995581" cy="282987"/>
            </a:xfrm>
            <a:custGeom>
              <a:avLst/>
              <a:gdLst>
                <a:gd name="T0" fmla="*/ 0 w 862"/>
                <a:gd name="T1" fmla="*/ 29 h 206"/>
                <a:gd name="T2" fmla="*/ 29 w 862"/>
                <a:gd name="T3" fmla="*/ 0 h 206"/>
                <a:gd name="T4" fmla="*/ 832 w 862"/>
                <a:gd name="T5" fmla="*/ 0 h 206"/>
                <a:gd name="T6" fmla="*/ 862 w 862"/>
                <a:gd name="T7" fmla="*/ 29 h 206"/>
                <a:gd name="T8" fmla="*/ 862 w 862"/>
                <a:gd name="T9" fmla="*/ 176 h 206"/>
                <a:gd name="T10" fmla="*/ 832 w 862"/>
                <a:gd name="T11" fmla="*/ 206 h 206"/>
                <a:gd name="T12" fmla="*/ 29 w 862"/>
                <a:gd name="T13" fmla="*/ 206 h 206"/>
                <a:gd name="T14" fmla="*/ 0 w 862"/>
                <a:gd name="T15" fmla="*/ 176 h 206"/>
                <a:gd name="T16" fmla="*/ 0 w 862"/>
                <a:gd name="T17" fmla="*/ 29 h 206"/>
                <a:gd name="T18" fmla="*/ 779 w 862"/>
                <a:gd name="T19" fmla="*/ 53 h 206"/>
                <a:gd name="T20" fmla="*/ 761 w 862"/>
                <a:gd name="T21" fmla="*/ 70 h 206"/>
                <a:gd name="T22" fmla="*/ 779 w 862"/>
                <a:gd name="T23" fmla="*/ 87 h 206"/>
                <a:gd name="T24" fmla="*/ 796 w 862"/>
                <a:gd name="T25" fmla="*/ 70 h 206"/>
                <a:gd name="T26" fmla="*/ 779 w 862"/>
                <a:gd name="T27" fmla="*/ 53 h 206"/>
                <a:gd name="T28" fmla="*/ 714 w 862"/>
                <a:gd name="T29" fmla="*/ 53 h 206"/>
                <a:gd name="T30" fmla="*/ 696 w 862"/>
                <a:gd name="T31" fmla="*/ 70 h 206"/>
                <a:gd name="T32" fmla="*/ 714 w 862"/>
                <a:gd name="T33" fmla="*/ 87 h 206"/>
                <a:gd name="T34" fmla="*/ 731 w 862"/>
                <a:gd name="T35" fmla="*/ 70 h 206"/>
                <a:gd name="T36" fmla="*/ 714 w 862"/>
                <a:gd name="T37" fmla="*/ 53 h 206"/>
                <a:gd name="T38" fmla="*/ 643 w 862"/>
                <a:gd name="T39" fmla="*/ 53 h 206"/>
                <a:gd name="T40" fmla="*/ 625 w 862"/>
                <a:gd name="T41" fmla="*/ 70 h 206"/>
                <a:gd name="T42" fmla="*/ 643 w 862"/>
                <a:gd name="T43" fmla="*/ 87 h 206"/>
                <a:gd name="T44" fmla="*/ 660 w 862"/>
                <a:gd name="T45" fmla="*/ 70 h 206"/>
                <a:gd name="T46" fmla="*/ 643 w 862"/>
                <a:gd name="T47" fmla="*/ 53 h 206"/>
                <a:gd name="T48" fmla="*/ 139 w 862"/>
                <a:gd name="T49" fmla="*/ 77 h 206"/>
                <a:gd name="T50" fmla="*/ 132 w 862"/>
                <a:gd name="T51" fmla="*/ 71 h 206"/>
                <a:gd name="T52" fmla="*/ 80 w 862"/>
                <a:gd name="T53" fmla="*/ 71 h 206"/>
                <a:gd name="T54" fmla="*/ 74 w 862"/>
                <a:gd name="T55" fmla="*/ 77 h 206"/>
                <a:gd name="T56" fmla="*/ 74 w 862"/>
                <a:gd name="T57" fmla="*/ 129 h 206"/>
                <a:gd name="T58" fmla="*/ 80 w 862"/>
                <a:gd name="T59" fmla="*/ 135 h 206"/>
                <a:gd name="T60" fmla="*/ 132 w 862"/>
                <a:gd name="T61" fmla="*/ 135 h 206"/>
                <a:gd name="T62" fmla="*/ 139 w 862"/>
                <a:gd name="T63" fmla="*/ 129 h 206"/>
                <a:gd name="T64" fmla="*/ 139 w 862"/>
                <a:gd name="T65" fmla="*/ 7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2" h="206">
                  <a:moveTo>
                    <a:pt x="0" y="29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832" y="0"/>
                    <a:pt x="832" y="0"/>
                    <a:pt x="832" y="0"/>
                  </a:cubicBezTo>
                  <a:cubicBezTo>
                    <a:pt x="848" y="0"/>
                    <a:pt x="862" y="13"/>
                    <a:pt x="862" y="29"/>
                  </a:cubicBezTo>
                  <a:cubicBezTo>
                    <a:pt x="862" y="176"/>
                    <a:pt x="862" y="176"/>
                    <a:pt x="862" y="176"/>
                  </a:cubicBezTo>
                  <a:cubicBezTo>
                    <a:pt x="862" y="193"/>
                    <a:pt x="848" y="206"/>
                    <a:pt x="832" y="206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13" y="206"/>
                    <a:pt x="0" y="193"/>
                    <a:pt x="0" y="176"/>
                  </a:cubicBezTo>
                  <a:lnTo>
                    <a:pt x="0" y="29"/>
                  </a:lnTo>
                  <a:close/>
                  <a:moveTo>
                    <a:pt x="779" y="53"/>
                  </a:moveTo>
                  <a:cubicBezTo>
                    <a:pt x="769" y="53"/>
                    <a:pt x="761" y="60"/>
                    <a:pt x="761" y="70"/>
                  </a:cubicBezTo>
                  <a:cubicBezTo>
                    <a:pt x="761" y="80"/>
                    <a:pt x="769" y="87"/>
                    <a:pt x="779" y="87"/>
                  </a:cubicBezTo>
                  <a:cubicBezTo>
                    <a:pt x="788" y="87"/>
                    <a:pt x="796" y="80"/>
                    <a:pt x="796" y="70"/>
                  </a:cubicBezTo>
                  <a:cubicBezTo>
                    <a:pt x="796" y="60"/>
                    <a:pt x="788" y="53"/>
                    <a:pt x="779" y="53"/>
                  </a:cubicBezTo>
                  <a:close/>
                  <a:moveTo>
                    <a:pt x="714" y="53"/>
                  </a:moveTo>
                  <a:cubicBezTo>
                    <a:pt x="704" y="53"/>
                    <a:pt x="696" y="60"/>
                    <a:pt x="696" y="70"/>
                  </a:cubicBezTo>
                  <a:cubicBezTo>
                    <a:pt x="696" y="80"/>
                    <a:pt x="704" y="87"/>
                    <a:pt x="714" y="87"/>
                  </a:cubicBezTo>
                  <a:cubicBezTo>
                    <a:pt x="723" y="87"/>
                    <a:pt x="731" y="80"/>
                    <a:pt x="731" y="70"/>
                  </a:cubicBezTo>
                  <a:cubicBezTo>
                    <a:pt x="731" y="60"/>
                    <a:pt x="723" y="53"/>
                    <a:pt x="714" y="53"/>
                  </a:cubicBezTo>
                  <a:close/>
                  <a:moveTo>
                    <a:pt x="643" y="53"/>
                  </a:moveTo>
                  <a:cubicBezTo>
                    <a:pt x="633" y="53"/>
                    <a:pt x="625" y="60"/>
                    <a:pt x="625" y="70"/>
                  </a:cubicBezTo>
                  <a:cubicBezTo>
                    <a:pt x="625" y="80"/>
                    <a:pt x="633" y="87"/>
                    <a:pt x="643" y="87"/>
                  </a:cubicBezTo>
                  <a:cubicBezTo>
                    <a:pt x="652" y="87"/>
                    <a:pt x="660" y="80"/>
                    <a:pt x="660" y="70"/>
                  </a:cubicBezTo>
                  <a:cubicBezTo>
                    <a:pt x="660" y="60"/>
                    <a:pt x="652" y="53"/>
                    <a:pt x="643" y="53"/>
                  </a:cubicBezTo>
                  <a:close/>
                  <a:moveTo>
                    <a:pt x="139" y="77"/>
                  </a:moveTo>
                  <a:cubicBezTo>
                    <a:pt x="139" y="74"/>
                    <a:pt x="136" y="71"/>
                    <a:pt x="132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7" y="71"/>
                    <a:pt x="74" y="74"/>
                    <a:pt x="74" y="77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32"/>
                    <a:pt x="77" y="135"/>
                    <a:pt x="80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6" y="135"/>
                    <a:pt x="139" y="132"/>
                    <a:pt x="139" y="129"/>
                  </a:cubicBezTo>
                  <a:lnTo>
                    <a:pt x="139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20" tIns="45711" rIns="91420" bIns="4571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venir Medium"/>
              </a:endParaRPr>
            </a:p>
          </p:txBody>
        </p:sp>
        <p:sp>
          <p:nvSpPr>
            <p:cNvPr id="88" name="Freeform 16"/>
            <p:cNvSpPr>
              <a:spLocks noEditPoints="1"/>
            </p:cNvSpPr>
            <p:nvPr/>
          </p:nvSpPr>
          <p:spPr bwMode="auto">
            <a:xfrm>
              <a:off x="11499760" y="4698146"/>
              <a:ext cx="995581" cy="282987"/>
            </a:xfrm>
            <a:custGeom>
              <a:avLst/>
              <a:gdLst>
                <a:gd name="T0" fmla="*/ 0 w 862"/>
                <a:gd name="T1" fmla="*/ 29 h 206"/>
                <a:gd name="T2" fmla="*/ 29 w 862"/>
                <a:gd name="T3" fmla="*/ 0 h 206"/>
                <a:gd name="T4" fmla="*/ 832 w 862"/>
                <a:gd name="T5" fmla="*/ 0 h 206"/>
                <a:gd name="T6" fmla="*/ 862 w 862"/>
                <a:gd name="T7" fmla="*/ 29 h 206"/>
                <a:gd name="T8" fmla="*/ 862 w 862"/>
                <a:gd name="T9" fmla="*/ 176 h 206"/>
                <a:gd name="T10" fmla="*/ 832 w 862"/>
                <a:gd name="T11" fmla="*/ 206 h 206"/>
                <a:gd name="T12" fmla="*/ 29 w 862"/>
                <a:gd name="T13" fmla="*/ 206 h 206"/>
                <a:gd name="T14" fmla="*/ 0 w 862"/>
                <a:gd name="T15" fmla="*/ 176 h 206"/>
                <a:gd name="T16" fmla="*/ 0 w 862"/>
                <a:gd name="T17" fmla="*/ 29 h 206"/>
                <a:gd name="T18" fmla="*/ 779 w 862"/>
                <a:gd name="T19" fmla="*/ 53 h 206"/>
                <a:gd name="T20" fmla="*/ 761 w 862"/>
                <a:gd name="T21" fmla="*/ 70 h 206"/>
                <a:gd name="T22" fmla="*/ 779 w 862"/>
                <a:gd name="T23" fmla="*/ 87 h 206"/>
                <a:gd name="T24" fmla="*/ 796 w 862"/>
                <a:gd name="T25" fmla="*/ 70 h 206"/>
                <a:gd name="T26" fmla="*/ 779 w 862"/>
                <a:gd name="T27" fmla="*/ 53 h 206"/>
                <a:gd name="T28" fmla="*/ 714 w 862"/>
                <a:gd name="T29" fmla="*/ 53 h 206"/>
                <a:gd name="T30" fmla="*/ 696 w 862"/>
                <a:gd name="T31" fmla="*/ 70 h 206"/>
                <a:gd name="T32" fmla="*/ 714 w 862"/>
                <a:gd name="T33" fmla="*/ 87 h 206"/>
                <a:gd name="T34" fmla="*/ 731 w 862"/>
                <a:gd name="T35" fmla="*/ 70 h 206"/>
                <a:gd name="T36" fmla="*/ 714 w 862"/>
                <a:gd name="T37" fmla="*/ 53 h 206"/>
                <a:gd name="T38" fmla="*/ 643 w 862"/>
                <a:gd name="T39" fmla="*/ 53 h 206"/>
                <a:gd name="T40" fmla="*/ 625 w 862"/>
                <a:gd name="T41" fmla="*/ 70 h 206"/>
                <a:gd name="T42" fmla="*/ 643 w 862"/>
                <a:gd name="T43" fmla="*/ 87 h 206"/>
                <a:gd name="T44" fmla="*/ 660 w 862"/>
                <a:gd name="T45" fmla="*/ 70 h 206"/>
                <a:gd name="T46" fmla="*/ 643 w 862"/>
                <a:gd name="T47" fmla="*/ 53 h 206"/>
                <a:gd name="T48" fmla="*/ 139 w 862"/>
                <a:gd name="T49" fmla="*/ 77 h 206"/>
                <a:gd name="T50" fmla="*/ 132 w 862"/>
                <a:gd name="T51" fmla="*/ 71 h 206"/>
                <a:gd name="T52" fmla="*/ 80 w 862"/>
                <a:gd name="T53" fmla="*/ 71 h 206"/>
                <a:gd name="T54" fmla="*/ 74 w 862"/>
                <a:gd name="T55" fmla="*/ 77 h 206"/>
                <a:gd name="T56" fmla="*/ 74 w 862"/>
                <a:gd name="T57" fmla="*/ 129 h 206"/>
                <a:gd name="T58" fmla="*/ 80 w 862"/>
                <a:gd name="T59" fmla="*/ 135 h 206"/>
                <a:gd name="T60" fmla="*/ 132 w 862"/>
                <a:gd name="T61" fmla="*/ 135 h 206"/>
                <a:gd name="T62" fmla="*/ 139 w 862"/>
                <a:gd name="T63" fmla="*/ 129 h 206"/>
                <a:gd name="T64" fmla="*/ 139 w 862"/>
                <a:gd name="T65" fmla="*/ 7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2" h="206">
                  <a:moveTo>
                    <a:pt x="0" y="29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832" y="0"/>
                    <a:pt x="832" y="0"/>
                    <a:pt x="832" y="0"/>
                  </a:cubicBezTo>
                  <a:cubicBezTo>
                    <a:pt x="848" y="0"/>
                    <a:pt x="862" y="13"/>
                    <a:pt x="862" y="29"/>
                  </a:cubicBezTo>
                  <a:cubicBezTo>
                    <a:pt x="862" y="176"/>
                    <a:pt x="862" y="176"/>
                    <a:pt x="862" y="176"/>
                  </a:cubicBezTo>
                  <a:cubicBezTo>
                    <a:pt x="862" y="193"/>
                    <a:pt x="848" y="206"/>
                    <a:pt x="832" y="206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13" y="206"/>
                    <a:pt x="0" y="193"/>
                    <a:pt x="0" y="176"/>
                  </a:cubicBezTo>
                  <a:lnTo>
                    <a:pt x="0" y="29"/>
                  </a:lnTo>
                  <a:close/>
                  <a:moveTo>
                    <a:pt x="779" y="53"/>
                  </a:moveTo>
                  <a:cubicBezTo>
                    <a:pt x="769" y="53"/>
                    <a:pt x="761" y="60"/>
                    <a:pt x="761" y="70"/>
                  </a:cubicBezTo>
                  <a:cubicBezTo>
                    <a:pt x="761" y="80"/>
                    <a:pt x="769" y="87"/>
                    <a:pt x="779" y="87"/>
                  </a:cubicBezTo>
                  <a:cubicBezTo>
                    <a:pt x="788" y="87"/>
                    <a:pt x="796" y="80"/>
                    <a:pt x="796" y="70"/>
                  </a:cubicBezTo>
                  <a:cubicBezTo>
                    <a:pt x="796" y="60"/>
                    <a:pt x="788" y="53"/>
                    <a:pt x="779" y="53"/>
                  </a:cubicBezTo>
                  <a:close/>
                  <a:moveTo>
                    <a:pt x="714" y="53"/>
                  </a:moveTo>
                  <a:cubicBezTo>
                    <a:pt x="704" y="53"/>
                    <a:pt x="696" y="60"/>
                    <a:pt x="696" y="70"/>
                  </a:cubicBezTo>
                  <a:cubicBezTo>
                    <a:pt x="696" y="80"/>
                    <a:pt x="704" y="87"/>
                    <a:pt x="714" y="87"/>
                  </a:cubicBezTo>
                  <a:cubicBezTo>
                    <a:pt x="723" y="87"/>
                    <a:pt x="731" y="80"/>
                    <a:pt x="731" y="70"/>
                  </a:cubicBezTo>
                  <a:cubicBezTo>
                    <a:pt x="731" y="60"/>
                    <a:pt x="723" y="53"/>
                    <a:pt x="714" y="53"/>
                  </a:cubicBezTo>
                  <a:close/>
                  <a:moveTo>
                    <a:pt x="643" y="53"/>
                  </a:moveTo>
                  <a:cubicBezTo>
                    <a:pt x="633" y="53"/>
                    <a:pt x="625" y="60"/>
                    <a:pt x="625" y="70"/>
                  </a:cubicBezTo>
                  <a:cubicBezTo>
                    <a:pt x="625" y="80"/>
                    <a:pt x="633" y="87"/>
                    <a:pt x="643" y="87"/>
                  </a:cubicBezTo>
                  <a:cubicBezTo>
                    <a:pt x="652" y="87"/>
                    <a:pt x="660" y="80"/>
                    <a:pt x="660" y="70"/>
                  </a:cubicBezTo>
                  <a:cubicBezTo>
                    <a:pt x="660" y="60"/>
                    <a:pt x="652" y="53"/>
                    <a:pt x="643" y="53"/>
                  </a:cubicBezTo>
                  <a:close/>
                  <a:moveTo>
                    <a:pt x="139" y="77"/>
                  </a:moveTo>
                  <a:cubicBezTo>
                    <a:pt x="139" y="74"/>
                    <a:pt x="136" y="71"/>
                    <a:pt x="132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7" y="71"/>
                    <a:pt x="74" y="74"/>
                    <a:pt x="74" y="77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32"/>
                    <a:pt x="77" y="135"/>
                    <a:pt x="80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6" y="135"/>
                    <a:pt x="139" y="132"/>
                    <a:pt x="139" y="129"/>
                  </a:cubicBezTo>
                  <a:lnTo>
                    <a:pt x="139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20" tIns="45711" rIns="91420" bIns="4571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Avenir Medium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440615" y="3276362"/>
              <a:ext cx="1482455" cy="4842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0" tIns="45711" rIns="91420" bIns="45711" rtlCol="0" anchor="ctr"/>
            <a:lstStyle/>
            <a:p>
              <a:pPr algn="ctr"/>
              <a:r>
                <a:rPr lang="en-US" sz="1500" dirty="0">
                  <a:solidFill>
                    <a:schemeClr val="accent1"/>
                  </a:solidFill>
                  <a:cs typeface="Avenir Medium"/>
                </a:rPr>
                <a:t>Managed by VMware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9956727" y="3276362"/>
              <a:ext cx="2538617" cy="4842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0" tIns="45711" rIns="91420" bIns="45711" rtlCol="0" anchor="ctr"/>
            <a:lstStyle/>
            <a:p>
              <a:pPr algn="ctr"/>
              <a:r>
                <a:rPr lang="en-US" sz="1500" dirty="0">
                  <a:solidFill>
                    <a:schemeClr val="accent4"/>
                  </a:solidFill>
                  <a:cs typeface="Avenir Medium"/>
                </a:rPr>
                <a:t>Managed by Customer</a:t>
              </a:r>
            </a:p>
          </p:txBody>
        </p:sp>
        <p:sp>
          <p:nvSpPr>
            <p:cNvPr id="91" name="Rounded Rectangle 90"/>
            <p:cNvSpPr>
              <a:spLocks noChangeAspect="1"/>
            </p:cNvSpPr>
            <p:nvPr/>
          </p:nvSpPr>
          <p:spPr>
            <a:xfrm>
              <a:off x="8449365" y="2756818"/>
              <a:ext cx="458654" cy="459499"/>
            </a:xfrm>
            <a:prstGeom prst="round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Avenir Medium"/>
                </a:rPr>
                <a:t>VC</a:t>
              </a:r>
            </a:p>
          </p:txBody>
        </p:sp>
        <p:sp>
          <p:nvSpPr>
            <p:cNvPr id="92" name="Rounded Rectangle 91"/>
            <p:cNvSpPr>
              <a:spLocks noChangeAspect="1"/>
            </p:cNvSpPr>
            <p:nvPr/>
          </p:nvSpPr>
          <p:spPr>
            <a:xfrm>
              <a:off x="8961265" y="2756818"/>
              <a:ext cx="458654" cy="459499"/>
            </a:xfrm>
            <a:prstGeom prst="round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Avenir Medium"/>
                </a:rPr>
                <a:t>NSX</a:t>
              </a:r>
            </a:p>
          </p:txBody>
        </p:sp>
        <p:sp>
          <p:nvSpPr>
            <p:cNvPr id="93" name="Rounded Rectangle 92"/>
            <p:cNvSpPr>
              <a:spLocks noChangeAspect="1"/>
            </p:cNvSpPr>
            <p:nvPr/>
          </p:nvSpPr>
          <p:spPr>
            <a:xfrm>
              <a:off x="9473165" y="2756818"/>
              <a:ext cx="458654" cy="459499"/>
            </a:xfrm>
            <a:prstGeom prst="round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Avenir Medium"/>
                </a:rPr>
                <a:t>PSC</a:t>
              </a:r>
            </a:p>
          </p:txBody>
        </p:sp>
        <p:sp>
          <p:nvSpPr>
            <p:cNvPr id="94" name="Rounded Rectangle 93"/>
            <p:cNvSpPr>
              <a:spLocks noChangeAspect="1"/>
            </p:cNvSpPr>
            <p:nvPr/>
          </p:nvSpPr>
          <p:spPr>
            <a:xfrm>
              <a:off x="10499033" y="2756818"/>
              <a:ext cx="458654" cy="459499"/>
            </a:xfrm>
            <a:prstGeom prst="roundRect">
              <a:avLst/>
            </a:prstGeom>
            <a:solidFill>
              <a:schemeClr val="accent4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Avenir Medium"/>
                </a:rPr>
                <a:t>VM</a:t>
              </a:r>
            </a:p>
          </p:txBody>
        </p:sp>
        <p:sp>
          <p:nvSpPr>
            <p:cNvPr id="95" name="Rounded Rectangle 94"/>
            <p:cNvSpPr>
              <a:spLocks noChangeAspect="1"/>
            </p:cNvSpPr>
            <p:nvPr/>
          </p:nvSpPr>
          <p:spPr>
            <a:xfrm>
              <a:off x="11010931" y="2756818"/>
              <a:ext cx="458654" cy="459499"/>
            </a:xfrm>
            <a:prstGeom prst="roundRect">
              <a:avLst/>
            </a:prstGeom>
            <a:solidFill>
              <a:schemeClr val="accent4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Avenir Medium"/>
                </a:rPr>
                <a:t>VM</a:t>
              </a:r>
            </a:p>
          </p:txBody>
        </p:sp>
        <p:sp>
          <p:nvSpPr>
            <p:cNvPr id="96" name="Rounded Rectangle 95"/>
            <p:cNvSpPr>
              <a:spLocks noChangeAspect="1"/>
            </p:cNvSpPr>
            <p:nvPr/>
          </p:nvSpPr>
          <p:spPr>
            <a:xfrm>
              <a:off x="11522834" y="2756818"/>
              <a:ext cx="458654" cy="459499"/>
            </a:xfrm>
            <a:prstGeom prst="roundRect">
              <a:avLst/>
            </a:prstGeom>
            <a:solidFill>
              <a:schemeClr val="accent4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Avenir Medium"/>
                </a:rPr>
                <a:t>VM</a:t>
              </a:r>
            </a:p>
          </p:txBody>
        </p:sp>
        <p:sp>
          <p:nvSpPr>
            <p:cNvPr id="97" name="Rounded Rectangle 96"/>
            <p:cNvSpPr>
              <a:spLocks noChangeAspect="1"/>
            </p:cNvSpPr>
            <p:nvPr/>
          </p:nvSpPr>
          <p:spPr>
            <a:xfrm>
              <a:off x="9987131" y="2756818"/>
              <a:ext cx="458654" cy="459499"/>
            </a:xfrm>
            <a:prstGeom prst="roundRect">
              <a:avLst/>
            </a:prstGeom>
            <a:solidFill>
              <a:schemeClr val="accent4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Avenir Medium"/>
                </a:rPr>
                <a:t>VM</a:t>
              </a:r>
            </a:p>
          </p:txBody>
        </p:sp>
        <p:sp>
          <p:nvSpPr>
            <p:cNvPr id="103" name="Rounded Rectangle 102"/>
            <p:cNvSpPr>
              <a:spLocks noChangeAspect="1"/>
            </p:cNvSpPr>
            <p:nvPr/>
          </p:nvSpPr>
          <p:spPr>
            <a:xfrm>
              <a:off x="12036048" y="2756818"/>
              <a:ext cx="458654" cy="459499"/>
            </a:xfrm>
            <a:prstGeom prst="roundRect">
              <a:avLst/>
            </a:prstGeom>
            <a:solidFill>
              <a:schemeClr val="accent4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Avenir Medium"/>
                </a:rPr>
                <a:t>VM</a:t>
              </a:r>
            </a:p>
          </p:txBody>
        </p:sp>
      </p:grpSp>
      <p:cxnSp>
        <p:nvCxnSpPr>
          <p:cNvPr id="104" name="Straight Connector 103"/>
          <p:cNvCxnSpPr/>
          <p:nvPr/>
        </p:nvCxnSpPr>
        <p:spPr>
          <a:xfrm flipH="1">
            <a:off x="10313783" y="3633476"/>
            <a:ext cx="552283" cy="0"/>
          </a:xfrm>
          <a:prstGeom prst="line">
            <a:avLst/>
          </a:prstGeom>
          <a:ln w="19050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" name="Group 114"/>
          <p:cNvGrpSpPr/>
          <p:nvPr/>
        </p:nvGrpSpPr>
        <p:grpSpPr>
          <a:xfrm>
            <a:off x="8198452" y="2435124"/>
            <a:ext cx="2971971" cy="909199"/>
            <a:chOff x="8607255" y="1378389"/>
            <a:chExt cx="2971971" cy="909199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8607255" y="1378389"/>
              <a:ext cx="2971970" cy="1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V="1">
              <a:off x="11579225" y="1378390"/>
              <a:ext cx="1" cy="909198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/>
          <p:cNvGrpSpPr/>
          <p:nvPr/>
        </p:nvGrpSpPr>
        <p:grpSpPr>
          <a:xfrm flipH="1">
            <a:off x="5340658" y="2435124"/>
            <a:ext cx="2971971" cy="909199"/>
            <a:chOff x="8607255" y="1378389"/>
            <a:chExt cx="2971971" cy="909199"/>
          </a:xfrm>
        </p:grpSpPr>
        <p:cxnSp>
          <p:nvCxnSpPr>
            <p:cNvPr id="117" name="Straight Connector 116"/>
            <p:cNvCxnSpPr/>
            <p:nvPr/>
          </p:nvCxnSpPr>
          <p:spPr>
            <a:xfrm flipV="1">
              <a:off x="8607255" y="1378389"/>
              <a:ext cx="2971970" cy="1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V="1">
              <a:off x="11579225" y="1378390"/>
              <a:ext cx="1" cy="909198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CCF93D7-44E9-4146-A810-93D134DD52AE}"/>
              </a:ext>
            </a:extLst>
          </p:cNvPr>
          <p:cNvGrpSpPr/>
          <p:nvPr/>
        </p:nvGrpSpPr>
        <p:grpSpPr>
          <a:xfrm>
            <a:off x="5021029" y="3329289"/>
            <a:ext cx="751004" cy="660492"/>
            <a:chOff x="7078578" y="507504"/>
            <a:chExt cx="676899" cy="635041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9FC1343-0579-4640-9383-8B5D53671CA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78578" y="560931"/>
              <a:ext cx="548760" cy="548640"/>
              <a:chOff x="12634913" y="-441325"/>
              <a:chExt cx="7083425" cy="7081838"/>
            </a:xfrm>
          </p:grpSpPr>
          <p:sp>
            <p:nvSpPr>
              <p:cNvPr id="98" name="Freeform 256">
                <a:extLst>
                  <a:ext uri="{FF2B5EF4-FFF2-40B4-BE49-F238E27FC236}">
                    <a16:creationId xmlns:a16="http://schemas.microsoft.com/office/drawing/2014/main" id="{3F36259C-A4B1-104B-9191-71035BA01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4913" y="-441325"/>
                <a:ext cx="7083425" cy="7081838"/>
              </a:xfrm>
              <a:custGeom>
                <a:avLst/>
                <a:gdLst>
                  <a:gd name="T0" fmla="*/ 1886 w 1886"/>
                  <a:gd name="T1" fmla="*/ 867 h 1886"/>
                  <a:gd name="T2" fmla="*/ 1635 w 1886"/>
                  <a:gd name="T3" fmla="*/ 257 h 1886"/>
                  <a:gd name="T4" fmla="*/ 1019 w 1886"/>
                  <a:gd name="T5" fmla="*/ 0 h 1886"/>
                  <a:gd name="T6" fmla="*/ 408 w 1886"/>
                  <a:gd name="T7" fmla="*/ 252 h 1886"/>
                  <a:gd name="T8" fmla="*/ 408 w 1886"/>
                  <a:gd name="T9" fmla="*/ 251 h 1886"/>
                  <a:gd name="T10" fmla="*/ 251 w 1886"/>
                  <a:gd name="T11" fmla="*/ 408 h 1886"/>
                  <a:gd name="T12" fmla="*/ 252 w 1886"/>
                  <a:gd name="T13" fmla="*/ 409 h 1886"/>
                  <a:gd name="T14" fmla="*/ 10 w 1886"/>
                  <a:gd name="T15" fmla="*/ 888 h 1886"/>
                  <a:gd name="T16" fmla="*/ 9 w 1886"/>
                  <a:gd name="T17" fmla="*/ 892 h 1886"/>
                  <a:gd name="T18" fmla="*/ 4 w 1886"/>
                  <a:gd name="T19" fmla="*/ 931 h 1886"/>
                  <a:gd name="T20" fmla="*/ 3 w 1886"/>
                  <a:gd name="T21" fmla="*/ 941 h 1886"/>
                  <a:gd name="T22" fmla="*/ 1 w 1886"/>
                  <a:gd name="T23" fmla="*/ 975 h 1886"/>
                  <a:gd name="T24" fmla="*/ 1 w 1886"/>
                  <a:gd name="T25" fmla="*/ 981 h 1886"/>
                  <a:gd name="T26" fmla="*/ 0 w 1886"/>
                  <a:gd name="T27" fmla="*/ 1020 h 1886"/>
                  <a:gd name="T28" fmla="*/ 1 w 1886"/>
                  <a:gd name="T29" fmla="*/ 1064 h 1886"/>
                  <a:gd name="T30" fmla="*/ 1 w 1886"/>
                  <a:gd name="T31" fmla="*/ 1069 h 1886"/>
                  <a:gd name="T32" fmla="*/ 4 w 1886"/>
                  <a:gd name="T33" fmla="*/ 1109 h 1886"/>
                  <a:gd name="T34" fmla="*/ 5 w 1886"/>
                  <a:gd name="T35" fmla="*/ 1115 h 1886"/>
                  <a:gd name="T36" fmla="*/ 10 w 1886"/>
                  <a:gd name="T37" fmla="*/ 1152 h 1886"/>
                  <a:gd name="T38" fmla="*/ 11 w 1886"/>
                  <a:gd name="T39" fmla="*/ 1156 h 1886"/>
                  <a:gd name="T40" fmla="*/ 18 w 1886"/>
                  <a:gd name="T41" fmla="*/ 1195 h 1886"/>
                  <a:gd name="T42" fmla="*/ 18 w 1886"/>
                  <a:gd name="T43" fmla="*/ 1196 h 1886"/>
                  <a:gd name="T44" fmla="*/ 693 w 1886"/>
                  <a:gd name="T45" fmla="*/ 1869 h 1886"/>
                  <a:gd name="T46" fmla="*/ 693 w 1886"/>
                  <a:gd name="T47" fmla="*/ 1869 h 1886"/>
                  <a:gd name="T48" fmla="*/ 778 w 1886"/>
                  <a:gd name="T49" fmla="*/ 1882 h 1886"/>
                  <a:gd name="T50" fmla="*/ 779 w 1886"/>
                  <a:gd name="T51" fmla="*/ 1882 h 1886"/>
                  <a:gd name="T52" fmla="*/ 866 w 1886"/>
                  <a:gd name="T53" fmla="*/ 1886 h 1886"/>
                  <a:gd name="T54" fmla="*/ 866 w 1886"/>
                  <a:gd name="T55" fmla="*/ 1886 h 1886"/>
                  <a:gd name="T56" fmla="*/ 866 w 1886"/>
                  <a:gd name="T57" fmla="*/ 1886 h 1886"/>
                  <a:gd name="T58" fmla="*/ 867 w 1886"/>
                  <a:gd name="T59" fmla="*/ 1886 h 1886"/>
                  <a:gd name="T60" fmla="*/ 911 w 1886"/>
                  <a:gd name="T61" fmla="*/ 1885 h 1886"/>
                  <a:gd name="T62" fmla="*/ 921 w 1886"/>
                  <a:gd name="T63" fmla="*/ 1884 h 1886"/>
                  <a:gd name="T64" fmla="*/ 956 w 1886"/>
                  <a:gd name="T65" fmla="*/ 1882 h 1886"/>
                  <a:gd name="T66" fmla="*/ 965 w 1886"/>
                  <a:gd name="T67" fmla="*/ 1880 h 1886"/>
                  <a:gd name="T68" fmla="*/ 1000 w 1886"/>
                  <a:gd name="T69" fmla="*/ 1876 h 1886"/>
                  <a:gd name="T70" fmla="*/ 1006 w 1886"/>
                  <a:gd name="T71" fmla="*/ 1875 h 1886"/>
                  <a:gd name="T72" fmla="*/ 1043 w 1886"/>
                  <a:gd name="T73" fmla="*/ 1868 h 1886"/>
                  <a:gd name="T74" fmla="*/ 1045 w 1886"/>
                  <a:gd name="T75" fmla="*/ 1868 h 1886"/>
                  <a:gd name="T76" fmla="*/ 1494 w 1886"/>
                  <a:gd name="T77" fmla="*/ 1617 h 1886"/>
                  <a:gd name="T78" fmla="*/ 1664 w 1886"/>
                  <a:gd name="T79" fmla="*/ 1444 h 1886"/>
                  <a:gd name="T80" fmla="*/ 1886 w 1886"/>
                  <a:gd name="T81" fmla="*/ 867 h 1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86" h="1886">
                    <a:moveTo>
                      <a:pt x="1886" y="867"/>
                    </a:moveTo>
                    <a:cubicBezTo>
                      <a:pt x="1886" y="629"/>
                      <a:pt x="1790" y="414"/>
                      <a:pt x="1635" y="257"/>
                    </a:cubicBezTo>
                    <a:cubicBezTo>
                      <a:pt x="1478" y="99"/>
                      <a:pt x="1260" y="0"/>
                      <a:pt x="1019" y="0"/>
                    </a:cubicBezTo>
                    <a:cubicBezTo>
                      <a:pt x="781" y="0"/>
                      <a:pt x="565" y="96"/>
                      <a:pt x="408" y="252"/>
                    </a:cubicBezTo>
                    <a:cubicBezTo>
                      <a:pt x="408" y="251"/>
                      <a:pt x="408" y="251"/>
                      <a:pt x="408" y="251"/>
                    </a:cubicBezTo>
                    <a:cubicBezTo>
                      <a:pt x="251" y="408"/>
                      <a:pt x="251" y="408"/>
                      <a:pt x="251" y="408"/>
                    </a:cubicBezTo>
                    <a:cubicBezTo>
                      <a:pt x="252" y="409"/>
                      <a:pt x="252" y="409"/>
                      <a:pt x="252" y="409"/>
                    </a:cubicBezTo>
                    <a:cubicBezTo>
                      <a:pt x="125" y="536"/>
                      <a:pt x="38" y="702"/>
                      <a:pt x="10" y="888"/>
                    </a:cubicBezTo>
                    <a:cubicBezTo>
                      <a:pt x="9" y="890"/>
                      <a:pt x="9" y="891"/>
                      <a:pt x="9" y="892"/>
                    </a:cubicBezTo>
                    <a:cubicBezTo>
                      <a:pt x="7" y="905"/>
                      <a:pt x="5" y="918"/>
                      <a:pt x="4" y="931"/>
                    </a:cubicBezTo>
                    <a:cubicBezTo>
                      <a:pt x="4" y="935"/>
                      <a:pt x="4" y="938"/>
                      <a:pt x="3" y="941"/>
                    </a:cubicBezTo>
                    <a:cubicBezTo>
                      <a:pt x="2" y="953"/>
                      <a:pt x="1" y="964"/>
                      <a:pt x="1" y="975"/>
                    </a:cubicBezTo>
                    <a:cubicBezTo>
                      <a:pt x="1" y="977"/>
                      <a:pt x="1" y="979"/>
                      <a:pt x="1" y="981"/>
                    </a:cubicBezTo>
                    <a:cubicBezTo>
                      <a:pt x="0" y="994"/>
                      <a:pt x="0" y="1007"/>
                      <a:pt x="0" y="1020"/>
                    </a:cubicBezTo>
                    <a:cubicBezTo>
                      <a:pt x="0" y="1035"/>
                      <a:pt x="0" y="1050"/>
                      <a:pt x="1" y="1064"/>
                    </a:cubicBezTo>
                    <a:cubicBezTo>
                      <a:pt x="1" y="1066"/>
                      <a:pt x="1" y="1067"/>
                      <a:pt x="1" y="1069"/>
                    </a:cubicBezTo>
                    <a:cubicBezTo>
                      <a:pt x="2" y="1082"/>
                      <a:pt x="3" y="1095"/>
                      <a:pt x="4" y="1109"/>
                    </a:cubicBezTo>
                    <a:cubicBezTo>
                      <a:pt x="4" y="1111"/>
                      <a:pt x="5" y="1113"/>
                      <a:pt x="5" y="1115"/>
                    </a:cubicBezTo>
                    <a:cubicBezTo>
                      <a:pt x="6" y="1128"/>
                      <a:pt x="8" y="1140"/>
                      <a:pt x="10" y="1152"/>
                    </a:cubicBezTo>
                    <a:cubicBezTo>
                      <a:pt x="10" y="1154"/>
                      <a:pt x="10" y="1155"/>
                      <a:pt x="11" y="1156"/>
                    </a:cubicBezTo>
                    <a:cubicBezTo>
                      <a:pt x="13" y="1169"/>
                      <a:pt x="15" y="1182"/>
                      <a:pt x="18" y="1195"/>
                    </a:cubicBezTo>
                    <a:cubicBezTo>
                      <a:pt x="18" y="1195"/>
                      <a:pt x="18" y="1195"/>
                      <a:pt x="18" y="1196"/>
                    </a:cubicBezTo>
                    <a:cubicBezTo>
                      <a:pt x="87" y="1534"/>
                      <a:pt x="354" y="1800"/>
                      <a:pt x="693" y="1869"/>
                    </a:cubicBezTo>
                    <a:cubicBezTo>
                      <a:pt x="693" y="1869"/>
                      <a:pt x="693" y="1869"/>
                      <a:pt x="693" y="1869"/>
                    </a:cubicBezTo>
                    <a:cubicBezTo>
                      <a:pt x="721" y="1874"/>
                      <a:pt x="749" y="1879"/>
                      <a:pt x="778" y="1882"/>
                    </a:cubicBezTo>
                    <a:cubicBezTo>
                      <a:pt x="778" y="1882"/>
                      <a:pt x="778" y="1882"/>
                      <a:pt x="779" y="1882"/>
                    </a:cubicBezTo>
                    <a:cubicBezTo>
                      <a:pt x="807" y="1885"/>
                      <a:pt x="837" y="1886"/>
                      <a:pt x="866" y="1886"/>
                    </a:cubicBezTo>
                    <a:cubicBezTo>
                      <a:pt x="866" y="1886"/>
                      <a:pt x="866" y="1886"/>
                      <a:pt x="866" y="1886"/>
                    </a:cubicBezTo>
                    <a:cubicBezTo>
                      <a:pt x="866" y="1886"/>
                      <a:pt x="866" y="1886"/>
                      <a:pt x="866" y="1886"/>
                    </a:cubicBezTo>
                    <a:cubicBezTo>
                      <a:pt x="866" y="1886"/>
                      <a:pt x="867" y="1886"/>
                      <a:pt x="867" y="1886"/>
                    </a:cubicBezTo>
                    <a:cubicBezTo>
                      <a:pt x="882" y="1886"/>
                      <a:pt x="896" y="1886"/>
                      <a:pt x="911" y="1885"/>
                    </a:cubicBezTo>
                    <a:cubicBezTo>
                      <a:pt x="915" y="1885"/>
                      <a:pt x="918" y="1884"/>
                      <a:pt x="921" y="1884"/>
                    </a:cubicBezTo>
                    <a:cubicBezTo>
                      <a:pt x="933" y="1883"/>
                      <a:pt x="944" y="1883"/>
                      <a:pt x="956" y="1882"/>
                    </a:cubicBezTo>
                    <a:cubicBezTo>
                      <a:pt x="959" y="1881"/>
                      <a:pt x="962" y="1881"/>
                      <a:pt x="965" y="1880"/>
                    </a:cubicBezTo>
                    <a:cubicBezTo>
                      <a:pt x="977" y="1879"/>
                      <a:pt x="988" y="1878"/>
                      <a:pt x="1000" y="1876"/>
                    </a:cubicBezTo>
                    <a:cubicBezTo>
                      <a:pt x="1002" y="1876"/>
                      <a:pt x="1004" y="1875"/>
                      <a:pt x="1006" y="1875"/>
                    </a:cubicBezTo>
                    <a:cubicBezTo>
                      <a:pt x="1018" y="1873"/>
                      <a:pt x="1031" y="1871"/>
                      <a:pt x="1043" y="1868"/>
                    </a:cubicBezTo>
                    <a:cubicBezTo>
                      <a:pt x="1044" y="1868"/>
                      <a:pt x="1044" y="1868"/>
                      <a:pt x="1045" y="1868"/>
                    </a:cubicBezTo>
                    <a:cubicBezTo>
                      <a:pt x="1220" y="1831"/>
                      <a:pt x="1375" y="1741"/>
                      <a:pt x="1494" y="1617"/>
                    </a:cubicBezTo>
                    <a:cubicBezTo>
                      <a:pt x="1664" y="1444"/>
                      <a:pt x="1664" y="1444"/>
                      <a:pt x="1664" y="1444"/>
                    </a:cubicBezTo>
                    <a:cubicBezTo>
                      <a:pt x="1801" y="1291"/>
                      <a:pt x="1886" y="1089"/>
                      <a:pt x="1886" y="867"/>
                    </a:cubicBezTo>
                    <a:close/>
                  </a:path>
                </a:pathLst>
              </a:custGeom>
              <a:solidFill>
                <a:srgbClr val="1A65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257">
                <a:extLst>
                  <a:ext uri="{FF2B5EF4-FFF2-40B4-BE49-F238E27FC236}">
                    <a16:creationId xmlns:a16="http://schemas.microsoft.com/office/drawing/2014/main" id="{96E288F9-10DC-F048-A1E1-11A32EFF6D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4913" y="-441325"/>
                <a:ext cx="6140450" cy="6140450"/>
              </a:xfrm>
              <a:custGeom>
                <a:avLst/>
                <a:gdLst>
                  <a:gd name="T0" fmla="*/ 1019 w 1635"/>
                  <a:gd name="T1" fmla="*/ 0 h 1635"/>
                  <a:gd name="T2" fmla="*/ 871 w 1635"/>
                  <a:gd name="T3" fmla="*/ 13 h 1635"/>
                  <a:gd name="T4" fmla="*/ 408 w 1635"/>
                  <a:gd name="T5" fmla="*/ 252 h 1635"/>
                  <a:gd name="T6" fmla="*/ 408 w 1635"/>
                  <a:gd name="T7" fmla="*/ 251 h 1635"/>
                  <a:gd name="T8" fmla="*/ 251 w 1635"/>
                  <a:gd name="T9" fmla="*/ 408 h 1635"/>
                  <a:gd name="T10" fmla="*/ 252 w 1635"/>
                  <a:gd name="T11" fmla="*/ 409 h 1635"/>
                  <a:gd name="T12" fmla="*/ 0 w 1635"/>
                  <a:gd name="T13" fmla="*/ 1020 h 1635"/>
                  <a:gd name="T14" fmla="*/ 257 w 1635"/>
                  <a:gd name="T15" fmla="*/ 1635 h 1635"/>
                  <a:gd name="T16" fmla="*/ 1635 w 1635"/>
                  <a:gd name="T17" fmla="*/ 257 h 1635"/>
                  <a:gd name="T18" fmla="*/ 1019 w 1635"/>
                  <a:gd name="T19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35" h="1635">
                    <a:moveTo>
                      <a:pt x="1019" y="0"/>
                    </a:moveTo>
                    <a:cubicBezTo>
                      <a:pt x="969" y="0"/>
                      <a:pt x="919" y="5"/>
                      <a:pt x="871" y="13"/>
                    </a:cubicBezTo>
                    <a:cubicBezTo>
                      <a:pt x="692" y="44"/>
                      <a:pt x="532" y="129"/>
                      <a:pt x="408" y="252"/>
                    </a:cubicBezTo>
                    <a:cubicBezTo>
                      <a:pt x="408" y="251"/>
                      <a:pt x="408" y="251"/>
                      <a:pt x="408" y="251"/>
                    </a:cubicBezTo>
                    <a:cubicBezTo>
                      <a:pt x="251" y="408"/>
                      <a:pt x="251" y="408"/>
                      <a:pt x="251" y="408"/>
                    </a:cubicBezTo>
                    <a:cubicBezTo>
                      <a:pt x="252" y="409"/>
                      <a:pt x="252" y="409"/>
                      <a:pt x="252" y="409"/>
                    </a:cubicBezTo>
                    <a:cubicBezTo>
                      <a:pt x="96" y="566"/>
                      <a:pt x="0" y="781"/>
                      <a:pt x="0" y="1020"/>
                    </a:cubicBezTo>
                    <a:cubicBezTo>
                      <a:pt x="0" y="1260"/>
                      <a:pt x="98" y="1478"/>
                      <a:pt x="257" y="1635"/>
                    </a:cubicBezTo>
                    <a:cubicBezTo>
                      <a:pt x="1635" y="257"/>
                      <a:pt x="1635" y="257"/>
                      <a:pt x="1635" y="257"/>
                    </a:cubicBezTo>
                    <a:cubicBezTo>
                      <a:pt x="1478" y="99"/>
                      <a:pt x="1260" y="0"/>
                      <a:pt x="1019" y="0"/>
                    </a:cubicBezTo>
                    <a:close/>
                  </a:path>
                </a:pathLst>
              </a:custGeom>
              <a:solidFill>
                <a:srgbClr val="287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258">
                <a:extLst>
                  <a:ext uri="{FF2B5EF4-FFF2-40B4-BE49-F238E27FC236}">
                    <a16:creationId xmlns:a16="http://schemas.microsoft.com/office/drawing/2014/main" id="{8A4ECC3A-FF03-4941-A962-5940D4D9B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0113" y="523875"/>
                <a:ext cx="6118225" cy="6116638"/>
              </a:xfrm>
              <a:custGeom>
                <a:avLst/>
                <a:gdLst>
                  <a:gd name="T0" fmla="*/ 0 w 1629"/>
                  <a:gd name="T1" fmla="*/ 1378 h 1629"/>
                  <a:gd name="T2" fmla="*/ 609 w 1629"/>
                  <a:gd name="T3" fmla="*/ 1629 h 1629"/>
                  <a:gd name="T4" fmla="*/ 1228 w 1629"/>
                  <a:gd name="T5" fmla="*/ 1369 h 1629"/>
                  <a:gd name="T6" fmla="*/ 1407 w 1629"/>
                  <a:gd name="T7" fmla="*/ 1187 h 1629"/>
                  <a:gd name="T8" fmla="*/ 1615 w 1629"/>
                  <a:gd name="T9" fmla="*/ 763 h 1629"/>
                  <a:gd name="T10" fmla="*/ 1629 w 1629"/>
                  <a:gd name="T11" fmla="*/ 610 h 1629"/>
                  <a:gd name="T12" fmla="*/ 1378 w 1629"/>
                  <a:gd name="T13" fmla="*/ 0 h 1629"/>
                  <a:gd name="T14" fmla="*/ 0 w 1629"/>
                  <a:gd name="T15" fmla="*/ 1378 h 1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9" h="1629">
                    <a:moveTo>
                      <a:pt x="0" y="1378"/>
                    </a:moveTo>
                    <a:cubicBezTo>
                      <a:pt x="156" y="1533"/>
                      <a:pt x="372" y="1629"/>
                      <a:pt x="609" y="1629"/>
                    </a:cubicBezTo>
                    <a:cubicBezTo>
                      <a:pt x="852" y="1629"/>
                      <a:pt x="1071" y="1529"/>
                      <a:pt x="1228" y="1369"/>
                    </a:cubicBezTo>
                    <a:cubicBezTo>
                      <a:pt x="1407" y="1187"/>
                      <a:pt x="1407" y="1187"/>
                      <a:pt x="1407" y="1187"/>
                    </a:cubicBezTo>
                    <a:cubicBezTo>
                      <a:pt x="1512" y="1070"/>
                      <a:pt x="1586" y="924"/>
                      <a:pt x="1615" y="763"/>
                    </a:cubicBezTo>
                    <a:cubicBezTo>
                      <a:pt x="1624" y="713"/>
                      <a:pt x="1629" y="662"/>
                      <a:pt x="1629" y="610"/>
                    </a:cubicBezTo>
                    <a:cubicBezTo>
                      <a:pt x="1629" y="372"/>
                      <a:pt x="1533" y="157"/>
                      <a:pt x="1378" y="0"/>
                    </a:cubicBezTo>
                    <a:lnTo>
                      <a:pt x="0" y="1378"/>
                    </a:lnTo>
                    <a:close/>
                  </a:path>
                </a:pathLst>
              </a:custGeom>
              <a:solidFill>
                <a:srgbClr val="1455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Oval 259">
                <a:extLst>
                  <a:ext uri="{FF2B5EF4-FFF2-40B4-BE49-F238E27FC236}">
                    <a16:creationId xmlns:a16="http://schemas.microsoft.com/office/drawing/2014/main" id="{C6846822-414C-6C49-8AC0-60FDFECA1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4913" y="133350"/>
                <a:ext cx="6508750" cy="6507163"/>
              </a:xfrm>
              <a:prstGeom prst="ellipse">
                <a:avLst/>
              </a:prstGeom>
              <a:solidFill>
                <a:srgbClr val="1A65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260">
                <a:extLst>
                  <a:ext uri="{FF2B5EF4-FFF2-40B4-BE49-F238E27FC236}">
                    <a16:creationId xmlns:a16="http://schemas.microsoft.com/office/drawing/2014/main" id="{B70EFB91-A2D5-3042-8DF2-E25994BF06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860338" y="358775"/>
                <a:ext cx="6057900" cy="6056313"/>
              </a:xfrm>
              <a:custGeom>
                <a:avLst/>
                <a:gdLst>
                  <a:gd name="T0" fmla="*/ 734 w 1613"/>
                  <a:gd name="T1" fmla="*/ 1590 h 1613"/>
                  <a:gd name="T2" fmla="*/ 852 w 1613"/>
                  <a:gd name="T3" fmla="*/ 1572 h 1613"/>
                  <a:gd name="T4" fmla="*/ 808 w 1613"/>
                  <a:gd name="T5" fmla="*/ 1613 h 1613"/>
                  <a:gd name="T6" fmla="*/ 1041 w 1613"/>
                  <a:gd name="T7" fmla="*/ 1537 h 1613"/>
                  <a:gd name="T8" fmla="*/ 1148 w 1613"/>
                  <a:gd name="T9" fmla="*/ 1537 h 1613"/>
                  <a:gd name="T10" fmla="*/ 560 w 1613"/>
                  <a:gd name="T11" fmla="*/ 1574 h 1613"/>
                  <a:gd name="T12" fmla="*/ 450 w 1613"/>
                  <a:gd name="T13" fmla="*/ 1509 h 1613"/>
                  <a:gd name="T14" fmla="*/ 579 w 1613"/>
                  <a:gd name="T15" fmla="*/ 1560 h 1613"/>
                  <a:gd name="T16" fmla="*/ 1291 w 1613"/>
                  <a:gd name="T17" fmla="*/ 1426 h 1613"/>
                  <a:gd name="T18" fmla="*/ 1392 w 1613"/>
                  <a:gd name="T19" fmla="*/ 1332 h 1613"/>
                  <a:gd name="T20" fmla="*/ 1306 w 1613"/>
                  <a:gd name="T21" fmla="*/ 1433 h 1613"/>
                  <a:gd name="T22" fmla="*/ 216 w 1613"/>
                  <a:gd name="T23" fmla="*/ 1356 h 1613"/>
                  <a:gd name="T24" fmla="*/ 315 w 1613"/>
                  <a:gd name="T25" fmla="*/ 1395 h 1613"/>
                  <a:gd name="T26" fmla="*/ 1495 w 1613"/>
                  <a:gd name="T27" fmla="*/ 1206 h 1613"/>
                  <a:gd name="T28" fmla="*/ 1519 w 1613"/>
                  <a:gd name="T29" fmla="*/ 1090 h 1613"/>
                  <a:gd name="T30" fmla="*/ 1513 w 1613"/>
                  <a:gd name="T31" fmla="*/ 1196 h 1613"/>
                  <a:gd name="T32" fmla="*/ 97 w 1613"/>
                  <a:gd name="T33" fmla="*/ 1191 h 1613"/>
                  <a:gd name="T34" fmla="*/ 92 w 1613"/>
                  <a:gd name="T35" fmla="*/ 1085 h 1613"/>
                  <a:gd name="T36" fmla="*/ 115 w 1613"/>
                  <a:gd name="T37" fmla="*/ 1202 h 1613"/>
                  <a:gd name="T38" fmla="*/ 1567 w 1613"/>
                  <a:gd name="T39" fmla="*/ 903 h 1613"/>
                  <a:gd name="T40" fmla="*/ 1613 w 1613"/>
                  <a:gd name="T41" fmla="*/ 807 h 1613"/>
                  <a:gd name="T42" fmla="*/ 25 w 1613"/>
                  <a:gd name="T43" fmla="*/ 920 h 1613"/>
                  <a:gd name="T44" fmla="*/ 0 w 1613"/>
                  <a:gd name="T45" fmla="*/ 802 h 1613"/>
                  <a:gd name="T46" fmla="*/ 39 w 1613"/>
                  <a:gd name="T47" fmla="*/ 807 h 1613"/>
                  <a:gd name="T48" fmla="*/ 25 w 1613"/>
                  <a:gd name="T49" fmla="*/ 920 h 1613"/>
                  <a:gd name="T50" fmla="*/ 1551 w 1613"/>
                  <a:gd name="T51" fmla="*/ 625 h 1613"/>
                  <a:gd name="T52" fmla="*/ 1608 w 1613"/>
                  <a:gd name="T53" fmla="*/ 715 h 1613"/>
                  <a:gd name="T54" fmla="*/ 46 w 1613"/>
                  <a:gd name="T55" fmla="*/ 626 h 1613"/>
                  <a:gd name="T56" fmla="*/ 58 w 1613"/>
                  <a:gd name="T57" fmla="*/ 504 h 1613"/>
                  <a:gd name="T58" fmla="*/ 65 w 1613"/>
                  <a:gd name="T59" fmla="*/ 611 h 1613"/>
                  <a:gd name="T60" fmla="*/ 1482 w 1613"/>
                  <a:gd name="T61" fmla="*/ 445 h 1613"/>
                  <a:gd name="T62" fmla="*/ 1464 w 1613"/>
                  <a:gd name="T63" fmla="*/ 340 h 1613"/>
                  <a:gd name="T64" fmla="*/ 1500 w 1613"/>
                  <a:gd name="T65" fmla="*/ 455 h 1613"/>
                  <a:gd name="T66" fmla="*/ 157 w 1613"/>
                  <a:gd name="T67" fmla="*/ 328 h 1613"/>
                  <a:gd name="T68" fmla="*/ 251 w 1613"/>
                  <a:gd name="T69" fmla="*/ 277 h 1613"/>
                  <a:gd name="T70" fmla="*/ 1314 w 1613"/>
                  <a:gd name="T71" fmla="*/ 226 h 1613"/>
                  <a:gd name="T72" fmla="*/ 1218 w 1613"/>
                  <a:gd name="T73" fmla="*/ 136 h 1613"/>
                  <a:gd name="T74" fmla="*/ 1329 w 1613"/>
                  <a:gd name="T75" fmla="*/ 219 h 1613"/>
                  <a:gd name="T76" fmla="*/ 373 w 1613"/>
                  <a:gd name="T77" fmla="*/ 149 h 1613"/>
                  <a:gd name="T78" fmla="*/ 495 w 1613"/>
                  <a:gd name="T79" fmla="*/ 84 h 1613"/>
                  <a:gd name="T80" fmla="*/ 390 w 1613"/>
                  <a:gd name="T81" fmla="*/ 159 h 1613"/>
                  <a:gd name="T82" fmla="*/ 957 w 1613"/>
                  <a:gd name="T83" fmla="*/ 55 h 1613"/>
                  <a:gd name="T84" fmla="*/ 1063 w 1613"/>
                  <a:gd name="T85" fmla="*/ 42 h 1613"/>
                  <a:gd name="T86" fmla="*/ 666 w 1613"/>
                  <a:gd name="T87" fmla="*/ 52 h 1613"/>
                  <a:gd name="T88" fmla="*/ 763 w 1613"/>
                  <a:gd name="T89" fmla="*/ 1 h 1613"/>
                  <a:gd name="T90" fmla="*/ 669 w 1613"/>
                  <a:gd name="T91" fmla="*/ 52 h 1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13" h="1613">
                    <a:moveTo>
                      <a:pt x="808" y="1613"/>
                    </a:moveTo>
                    <a:cubicBezTo>
                      <a:pt x="789" y="1613"/>
                      <a:pt x="771" y="1612"/>
                      <a:pt x="753" y="1611"/>
                    </a:cubicBezTo>
                    <a:cubicBezTo>
                      <a:pt x="742" y="1611"/>
                      <a:pt x="734" y="1601"/>
                      <a:pt x="734" y="1590"/>
                    </a:cubicBezTo>
                    <a:cubicBezTo>
                      <a:pt x="735" y="1579"/>
                      <a:pt x="746" y="1571"/>
                      <a:pt x="755" y="1572"/>
                    </a:cubicBezTo>
                    <a:cubicBezTo>
                      <a:pt x="773" y="1573"/>
                      <a:pt x="790" y="1574"/>
                      <a:pt x="808" y="1573"/>
                    </a:cubicBezTo>
                    <a:cubicBezTo>
                      <a:pt x="823" y="1573"/>
                      <a:pt x="837" y="1573"/>
                      <a:pt x="852" y="1572"/>
                    </a:cubicBezTo>
                    <a:cubicBezTo>
                      <a:pt x="864" y="1571"/>
                      <a:pt x="872" y="1580"/>
                      <a:pt x="873" y="1591"/>
                    </a:cubicBezTo>
                    <a:cubicBezTo>
                      <a:pt x="874" y="1602"/>
                      <a:pt x="865" y="1611"/>
                      <a:pt x="854" y="1612"/>
                    </a:cubicBezTo>
                    <a:cubicBezTo>
                      <a:pt x="839" y="1613"/>
                      <a:pt x="824" y="1613"/>
                      <a:pt x="808" y="1613"/>
                    </a:cubicBezTo>
                    <a:close/>
                    <a:moveTo>
                      <a:pt x="1047" y="1575"/>
                    </a:moveTo>
                    <a:cubicBezTo>
                      <a:pt x="1039" y="1575"/>
                      <a:pt x="1031" y="1570"/>
                      <a:pt x="1029" y="1562"/>
                    </a:cubicBezTo>
                    <a:cubicBezTo>
                      <a:pt x="1025" y="1551"/>
                      <a:pt x="1031" y="1540"/>
                      <a:pt x="1041" y="1537"/>
                    </a:cubicBezTo>
                    <a:cubicBezTo>
                      <a:pt x="1072" y="1527"/>
                      <a:pt x="1102" y="1515"/>
                      <a:pt x="1131" y="1501"/>
                    </a:cubicBezTo>
                    <a:cubicBezTo>
                      <a:pt x="1141" y="1497"/>
                      <a:pt x="1153" y="1501"/>
                      <a:pt x="1157" y="1511"/>
                    </a:cubicBezTo>
                    <a:cubicBezTo>
                      <a:pt x="1162" y="1521"/>
                      <a:pt x="1158" y="1533"/>
                      <a:pt x="1148" y="1537"/>
                    </a:cubicBezTo>
                    <a:cubicBezTo>
                      <a:pt x="1117" y="1551"/>
                      <a:pt x="1086" y="1564"/>
                      <a:pt x="1053" y="1574"/>
                    </a:cubicBezTo>
                    <a:cubicBezTo>
                      <a:pt x="1051" y="1575"/>
                      <a:pt x="1049" y="1575"/>
                      <a:pt x="1047" y="1575"/>
                    </a:cubicBezTo>
                    <a:close/>
                    <a:moveTo>
                      <a:pt x="560" y="1574"/>
                    </a:moveTo>
                    <a:cubicBezTo>
                      <a:pt x="558" y="1574"/>
                      <a:pt x="556" y="1573"/>
                      <a:pt x="554" y="1573"/>
                    </a:cubicBezTo>
                    <a:cubicBezTo>
                      <a:pt x="522" y="1562"/>
                      <a:pt x="490" y="1550"/>
                      <a:pt x="460" y="1535"/>
                    </a:cubicBezTo>
                    <a:cubicBezTo>
                      <a:pt x="450" y="1530"/>
                      <a:pt x="446" y="1518"/>
                      <a:pt x="450" y="1509"/>
                    </a:cubicBezTo>
                    <a:cubicBezTo>
                      <a:pt x="455" y="1499"/>
                      <a:pt x="467" y="1495"/>
                      <a:pt x="477" y="1499"/>
                    </a:cubicBezTo>
                    <a:cubicBezTo>
                      <a:pt x="506" y="1513"/>
                      <a:pt x="536" y="1525"/>
                      <a:pt x="566" y="1535"/>
                    </a:cubicBezTo>
                    <a:cubicBezTo>
                      <a:pt x="577" y="1539"/>
                      <a:pt x="583" y="1550"/>
                      <a:pt x="579" y="1560"/>
                    </a:cubicBezTo>
                    <a:cubicBezTo>
                      <a:pt x="576" y="1568"/>
                      <a:pt x="569" y="1574"/>
                      <a:pt x="560" y="1574"/>
                    </a:cubicBezTo>
                    <a:close/>
                    <a:moveTo>
                      <a:pt x="1306" y="1433"/>
                    </a:moveTo>
                    <a:cubicBezTo>
                      <a:pt x="1301" y="1433"/>
                      <a:pt x="1295" y="1431"/>
                      <a:pt x="1291" y="1426"/>
                    </a:cubicBezTo>
                    <a:cubicBezTo>
                      <a:pt x="1284" y="1418"/>
                      <a:pt x="1285" y="1405"/>
                      <a:pt x="1294" y="1398"/>
                    </a:cubicBezTo>
                    <a:cubicBezTo>
                      <a:pt x="1319" y="1378"/>
                      <a:pt x="1342" y="1356"/>
                      <a:pt x="1364" y="1332"/>
                    </a:cubicBezTo>
                    <a:cubicBezTo>
                      <a:pt x="1372" y="1324"/>
                      <a:pt x="1384" y="1324"/>
                      <a:pt x="1392" y="1332"/>
                    </a:cubicBezTo>
                    <a:cubicBezTo>
                      <a:pt x="1400" y="1339"/>
                      <a:pt x="1401" y="1352"/>
                      <a:pt x="1393" y="1360"/>
                    </a:cubicBezTo>
                    <a:cubicBezTo>
                      <a:pt x="1370" y="1384"/>
                      <a:pt x="1345" y="1407"/>
                      <a:pt x="1319" y="1429"/>
                    </a:cubicBezTo>
                    <a:cubicBezTo>
                      <a:pt x="1315" y="1432"/>
                      <a:pt x="1311" y="1433"/>
                      <a:pt x="1306" y="1433"/>
                    </a:cubicBezTo>
                    <a:close/>
                    <a:moveTo>
                      <a:pt x="302" y="1430"/>
                    </a:moveTo>
                    <a:cubicBezTo>
                      <a:pt x="298" y="1430"/>
                      <a:pt x="293" y="1429"/>
                      <a:pt x="289" y="1426"/>
                    </a:cubicBezTo>
                    <a:cubicBezTo>
                      <a:pt x="263" y="1404"/>
                      <a:pt x="239" y="1380"/>
                      <a:pt x="216" y="1356"/>
                    </a:cubicBezTo>
                    <a:cubicBezTo>
                      <a:pt x="208" y="1348"/>
                      <a:pt x="209" y="1335"/>
                      <a:pt x="217" y="1328"/>
                    </a:cubicBezTo>
                    <a:cubicBezTo>
                      <a:pt x="225" y="1320"/>
                      <a:pt x="237" y="1321"/>
                      <a:pt x="245" y="1329"/>
                    </a:cubicBezTo>
                    <a:cubicBezTo>
                      <a:pt x="267" y="1352"/>
                      <a:pt x="290" y="1375"/>
                      <a:pt x="315" y="1395"/>
                    </a:cubicBezTo>
                    <a:cubicBezTo>
                      <a:pt x="323" y="1402"/>
                      <a:pt x="324" y="1415"/>
                      <a:pt x="317" y="1423"/>
                    </a:cubicBezTo>
                    <a:cubicBezTo>
                      <a:pt x="313" y="1428"/>
                      <a:pt x="308" y="1430"/>
                      <a:pt x="302" y="1430"/>
                    </a:cubicBezTo>
                    <a:close/>
                    <a:moveTo>
                      <a:pt x="1495" y="1206"/>
                    </a:moveTo>
                    <a:cubicBezTo>
                      <a:pt x="1492" y="1206"/>
                      <a:pt x="1489" y="1205"/>
                      <a:pt x="1486" y="1204"/>
                    </a:cubicBezTo>
                    <a:cubicBezTo>
                      <a:pt x="1476" y="1198"/>
                      <a:pt x="1473" y="1186"/>
                      <a:pt x="1478" y="1177"/>
                    </a:cubicBezTo>
                    <a:cubicBezTo>
                      <a:pt x="1493" y="1149"/>
                      <a:pt x="1507" y="1119"/>
                      <a:pt x="1519" y="1090"/>
                    </a:cubicBezTo>
                    <a:cubicBezTo>
                      <a:pt x="1523" y="1079"/>
                      <a:pt x="1535" y="1074"/>
                      <a:pt x="1545" y="1078"/>
                    </a:cubicBezTo>
                    <a:cubicBezTo>
                      <a:pt x="1555" y="1082"/>
                      <a:pt x="1560" y="1094"/>
                      <a:pt x="1556" y="1104"/>
                    </a:cubicBezTo>
                    <a:cubicBezTo>
                      <a:pt x="1544" y="1135"/>
                      <a:pt x="1529" y="1166"/>
                      <a:pt x="1513" y="1196"/>
                    </a:cubicBezTo>
                    <a:cubicBezTo>
                      <a:pt x="1509" y="1203"/>
                      <a:pt x="1502" y="1206"/>
                      <a:pt x="1495" y="1206"/>
                    </a:cubicBezTo>
                    <a:close/>
                    <a:moveTo>
                      <a:pt x="115" y="1202"/>
                    </a:moveTo>
                    <a:cubicBezTo>
                      <a:pt x="108" y="1202"/>
                      <a:pt x="101" y="1198"/>
                      <a:pt x="97" y="1191"/>
                    </a:cubicBezTo>
                    <a:cubicBezTo>
                      <a:pt x="81" y="1162"/>
                      <a:pt x="67" y="1131"/>
                      <a:pt x="55" y="1099"/>
                    </a:cubicBezTo>
                    <a:cubicBezTo>
                      <a:pt x="51" y="1089"/>
                      <a:pt x="56" y="1078"/>
                      <a:pt x="66" y="1074"/>
                    </a:cubicBezTo>
                    <a:cubicBezTo>
                      <a:pt x="76" y="1070"/>
                      <a:pt x="88" y="1075"/>
                      <a:pt x="92" y="1085"/>
                    </a:cubicBezTo>
                    <a:cubicBezTo>
                      <a:pt x="103" y="1115"/>
                      <a:pt x="117" y="1144"/>
                      <a:pt x="132" y="1172"/>
                    </a:cubicBezTo>
                    <a:cubicBezTo>
                      <a:pt x="137" y="1182"/>
                      <a:pt x="134" y="1194"/>
                      <a:pt x="124" y="1199"/>
                    </a:cubicBezTo>
                    <a:cubicBezTo>
                      <a:pt x="121" y="1201"/>
                      <a:pt x="118" y="1202"/>
                      <a:pt x="115" y="1202"/>
                    </a:cubicBezTo>
                    <a:close/>
                    <a:moveTo>
                      <a:pt x="1587" y="925"/>
                    </a:moveTo>
                    <a:cubicBezTo>
                      <a:pt x="1586" y="925"/>
                      <a:pt x="1585" y="925"/>
                      <a:pt x="1584" y="925"/>
                    </a:cubicBezTo>
                    <a:cubicBezTo>
                      <a:pt x="1573" y="924"/>
                      <a:pt x="1566" y="914"/>
                      <a:pt x="1567" y="903"/>
                    </a:cubicBezTo>
                    <a:cubicBezTo>
                      <a:pt x="1571" y="871"/>
                      <a:pt x="1573" y="839"/>
                      <a:pt x="1573" y="807"/>
                    </a:cubicBezTo>
                    <a:cubicBezTo>
                      <a:pt x="1573" y="796"/>
                      <a:pt x="1582" y="787"/>
                      <a:pt x="1593" y="787"/>
                    </a:cubicBezTo>
                    <a:cubicBezTo>
                      <a:pt x="1604" y="787"/>
                      <a:pt x="1613" y="796"/>
                      <a:pt x="1613" y="807"/>
                    </a:cubicBezTo>
                    <a:cubicBezTo>
                      <a:pt x="1613" y="840"/>
                      <a:pt x="1610" y="875"/>
                      <a:pt x="1606" y="908"/>
                    </a:cubicBezTo>
                    <a:cubicBezTo>
                      <a:pt x="1605" y="918"/>
                      <a:pt x="1596" y="925"/>
                      <a:pt x="1587" y="925"/>
                    </a:cubicBezTo>
                    <a:close/>
                    <a:moveTo>
                      <a:pt x="25" y="920"/>
                    </a:moveTo>
                    <a:cubicBezTo>
                      <a:pt x="15" y="920"/>
                      <a:pt x="7" y="913"/>
                      <a:pt x="6" y="903"/>
                    </a:cubicBezTo>
                    <a:cubicBezTo>
                      <a:pt x="2" y="871"/>
                      <a:pt x="0" y="839"/>
                      <a:pt x="0" y="807"/>
                    </a:cubicBezTo>
                    <a:cubicBezTo>
                      <a:pt x="0" y="802"/>
                      <a:pt x="0" y="802"/>
                      <a:pt x="0" y="802"/>
                    </a:cubicBezTo>
                    <a:cubicBezTo>
                      <a:pt x="0" y="791"/>
                      <a:pt x="9" y="782"/>
                      <a:pt x="20" y="782"/>
                    </a:cubicBezTo>
                    <a:cubicBezTo>
                      <a:pt x="31" y="782"/>
                      <a:pt x="39" y="791"/>
                      <a:pt x="39" y="802"/>
                    </a:cubicBezTo>
                    <a:cubicBezTo>
                      <a:pt x="39" y="807"/>
                      <a:pt x="39" y="807"/>
                      <a:pt x="39" y="807"/>
                    </a:cubicBezTo>
                    <a:cubicBezTo>
                      <a:pt x="39" y="837"/>
                      <a:pt x="41" y="868"/>
                      <a:pt x="45" y="898"/>
                    </a:cubicBezTo>
                    <a:cubicBezTo>
                      <a:pt x="46" y="909"/>
                      <a:pt x="38" y="919"/>
                      <a:pt x="28" y="920"/>
                    </a:cubicBezTo>
                    <a:cubicBezTo>
                      <a:pt x="27" y="920"/>
                      <a:pt x="26" y="920"/>
                      <a:pt x="25" y="920"/>
                    </a:cubicBezTo>
                    <a:close/>
                    <a:moveTo>
                      <a:pt x="1588" y="737"/>
                    </a:moveTo>
                    <a:cubicBezTo>
                      <a:pt x="1578" y="737"/>
                      <a:pt x="1569" y="730"/>
                      <a:pt x="1568" y="720"/>
                    </a:cubicBezTo>
                    <a:cubicBezTo>
                      <a:pt x="1565" y="688"/>
                      <a:pt x="1559" y="656"/>
                      <a:pt x="1551" y="625"/>
                    </a:cubicBezTo>
                    <a:cubicBezTo>
                      <a:pt x="1549" y="614"/>
                      <a:pt x="1555" y="603"/>
                      <a:pt x="1566" y="601"/>
                    </a:cubicBezTo>
                    <a:cubicBezTo>
                      <a:pt x="1577" y="598"/>
                      <a:pt x="1587" y="605"/>
                      <a:pt x="1590" y="615"/>
                    </a:cubicBezTo>
                    <a:cubicBezTo>
                      <a:pt x="1598" y="648"/>
                      <a:pt x="1604" y="682"/>
                      <a:pt x="1608" y="715"/>
                    </a:cubicBezTo>
                    <a:cubicBezTo>
                      <a:pt x="1609" y="726"/>
                      <a:pt x="1601" y="736"/>
                      <a:pt x="1590" y="737"/>
                    </a:cubicBezTo>
                    <a:cubicBezTo>
                      <a:pt x="1589" y="737"/>
                      <a:pt x="1588" y="737"/>
                      <a:pt x="1588" y="737"/>
                    </a:cubicBezTo>
                    <a:close/>
                    <a:moveTo>
                      <a:pt x="46" y="626"/>
                    </a:moveTo>
                    <a:cubicBezTo>
                      <a:pt x="44" y="626"/>
                      <a:pt x="42" y="625"/>
                      <a:pt x="41" y="625"/>
                    </a:cubicBezTo>
                    <a:cubicBezTo>
                      <a:pt x="30" y="622"/>
                      <a:pt x="24" y="611"/>
                      <a:pt x="26" y="601"/>
                    </a:cubicBezTo>
                    <a:cubicBezTo>
                      <a:pt x="35" y="568"/>
                      <a:pt x="46" y="536"/>
                      <a:pt x="58" y="504"/>
                    </a:cubicBezTo>
                    <a:cubicBezTo>
                      <a:pt x="63" y="494"/>
                      <a:pt x="74" y="489"/>
                      <a:pt x="84" y="494"/>
                    </a:cubicBezTo>
                    <a:cubicBezTo>
                      <a:pt x="94" y="498"/>
                      <a:pt x="99" y="509"/>
                      <a:pt x="95" y="519"/>
                    </a:cubicBezTo>
                    <a:cubicBezTo>
                      <a:pt x="83" y="549"/>
                      <a:pt x="73" y="580"/>
                      <a:pt x="65" y="611"/>
                    </a:cubicBezTo>
                    <a:cubicBezTo>
                      <a:pt x="62" y="620"/>
                      <a:pt x="54" y="626"/>
                      <a:pt x="46" y="626"/>
                    </a:cubicBezTo>
                    <a:close/>
                    <a:moveTo>
                      <a:pt x="1500" y="455"/>
                    </a:moveTo>
                    <a:cubicBezTo>
                      <a:pt x="1493" y="455"/>
                      <a:pt x="1486" y="452"/>
                      <a:pt x="1482" y="445"/>
                    </a:cubicBezTo>
                    <a:cubicBezTo>
                      <a:pt x="1467" y="417"/>
                      <a:pt x="1450" y="389"/>
                      <a:pt x="1432" y="363"/>
                    </a:cubicBezTo>
                    <a:cubicBezTo>
                      <a:pt x="1425" y="354"/>
                      <a:pt x="1427" y="342"/>
                      <a:pt x="1436" y="335"/>
                    </a:cubicBezTo>
                    <a:cubicBezTo>
                      <a:pt x="1445" y="329"/>
                      <a:pt x="1458" y="331"/>
                      <a:pt x="1464" y="340"/>
                    </a:cubicBezTo>
                    <a:cubicBezTo>
                      <a:pt x="1483" y="367"/>
                      <a:pt x="1501" y="396"/>
                      <a:pt x="1517" y="426"/>
                    </a:cubicBezTo>
                    <a:cubicBezTo>
                      <a:pt x="1523" y="436"/>
                      <a:pt x="1519" y="448"/>
                      <a:pt x="1509" y="453"/>
                    </a:cubicBezTo>
                    <a:cubicBezTo>
                      <a:pt x="1506" y="455"/>
                      <a:pt x="1503" y="455"/>
                      <a:pt x="1500" y="455"/>
                    </a:cubicBezTo>
                    <a:close/>
                    <a:moveTo>
                      <a:pt x="173" y="359"/>
                    </a:moveTo>
                    <a:cubicBezTo>
                      <a:pt x="169" y="359"/>
                      <a:pt x="165" y="358"/>
                      <a:pt x="162" y="355"/>
                    </a:cubicBezTo>
                    <a:cubicBezTo>
                      <a:pt x="153" y="349"/>
                      <a:pt x="151" y="336"/>
                      <a:pt x="157" y="328"/>
                    </a:cubicBezTo>
                    <a:cubicBezTo>
                      <a:pt x="178" y="300"/>
                      <a:pt x="200" y="274"/>
                      <a:pt x="223" y="250"/>
                    </a:cubicBezTo>
                    <a:cubicBezTo>
                      <a:pt x="230" y="242"/>
                      <a:pt x="243" y="242"/>
                      <a:pt x="251" y="249"/>
                    </a:cubicBezTo>
                    <a:cubicBezTo>
                      <a:pt x="259" y="257"/>
                      <a:pt x="259" y="269"/>
                      <a:pt x="251" y="277"/>
                    </a:cubicBezTo>
                    <a:cubicBezTo>
                      <a:pt x="229" y="301"/>
                      <a:pt x="208" y="325"/>
                      <a:pt x="189" y="351"/>
                    </a:cubicBezTo>
                    <a:cubicBezTo>
                      <a:pt x="185" y="356"/>
                      <a:pt x="179" y="359"/>
                      <a:pt x="173" y="359"/>
                    </a:cubicBezTo>
                    <a:close/>
                    <a:moveTo>
                      <a:pt x="1314" y="226"/>
                    </a:moveTo>
                    <a:cubicBezTo>
                      <a:pt x="1310" y="226"/>
                      <a:pt x="1305" y="224"/>
                      <a:pt x="1301" y="221"/>
                    </a:cubicBezTo>
                    <a:cubicBezTo>
                      <a:pt x="1277" y="200"/>
                      <a:pt x="1251" y="181"/>
                      <a:pt x="1224" y="164"/>
                    </a:cubicBezTo>
                    <a:cubicBezTo>
                      <a:pt x="1215" y="158"/>
                      <a:pt x="1212" y="145"/>
                      <a:pt x="1218" y="136"/>
                    </a:cubicBezTo>
                    <a:cubicBezTo>
                      <a:pt x="1224" y="127"/>
                      <a:pt x="1236" y="124"/>
                      <a:pt x="1246" y="130"/>
                    </a:cubicBezTo>
                    <a:cubicBezTo>
                      <a:pt x="1274" y="149"/>
                      <a:pt x="1301" y="169"/>
                      <a:pt x="1327" y="191"/>
                    </a:cubicBezTo>
                    <a:cubicBezTo>
                      <a:pt x="1335" y="198"/>
                      <a:pt x="1336" y="210"/>
                      <a:pt x="1329" y="219"/>
                    </a:cubicBezTo>
                    <a:cubicBezTo>
                      <a:pt x="1325" y="223"/>
                      <a:pt x="1320" y="226"/>
                      <a:pt x="1314" y="226"/>
                    </a:cubicBezTo>
                    <a:close/>
                    <a:moveTo>
                      <a:pt x="390" y="159"/>
                    </a:moveTo>
                    <a:cubicBezTo>
                      <a:pt x="384" y="159"/>
                      <a:pt x="377" y="155"/>
                      <a:pt x="373" y="149"/>
                    </a:cubicBezTo>
                    <a:cubicBezTo>
                      <a:pt x="368" y="140"/>
                      <a:pt x="370" y="128"/>
                      <a:pt x="380" y="122"/>
                    </a:cubicBezTo>
                    <a:cubicBezTo>
                      <a:pt x="408" y="104"/>
                      <a:pt x="438" y="88"/>
                      <a:pt x="469" y="74"/>
                    </a:cubicBezTo>
                    <a:cubicBezTo>
                      <a:pt x="479" y="69"/>
                      <a:pt x="491" y="74"/>
                      <a:pt x="495" y="84"/>
                    </a:cubicBezTo>
                    <a:cubicBezTo>
                      <a:pt x="500" y="94"/>
                      <a:pt x="496" y="105"/>
                      <a:pt x="486" y="110"/>
                    </a:cubicBezTo>
                    <a:cubicBezTo>
                      <a:pt x="457" y="123"/>
                      <a:pt x="428" y="139"/>
                      <a:pt x="401" y="156"/>
                    </a:cubicBezTo>
                    <a:cubicBezTo>
                      <a:pt x="398" y="158"/>
                      <a:pt x="394" y="159"/>
                      <a:pt x="390" y="159"/>
                    </a:cubicBezTo>
                    <a:close/>
                    <a:moveTo>
                      <a:pt x="1057" y="81"/>
                    </a:moveTo>
                    <a:cubicBezTo>
                      <a:pt x="1055" y="81"/>
                      <a:pt x="1053" y="80"/>
                      <a:pt x="1050" y="80"/>
                    </a:cubicBezTo>
                    <a:cubicBezTo>
                      <a:pt x="1020" y="69"/>
                      <a:pt x="989" y="61"/>
                      <a:pt x="957" y="55"/>
                    </a:cubicBezTo>
                    <a:cubicBezTo>
                      <a:pt x="946" y="53"/>
                      <a:pt x="940" y="42"/>
                      <a:pt x="942" y="31"/>
                    </a:cubicBezTo>
                    <a:cubicBezTo>
                      <a:pt x="944" y="21"/>
                      <a:pt x="954" y="14"/>
                      <a:pt x="965" y="16"/>
                    </a:cubicBezTo>
                    <a:cubicBezTo>
                      <a:pt x="998" y="23"/>
                      <a:pt x="1031" y="31"/>
                      <a:pt x="1063" y="42"/>
                    </a:cubicBezTo>
                    <a:cubicBezTo>
                      <a:pt x="1073" y="46"/>
                      <a:pt x="1079" y="57"/>
                      <a:pt x="1076" y="67"/>
                    </a:cubicBezTo>
                    <a:cubicBezTo>
                      <a:pt x="1073" y="75"/>
                      <a:pt x="1065" y="81"/>
                      <a:pt x="1057" y="81"/>
                    </a:cubicBezTo>
                    <a:close/>
                    <a:moveTo>
                      <a:pt x="666" y="52"/>
                    </a:moveTo>
                    <a:cubicBezTo>
                      <a:pt x="656" y="52"/>
                      <a:pt x="648" y="46"/>
                      <a:pt x="646" y="36"/>
                    </a:cubicBezTo>
                    <a:cubicBezTo>
                      <a:pt x="644" y="25"/>
                      <a:pt x="651" y="15"/>
                      <a:pt x="662" y="13"/>
                    </a:cubicBezTo>
                    <a:cubicBezTo>
                      <a:pt x="695" y="7"/>
                      <a:pt x="729" y="3"/>
                      <a:pt x="763" y="1"/>
                    </a:cubicBezTo>
                    <a:cubicBezTo>
                      <a:pt x="774" y="0"/>
                      <a:pt x="783" y="9"/>
                      <a:pt x="784" y="20"/>
                    </a:cubicBezTo>
                    <a:cubicBezTo>
                      <a:pt x="784" y="31"/>
                      <a:pt x="776" y="40"/>
                      <a:pt x="765" y="41"/>
                    </a:cubicBezTo>
                    <a:cubicBezTo>
                      <a:pt x="733" y="43"/>
                      <a:pt x="701" y="46"/>
                      <a:pt x="669" y="52"/>
                    </a:cubicBezTo>
                    <a:cubicBezTo>
                      <a:pt x="668" y="52"/>
                      <a:pt x="667" y="52"/>
                      <a:pt x="666" y="52"/>
                    </a:cubicBezTo>
                    <a:close/>
                  </a:path>
                </a:pathLst>
              </a:custGeom>
              <a:solidFill>
                <a:srgbClr val="5B8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261">
                <a:extLst>
                  <a:ext uri="{FF2B5EF4-FFF2-40B4-BE49-F238E27FC236}">
                    <a16:creationId xmlns:a16="http://schemas.microsoft.com/office/drawing/2014/main" id="{85F9AF8B-7F4E-334C-AB9D-7D7E3CCB1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27276" y="939800"/>
                <a:ext cx="1724025" cy="1946275"/>
              </a:xfrm>
              <a:custGeom>
                <a:avLst/>
                <a:gdLst>
                  <a:gd name="T0" fmla="*/ 362 w 1086"/>
                  <a:gd name="T1" fmla="*/ 1226 h 1226"/>
                  <a:gd name="T2" fmla="*/ 362 w 1086"/>
                  <a:gd name="T3" fmla="*/ 542 h 1226"/>
                  <a:gd name="T4" fmla="*/ 0 w 1086"/>
                  <a:gd name="T5" fmla="*/ 542 h 1226"/>
                  <a:gd name="T6" fmla="*/ 542 w 1086"/>
                  <a:gd name="T7" fmla="*/ 0 h 1226"/>
                  <a:gd name="T8" fmla="*/ 1086 w 1086"/>
                  <a:gd name="T9" fmla="*/ 542 h 1226"/>
                  <a:gd name="T10" fmla="*/ 724 w 1086"/>
                  <a:gd name="T11" fmla="*/ 542 h 1226"/>
                  <a:gd name="T12" fmla="*/ 724 w 1086"/>
                  <a:gd name="T13" fmla="*/ 1226 h 1226"/>
                  <a:gd name="T14" fmla="*/ 362 w 1086"/>
                  <a:gd name="T15" fmla="*/ 1226 h 1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6" h="1226">
                    <a:moveTo>
                      <a:pt x="362" y="1226"/>
                    </a:moveTo>
                    <a:lnTo>
                      <a:pt x="362" y="542"/>
                    </a:lnTo>
                    <a:lnTo>
                      <a:pt x="0" y="542"/>
                    </a:lnTo>
                    <a:lnTo>
                      <a:pt x="542" y="0"/>
                    </a:lnTo>
                    <a:lnTo>
                      <a:pt x="1086" y="542"/>
                    </a:lnTo>
                    <a:lnTo>
                      <a:pt x="724" y="542"/>
                    </a:lnTo>
                    <a:lnTo>
                      <a:pt x="724" y="1226"/>
                    </a:lnTo>
                    <a:lnTo>
                      <a:pt x="362" y="12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262">
                <a:extLst>
                  <a:ext uri="{FF2B5EF4-FFF2-40B4-BE49-F238E27FC236}">
                    <a16:creationId xmlns:a16="http://schemas.microsoft.com/office/drawing/2014/main" id="{76B5F24F-3AF0-E741-8302-527A175C4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27276" y="3887788"/>
                <a:ext cx="1724025" cy="1949450"/>
              </a:xfrm>
              <a:custGeom>
                <a:avLst/>
                <a:gdLst>
                  <a:gd name="T0" fmla="*/ 0 w 1086"/>
                  <a:gd name="T1" fmla="*/ 684 h 1228"/>
                  <a:gd name="T2" fmla="*/ 362 w 1086"/>
                  <a:gd name="T3" fmla="*/ 684 h 1228"/>
                  <a:gd name="T4" fmla="*/ 362 w 1086"/>
                  <a:gd name="T5" fmla="*/ 0 h 1228"/>
                  <a:gd name="T6" fmla="*/ 724 w 1086"/>
                  <a:gd name="T7" fmla="*/ 0 h 1228"/>
                  <a:gd name="T8" fmla="*/ 724 w 1086"/>
                  <a:gd name="T9" fmla="*/ 684 h 1228"/>
                  <a:gd name="T10" fmla="*/ 1086 w 1086"/>
                  <a:gd name="T11" fmla="*/ 684 h 1228"/>
                  <a:gd name="T12" fmla="*/ 542 w 1086"/>
                  <a:gd name="T13" fmla="*/ 1228 h 1228"/>
                  <a:gd name="T14" fmla="*/ 0 w 1086"/>
                  <a:gd name="T15" fmla="*/ 684 h 1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6" h="1228">
                    <a:moveTo>
                      <a:pt x="0" y="684"/>
                    </a:moveTo>
                    <a:lnTo>
                      <a:pt x="362" y="684"/>
                    </a:lnTo>
                    <a:lnTo>
                      <a:pt x="362" y="0"/>
                    </a:lnTo>
                    <a:lnTo>
                      <a:pt x="724" y="0"/>
                    </a:lnTo>
                    <a:lnTo>
                      <a:pt x="724" y="684"/>
                    </a:lnTo>
                    <a:lnTo>
                      <a:pt x="1086" y="684"/>
                    </a:lnTo>
                    <a:lnTo>
                      <a:pt x="542" y="1228"/>
                    </a:lnTo>
                    <a:lnTo>
                      <a:pt x="0" y="6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263">
                <a:extLst>
                  <a:ext uri="{FF2B5EF4-FFF2-40B4-BE49-F238E27FC236}">
                    <a16:creationId xmlns:a16="http://schemas.microsoft.com/office/drawing/2014/main" id="{5F79E310-026B-834C-89CD-B93FF64AB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87401" y="2525713"/>
                <a:ext cx="1949450" cy="1722438"/>
              </a:xfrm>
              <a:custGeom>
                <a:avLst/>
                <a:gdLst>
                  <a:gd name="T0" fmla="*/ 684 w 1228"/>
                  <a:gd name="T1" fmla="*/ 723 h 1085"/>
                  <a:gd name="T2" fmla="*/ 0 w 1228"/>
                  <a:gd name="T3" fmla="*/ 723 h 1085"/>
                  <a:gd name="T4" fmla="*/ 0 w 1228"/>
                  <a:gd name="T5" fmla="*/ 361 h 1085"/>
                  <a:gd name="T6" fmla="*/ 684 w 1228"/>
                  <a:gd name="T7" fmla="*/ 361 h 1085"/>
                  <a:gd name="T8" fmla="*/ 684 w 1228"/>
                  <a:gd name="T9" fmla="*/ 0 h 1085"/>
                  <a:gd name="T10" fmla="*/ 1228 w 1228"/>
                  <a:gd name="T11" fmla="*/ 544 h 1085"/>
                  <a:gd name="T12" fmla="*/ 684 w 1228"/>
                  <a:gd name="T13" fmla="*/ 1085 h 1085"/>
                  <a:gd name="T14" fmla="*/ 684 w 1228"/>
                  <a:gd name="T15" fmla="*/ 723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8" h="1085">
                    <a:moveTo>
                      <a:pt x="684" y="723"/>
                    </a:moveTo>
                    <a:lnTo>
                      <a:pt x="0" y="723"/>
                    </a:lnTo>
                    <a:lnTo>
                      <a:pt x="0" y="361"/>
                    </a:lnTo>
                    <a:lnTo>
                      <a:pt x="684" y="361"/>
                    </a:lnTo>
                    <a:lnTo>
                      <a:pt x="684" y="0"/>
                    </a:lnTo>
                    <a:lnTo>
                      <a:pt x="1228" y="544"/>
                    </a:lnTo>
                    <a:lnTo>
                      <a:pt x="684" y="1085"/>
                    </a:lnTo>
                    <a:lnTo>
                      <a:pt x="684" y="7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264">
                <a:extLst>
                  <a:ext uri="{FF2B5EF4-FFF2-40B4-BE49-F238E27FC236}">
                    <a16:creationId xmlns:a16="http://schemas.microsoft.com/office/drawing/2014/main" id="{6232FFB6-6217-2D49-978B-B482130FB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41726" y="2525713"/>
                <a:ext cx="1944688" cy="1722438"/>
              </a:xfrm>
              <a:custGeom>
                <a:avLst/>
                <a:gdLst>
                  <a:gd name="T0" fmla="*/ 0 w 1225"/>
                  <a:gd name="T1" fmla="*/ 544 h 1085"/>
                  <a:gd name="T2" fmla="*/ 542 w 1225"/>
                  <a:gd name="T3" fmla="*/ 0 h 1085"/>
                  <a:gd name="T4" fmla="*/ 542 w 1225"/>
                  <a:gd name="T5" fmla="*/ 361 h 1085"/>
                  <a:gd name="T6" fmla="*/ 1225 w 1225"/>
                  <a:gd name="T7" fmla="*/ 361 h 1085"/>
                  <a:gd name="T8" fmla="*/ 1225 w 1225"/>
                  <a:gd name="T9" fmla="*/ 723 h 1085"/>
                  <a:gd name="T10" fmla="*/ 542 w 1225"/>
                  <a:gd name="T11" fmla="*/ 723 h 1085"/>
                  <a:gd name="T12" fmla="*/ 542 w 1225"/>
                  <a:gd name="T13" fmla="*/ 1085 h 1085"/>
                  <a:gd name="T14" fmla="*/ 0 w 1225"/>
                  <a:gd name="T15" fmla="*/ 544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5" h="1085">
                    <a:moveTo>
                      <a:pt x="0" y="544"/>
                    </a:moveTo>
                    <a:lnTo>
                      <a:pt x="542" y="0"/>
                    </a:lnTo>
                    <a:lnTo>
                      <a:pt x="542" y="361"/>
                    </a:lnTo>
                    <a:lnTo>
                      <a:pt x="1225" y="361"/>
                    </a:lnTo>
                    <a:lnTo>
                      <a:pt x="1225" y="723"/>
                    </a:lnTo>
                    <a:lnTo>
                      <a:pt x="542" y="723"/>
                    </a:lnTo>
                    <a:lnTo>
                      <a:pt x="542" y="1085"/>
                    </a:lnTo>
                    <a:lnTo>
                      <a:pt x="0" y="5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E4248B9-6E1A-C14B-A687-DDD2921A54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77137" y="507504"/>
              <a:ext cx="273223" cy="265824"/>
              <a:chOff x="12933363" y="620713"/>
              <a:chExt cx="6156326" cy="5989637"/>
            </a:xfrm>
          </p:grpSpPr>
          <p:sp>
            <p:nvSpPr>
              <p:cNvPr id="56" name="Freeform 268">
                <a:extLst>
                  <a:ext uri="{FF2B5EF4-FFF2-40B4-BE49-F238E27FC236}">
                    <a16:creationId xmlns:a16="http://schemas.microsoft.com/office/drawing/2014/main" id="{C1167BEF-CF27-3547-8BA6-7EFEA92B0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3363" y="620713"/>
                <a:ext cx="6156325" cy="5989637"/>
              </a:xfrm>
              <a:custGeom>
                <a:avLst/>
                <a:gdLst>
                  <a:gd name="T0" fmla="*/ 390 w 3878"/>
                  <a:gd name="T1" fmla="*/ 0 h 3773"/>
                  <a:gd name="T2" fmla="*/ 0 w 3878"/>
                  <a:gd name="T3" fmla="*/ 393 h 3773"/>
                  <a:gd name="T4" fmla="*/ 0 w 3878"/>
                  <a:gd name="T5" fmla="*/ 3773 h 3773"/>
                  <a:gd name="T6" fmla="*/ 3495 w 3878"/>
                  <a:gd name="T7" fmla="*/ 3773 h 3773"/>
                  <a:gd name="T8" fmla="*/ 3878 w 3878"/>
                  <a:gd name="T9" fmla="*/ 3380 h 3773"/>
                  <a:gd name="T10" fmla="*/ 3878 w 3878"/>
                  <a:gd name="T11" fmla="*/ 0 h 3773"/>
                  <a:gd name="T12" fmla="*/ 390 w 3878"/>
                  <a:gd name="T13" fmla="*/ 0 h 3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8" h="3773">
                    <a:moveTo>
                      <a:pt x="390" y="0"/>
                    </a:moveTo>
                    <a:lnTo>
                      <a:pt x="0" y="393"/>
                    </a:lnTo>
                    <a:lnTo>
                      <a:pt x="0" y="3773"/>
                    </a:lnTo>
                    <a:lnTo>
                      <a:pt x="3495" y="3773"/>
                    </a:lnTo>
                    <a:lnTo>
                      <a:pt x="3878" y="3380"/>
                    </a:lnTo>
                    <a:lnTo>
                      <a:pt x="3878" y="0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rgbClr val="D855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269">
                <a:extLst>
                  <a:ext uri="{FF2B5EF4-FFF2-40B4-BE49-F238E27FC236}">
                    <a16:creationId xmlns:a16="http://schemas.microsoft.com/office/drawing/2014/main" id="{FA7D1412-777E-EF42-8FE9-06F489B05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3363" y="620713"/>
                <a:ext cx="6156325" cy="623887"/>
              </a:xfrm>
              <a:custGeom>
                <a:avLst/>
                <a:gdLst>
                  <a:gd name="T0" fmla="*/ 3878 w 3878"/>
                  <a:gd name="T1" fmla="*/ 0 h 393"/>
                  <a:gd name="T2" fmla="*/ 3495 w 3878"/>
                  <a:gd name="T3" fmla="*/ 393 h 393"/>
                  <a:gd name="T4" fmla="*/ 0 w 3878"/>
                  <a:gd name="T5" fmla="*/ 393 h 393"/>
                  <a:gd name="T6" fmla="*/ 390 w 3878"/>
                  <a:gd name="T7" fmla="*/ 0 h 393"/>
                  <a:gd name="T8" fmla="*/ 1808 w 3878"/>
                  <a:gd name="T9" fmla="*/ 0 h 393"/>
                  <a:gd name="T10" fmla="*/ 3878 w 3878"/>
                  <a:gd name="T11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78" h="393">
                    <a:moveTo>
                      <a:pt x="3878" y="0"/>
                    </a:moveTo>
                    <a:lnTo>
                      <a:pt x="3495" y="393"/>
                    </a:lnTo>
                    <a:lnTo>
                      <a:pt x="0" y="393"/>
                    </a:lnTo>
                    <a:lnTo>
                      <a:pt x="390" y="0"/>
                    </a:lnTo>
                    <a:lnTo>
                      <a:pt x="1808" y="0"/>
                    </a:lnTo>
                    <a:lnTo>
                      <a:pt x="3878" y="0"/>
                    </a:lnTo>
                    <a:close/>
                  </a:path>
                </a:pathLst>
              </a:custGeom>
              <a:solidFill>
                <a:srgbClr val="F274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270">
                <a:extLst>
                  <a:ext uri="{FF2B5EF4-FFF2-40B4-BE49-F238E27FC236}">
                    <a16:creationId xmlns:a16="http://schemas.microsoft.com/office/drawing/2014/main" id="{9A5CE886-6137-6C48-B337-9CBB3F3B1A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3363" y="1244600"/>
                <a:ext cx="5548313" cy="5365750"/>
              </a:xfrm>
              <a:custGeom>
                <a:avLst/>
                <a:gdLst>
                  <a:gd name="T0" fmla="*/ 3495 w 3495"/>
                  <a:gd name="T1" fmla="*/ 3380 h 3380"/>
                  <a:gd name="T2" fmla="*/ 1805 w 3495"/>
                  <a:gd name="T3" fmla="*/ 3380 h 3380"/>
                  <a:gd name="T4" fmla="*/ 0 w 3495"/>
                  <a:gd name="T5" fmla="*/ 3380 h 3380"/>
                  <a:gd name="T6" fmla="*/ 0 w 3495"/>
                  <a:gd name="T7" fmla="*/ 1647 h 3380"/>
                  <a:gd name="T8" fmla="*/ 0 w 3495"/>
                  <a:gd name="T9" fmla="*/ 0 h 3380"/>
                  <a:gd name="T10" fmla="*/ 3495 w 3495"/>
                  <a:gd name="T11" fmla="*/ 0 h 3380"/>
                  <a:gd name="T12" fmla="*/ 3495 w 3495"/>
                  <a:gd name="T13" fmla="*/ 3380 h 3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5" h="3380">
                    <a:moveTo>
                      <a:pt x="3495" y="3380"/>
                    </a:moveTo>
                    <a:lnTo>
                      <a:pt x="1805" y="3380"/>
                    </a:lnTo>
                    <a:lnTo>
                      <a:pt x="0" y="3380"/>
                    </a:lnTo>
                    <a:lnTo>
                      <a:pt x="0" y="1647"/>
                    </a:lnTo>
                    <a:lnTo>
                      <a:pt x="0" y="0"/>
                    </a:lnTo>
                    <a:lnTo>
                      <a:pt x="3495" y="0"/>
                    </a:lnTo>
                    <a:lnTo>
                      <a:pt x="3495" y="3380"/>
                    </a:lnTo>
                    <a:close/>
                  </a:path>
                </a:pathLst>
              </a:custGeom>
              <a:solidFill>
                <a:srgbClr val="D855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271">
                <a:extLst>
                  <a:ext uri="{FF2B5EF4-FFF2-40B4-BE49-F238E27FC236}">
                    <a16:creationId xmlns:a16="http://schemas.microsoft.com/office/drawing/2014/main" id="{F900EE5C-4B4D-6F45-AEC0-4A1BEBCE2C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6213" y="6094413"/>
                <a:ext cx="288925" cy="290512"/>
              </a:xfrm>
              <a:custGeom>
                <a:avLst/>
                <a:gdLst>
                  <a:gd name="T0" fmla="*/ 60 w 77"/>
                  <a:gd name="T1" fmla="*/ 77 h 77"/>
                  <a:gd name="T2" fmla="*/ 17 w 77"/>
                  <a:gd name="T3" fmla="*/ 77 h 77"/>
                  <a:gd name="T4" fmla="*/ 0 w 77"/>
                  <a:gd name="T5" fmla="*/ 60 h 77"/>
                  <a:gd name="T6" fmla="*/ 17 w 77"/>
                  <a:gd name="T7" fmla="*/ 43 h 77"/>
                  <a:gd name="T8" fmla="*/ 43 w 77"/>
                  <a:gd name="T9" fmla="*/ 43 h 77"/>
                  <a:gd name="T10" fmla="*/ 43 w 77"/>
                  <a:gd name="T11" fmla="*/ 17 h 77"/>
                  <a:gd name="T12" fmla="*/ 60 w 77"/>
                  <a:gd name="T13" fmla="*/ 0 h 77"/>
                  <a:gd name="T14" fmla="*/ 77 w 77"/>
                  <a:gd name="T15" fmla="*/ 17 h 77"/>
                  <a:gd name="T16" fmla="*/ 77 w 77"/>
                  <a:gd name="T17" fmla="*/ 60 h 77"/>
                  <a:gd name="T18" fmla="*/ 60 w 77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7">
                    <a:moveTo>
                      <a:pt x="60" y="77"/>
                    </a:moveTo>
                    <a:cubicBezTo>
                      <a:pt x="17" y="77"/>
                      <a:pt x="17" y="77"/>
                      <a:pt x="17" y="77"/>
                    </a:cubicBezTo>
                    <a:cubicBezTo>
                      <a:pt x="8" y="77"/>
                      <a:pt x="0" y="70"/>
                      <a:pt x="0" y="60"/>
                    </a:cubicBezTo>
                    <a:cubicBezTo>
                      <a:pt x="0" y="51"/>
                      <a:pt x="8" y="43"/>
                      <a:pt x="17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8"/>
                      <a:pt x="51" y="0"/>
                      <a:pt x="60" y="0"/>
                    </a:cubicBezTo>
                    <a:cubicBezTo>
                      <a:pt x="70" y="0"/>
                      <a:pt x="77" y="8"/>
                      <a:pt x="77" y="17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70"/>
                      <a:pt x="70" y="77"/>
                      <a:pt x="60" y="77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272">
                <a:extLst>
                  <a:ext uri="{FF2B5EF4-FFF2-40B4-BE49-F238E27FC236}">
                    <a16:creationId xmlns:a16="http://schemas.microsoft.com/office/drawing/2014/main" id="{34F30F17-569D-8747-9470-91778338A2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989051" y="6256338"/>
                <a:ext cx="3433763" cy="128587"/>
              </a:xfrm>
              <a:custGeom>
                <a:avLst/>
                <a:gdLst>
                  <a:gd name="T0" fmla="*/ 897 w 914"/>
                  <a:gd name="T1" fmla="*/ 34 h 34"/>
                  <a:gd name="T2" fmla="*/ 809 w 914"/>
                  <a:gd name="T3" fmla="*/ 34 h 34"/>
                  <a:gd name="T4" fmla="*/ 792 w 914"/>
                  <a:gd name="T5" fmla="*/ 17 h 34"/>
                  <a:gd name="T6" fmla="*/ 809 w 914"/>
                  <a:gd name="T7" fmla="*/ 0 h 34"/>
                  <a:gd name="T8" fmla="*/ 897 w 914"/>
                  <a:gd name="T9" fmla="*/ 0 h 34"/>
                  <a:gd name="T10" fmla="*/ 914 w 914"/>
                  <a:gd name="T11" fmla="*/ 17 h 34"/>
                  <a:gd name="T12" fmla="*/ 897 w 914"/>
                  <a:gd name="T13" fmla="*/ 34 h 34"/>
                  <a:gd name="T14" fmla="*/ 633 w 914"/>
                  <a:gd name="T15" fmla="*/ 34 h 34"/>
                  <a:gd name="T16" fmla="*/ 545 w 914"/>
                  <a:gd name="T17" fmla="*/ 34 h 34"/>
                  <a:gd name="T18" fmla="*/ 528 w 914"/>
                  <a:gd name="T19" fmla="*/ 17 h 34"/>
                  <a:gd name="T20" fmla="*/ 545 w 914"/>
                  <a:gd name="T21" fmla="*/ 0 h 34"/>
                  <a:gd name="T22" fmla="*/ 633 w 914"/>
                  <a:gd name="T23" fmla="*/ 0 h 34"/>
                  <a:gd name="T24" fmla="*/ 650 w 914"/>
                  <a:gd name="T25" fmla="*/ 17 h 34"/>
                  <a:gd name="T26" fmla="*/ 633 w 914"/>
                  <a:gd name="T27" fmla="*/ 34 h 34"/>
                  <a:gd name="T28" fmla="*/ 369 w 914"/>
                  <a:gd name="T29" fmla="*/ 34 h 34"/>
                  <a:gd name="T30" fmla="*/ 281 w 914"/>
                  <a:gd name="T31" fmla="*/ 34 h 34"/>
                  <a:gd name="T32" fmla="*/ 264 w 914"/>
                  <a:gd name="T33" fmla="*/ 17 h 34"/>
                  <a:gd name="T34" fmla="*/ 281 w 914"/>
                  <a:gd name="T35" fmla="*/ 0 h 34"/>
                  <a:gd name="T36" fmla="*/ 369 w 914"/>
                  <a:gd name="T37" fmla="*/ 0 h 34"/>
                  <a:gd name="T38" fmla="*/ 386 w 914"/>
                  <a:gd name="T39" fmla="*/ 17 h 34"/>
                  <a:gd name="T40" fmla="*/ 369 w 914"/>
                  <a:gd name="T41" fmla="*/ 34 h 34"/>
                  <a:gd name="T42" fmla="*/ 105 w 914"/>
                  <a:gd name="T43" fmla="*/ 34 h 34"/>
                  <a:gd name="T44" fmla="*/ 17 w 914"/>
                  <a:gd name="T45" fmla="*/ 34 h 34"/>
                  <a:gd name="T46" fmla="*/ 0 w 914"/>
                  <a:gd name="T47" fmla="*/ 17 h 34"/>
                  <a:gd name="T48" fmla="*/ 17 w 914"/>
                  <a:gd name="T49" fmla="*/ 0 h 34"/>
                  <a:gd name="T50" fmla="*/ 105 w 914"/>
                  <a:gd name="T51" fmla="*/ 0 h 34"/>
                  <a:gd name="T52" fmla="*/ 122 w 914"/>
                  <a:gd name="T53" fmla="*/ 17 h 34"/>
                  <a:gd name="T54" fmla="*/ 105 w 914"/>
                  <a:gd name="T5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14" h="34">
                    <a:moveTo>
                      <a:pt x="897" y="34"/>
                    </a:moveTo>
                    <a:cubicBezTo>
                      <a:pt x="809" y="34"/>
                      <a:pt x="809" y="34"/>
                      <a:pt x="809" y="34"/>
                    </a:cubicBezTo>
                    <a:cubicBezTo>
                      <a:pt x="800" y="34"/>
                      <a:pt x="792" y="27"/>
                      <a:pt x="792" y="17"/>
                    </a:cubicBezTo>
                    <a:cubicBezTo>
                      <a:pt x="792" y="8"/>
                      <a:pt x="800" y="0"/>
                      <a:pt x="809" y="0"/>
                    </a:cubicBezTo>
                    <a:cubicBezTo>
                      <a:pt x="897" y="0"/>
                      <a:pt x="897" y="0"/>
                      <a:pt x="897" y="0"/>
                    </a:cubicBezTo>
                    <a:cubicBezTo>
                      <a:pt x="907" y="0"/>
                      <a:pt x="914" y="8"/>
                      <a:pt x="914" y="17"/>
                    </a:cubicBezTo>
                    <a:cubicBezTo>
                      <a:pt x="914" y="27"/>
                      <a:pt x="907" y="34"/>
                      <a:pt x="897" y="34"/>
                    </a:cubicBezTo>
                    <a:close/>
                    <a:moveTo>
                      <a:pt x="633" y="34"/>
                    </a:moveTo>
                    <a:cubicBezTo>
                      <a:pt x="545" y="34"/>
                      <a:pt x="545" y="34"/>
                      <a:pt x="545" y="34"/>
                    </a:cubicBezTo>
                    <a:cubicBezTo>
                      <a:pt x="536" y="34"/>
                      <a:pt x="528" y="27"/>
                      <a:pt x="528" y="17"/>
                    </a:cubicBezTo>
                    <a:cubicBezTo>
                      <a:pt x="528" y="8"/>
                      <a:pt x="536" y="0"/>
                      <a:pt x="545" y="0"/>
                    </a:cubicBezTo>
                    <a:cubicBezTo>
                      <a:pt x="633" y="0"/>
                      <a:pt x="633" y="0"/>
                      <a:pt x="633" y="0"/>
                    </a:cubicBezTo>
                    <a:cubicBezTo>
                      <a:pt x="643" y="0"/>
                      <a:pt x="650" y="8"/>
                      <a:pt x="650" y="17"/>
                    </a:cubicBezTo>
                    <a:cubicBezTo>
                      <a:pt x="650" y="27"/>
                      <a:pt x="643" y="34"/>
                      <a:pt x="633" y="34"/>
                    </a:cubicBezTo>
                    <a:close/>
                    <a:moveTo>
                      <a:pt x="369" y="34"/>
                    </a:moveTo>
                    <a:cubicBezTo>
                      <a:pt x="281" y="34"/>
                      <a:pt x="281" y="34"/>
                      <a:pt x="281" y="34"/>
                    </a:cubicBezTo>
                    <a:cubicBezTo>
                      <a:pt x="272" y="34"/>
                      <a:pt x="264" y="27"/>
                      <a:pt x="264" y="17"/>
                    </a:cubicBezTo>
                    <a:cubicBezTo>
                      <a:pt x="264" y="8"/>
                      <a:pt x="272" y="0"/>
                      <a:pt x="281" y="0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78" y="0"/>
                      <a:pt x="386" y="8"/>
                      <a:pt x="386" y="17"/>
                    </a:cubicBezTo>
                    <a:cubicBezTo>
                      <a:pt x="386" y="27"/>
                      <a:pt x="378" y="34"/>
                      <a:pt x="369" y="34"/>
                    </a:cubicBezTo>
                    <a:close/>
                    <a:moveTo>
                      <a:pt x="105" y="34"/>
                    </a:moveTo>
                    <a:cubicBezTo>
                      <a:pt x="17" y="34"/>
                      <a:pt x="17" y="34"/>
                      <a:pt x="17" y="34"/>
                    </a:cubicBezTo>
                    <a:cubicBezTo>
                      <a:pt x="7" y="34"/>
                      <a:pt x="0" y="27"/>
                      <a:pt x="0" y="17"/>
                    </a:cubicBezTo>
                    <a:cubicBezTo>
                      <a:pt x="0" y="8"/>
                      <a:pt x="7" y="0"/>
                      <a:pt x="17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14" y="0"/>
                      <a:pt x="122" y="8"/>
                      <a:pt x="122" y="17"/>
                    </a:cubicBezTo>
                    <a:cubicBezTo>
                      <a:pt x="122" y="27"/>
                      <a:pt x="114" y="34"/>
                      <a:pt x="105" y="34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273">
                <a:extLst>
                  <a:ext uri="{FF2B5EF4-FFF2-40B4-BE49-F238E27FC236}">
                    <a16:creationId xmlns:a16="http://schemas.microsoft.com/office/drawing/2014/main" id="{521A251F-407B-6948-ADA1-8FA46F258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726" y="6094413"/>
                <a:ext cx="288925" cy="290512"/>
              </a:xfrm>
              <a:custGeom>
                <a:avLst/>
                <a:gdLst>
                  <a:gd name="T0" fmla="*/ 60 w 77"/>
                  <a:gd name="T1" fmla="*/ 77 h 77"/>
                  <a:gd name="T2" fmla="*/ 17 w 77"/>
                  <a:gd name="T3" fmla="*/ 77 h 77"/>
                  <a:gd name="T4" fmla="*/ 0 w 77"/>
                  <a:gd name="T5" fmla="*/ 60 h 77"/>
                  <a:gd name="T6" fmla="*/ 0 w 77"/>
                  <a:gd name="T7" fmla="*/ 17 h 77"/>
                  <a:gd name="T8" fmla="*/ 17 w 77"/>
                  <a:gd name="T9" fmla="*/ 0 h 77"/>
                  <a:gd name="T10" fmla="*/ 34 w 77"/>
                  <a:gd name="T11" fmla="*/ 17 h 77"/>
                  <a:gd name="T12" fmla="*/ 34 w 77"/>
                  <a:gd name="T13" fmla="*/ 43 h 77"/>
                  <a:gd name="T14" fmla="*/ 60 w 77"/>
                  <a:gd name="T15" fmla="*/ 43 h 77"/>
                  <a:gd name="T16" fmla="*/ 77 w 77"/>
                  <a:gd name="T17" fmla="*/ 60 h 77"/>
                  <a:gd name="T18" fmla="*/ 60 w 77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7">
                    <a:moveTo>
                      <a:pt x="60" y="77"/>
                    </a:moveTo>
                    <a:cubicBezTo>
                      <a:pt x="17" y="77"/>
                      <a:pt x="17" y="77"/>
                      <a:pt x="17" y="77"/>
                    </a:cubicBezTo>
                    <a:cubicBezTo>
                      <a:pt x="8" y="77"/>
                      <a:pt x="0" y="70"/>
                      <a:pt x="0" y="6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4" y="8"/>
                      <a:pt x="34" y="17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9" y="43"/>
                      <a:pt x="77" y="51"/>
                      <a:pt x="77" y="60"/>
                    </a:cubicBezTo>
                    <a:cubicBezTo>
                      <a:pt x="77" y="70"/>
                      <a:pt x="69" y="77"/>
                      <a:pt x="60" y="77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274">
                <a:extLst>
                  <a:ext uri="{FF2B5EF4-FFF2-40B4-BE49-F238E27FC236}">
                    <a16:creationId xmlns:a16="http://schemas.microsoft.com/office/drawing/2014/main" id="{9D5085FF-DA8B-D642-8710-0C9DF2FBF8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166726" y="2266950"/>
                <a:ext cx="127000" cy="3321050"/>
              </a:xfrm>
              <a:custGeom>
                <a:avLst/>
                <a:gdLst>
                  <a:gd name="T0" fmla="*/ 17 w 34"/>
                  <a:gd name="T1" fmla="*/ 884 h 884"/>
                  <a:gd name="T2" fmla="*/ 0 w 34"/>
                  <a:gd name="T3" fmla="*/ 867 h 884"/>
                  <a:gd name="T4" fmla="*/ 0 w 34"/>
                  <a:gd name="T5" fmla="*/ 782 h 884"/>
                  <a:gd name="T6" fmla="*/ 17 w 34"/>
                  <a:gd name="T7" fmla="*/ 765 h 884"/>
                  <a:gd name="T8" fmla="*/ 34 w 34"/>
                  <a:gd name="T9" fmla="*/ 782 h 884"/>
                  <a:gd name="T10" fmla="*/ 34 w 34"/>
                  <a:gd name="T11" fmla="*/ 867 h 884"/>
                  <a:gd name="T12" fmla="*/ 17 w 34"/>
                  <a:gd name="T13" fmla="*/ 884 h 884"/>
                  <a:gd name="T14" fmla="*/ 17 w 34"/>
                  <a:gd name="T15" fmla="*/ 629 h 884"/>
                  <a:gd name="T16" fmla="*/ 0 w 34"/>
                  <a:gd name="T17" fmla="*/ 612 h 884"/>
                  <a:gd name="T18" fmla="*/ 0 w 34"/>
                  <a:gd name="T19" fmla="*/ 527 h 884"/>
                  <a:gd name="T20" fmla="*/ 17 w 34"/>
                  <a:gd name="T21" fmla="*/ 510 h 884"/>
                  <a:gd name="T22" fmla="*/ 34 w 34"/>
                  <a:gd name="T23" fmla="*/ 527 h 884"/>
                  <a:gd name="T24" fmla="*/ 34 w 34"/>
                  <a:gd name="T25" fmla="*/ 612 h 884"/>
                  <a:gd name="T26" fmla="*/ 17 w 34"/>
                  <a:gd name="T27" fmla="*/ 629 h 884"/>
                  <a:gd name="T28" fmla="*/ 17 w 34"/>
                  <a:gd name="T29" fmla="*/ 374 h 884"/>
                  <a:gd name="T30" fmla="*/ 0 w 34"/>
                  <a:gd name="T31" fmla="*/ 357 h 884"/>
                  <a:gd name="T32" fmla="*/ 0 w 34"/>
                  <a:gd name="T33" fmla="*/ 272 h 884"/>
                  <a:gd name="T34" fmla="*/ 17 w 34"/>
                  <a:gd name="T35" fmla="*/ 255 h 884"/>
                  <a:gd name="T36" fmla="*/ 34 w 34"/>
                  <a:gd name="T37" fmla="*/ 272 h 884"/>
                  <a:gd name="T38" fmla="*/ 34 w 34"/>
                  <a:gd name="T39" fmla="*/ 357 h 884"/>
                  <a:gd name="T40" fmla="*/ 17 w 34"/>
                  <a:gd name="T41" fmla="*/ 374 h 884"/>
                  <a:gd name="T42" fmla="*/ 17 w 34"/>
                  <a:gd name="T43" fmla="*/ 119 h 884"/>
                  <a:gd name="T44" fmla="*/ 0 w 34"/>
                  <a:gd name="T45" fmla="*/ 102 h 884"/>
                  <a:gd name="T46" fmla="*/ 0 w 34"/>
                  <a:gd name="T47" fmla="*/ 17 h 884"/>
                  <a:gd name="T48" fmla="*/ 17 w 34"/>
                  <a:gd name="T49" fmla="*/ 0 h 884"/>
                  <a:gd name="T50" fmla="*/ 34 w 34"/>
                  <a:gd name="T51" fmla="*/ 17 h 884"/>
                  <a:gd name="T52" fmla="*/ 34 w 34"/>
                  <a:gd name="T53" fmla="*/ 102 h 884"/>
                  <a:gd name="T54" fmla="*/ 17 w 34"/>
                  <a:gd name="T55" fmla="*/ 119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4" h="884">
                    <a:moveTo>
                      <a:pt x="17" y="884"/>
                    </a:moveTo>
                    <a:cubicBezTo>
                      <a:pt x="8" y="884"/>
                      <a:pt x="0" y="876"/>
                      <a:pt x="0" y="867"/>
                    </a:cubicBezTo>
                    <a:cubicBezTo>
                      <a:pt x="0" y="782"/>
                      <a:pt x="0" y="782"/>
                      <a:pt x="0" y="782"/>
                    </a:cubicBezTo>
                    <a:cubicBezTo>
                      <a:pt x="0" y="772"/>
                      <a:pt x="8" y="765"/>
                      <a:pt x="17" y="765"/>
                    </a:cubicBezTo>
                    <a:cubicBezTo>
                      <a:pt x="27" y="765"/>
                      <a:pt x="34" y="772"/>
                      <a:pt x="34" y="782"/>
                    </a:cubicBezTo>
                    <a:cubicBezTo>
                      <a:pt x="34" y="867"/>
                      <a:pt x="34" y="867"/>
                      <a:pt x="34" y="867"/>
                    </a:cubicBezTo>
                    <a:cubicBezTo>
                      <a:pt x="34" y="876"/>
                      <a:pt x="27" y="884"/>
                      <a:pt x="17" y="884"/>
                    </a:cubicBezTo>
                    <a:close/>
                    <a:moveTo>
                      <a:pt x="17" y="629"/>
                    </a:moveTo>
                    <a:cubicBezTo>
                      <a:pt x="8" y="629"/>
                      <a:pt x="0" y="621"/>
                      <a:pt x="0" y="612"/>
                    </a:cubicBezTo>
                    <a:cubicBezTo>
                      <a:pt x="0" y="527"/>
                      <a:pt x="0" y="527"/>
                      <a:pt x="0" y="527"/>
                    </a:cubicBezTo>
                    <a:cubicBezTo>
                      <a:pt x="0" y="517"/>
                      <a:pt x="8" y="510"/>
                      <a:pt x="17" y="510"/>
                    </a:cubicBezTo>
                    <a:cubicBezTo>
                      <a:pt x="27" y="510"/>
                      <a:pt x="34" y="517"/>
                      <a:pt x="34" y="527"/>
                    </a:cubicBezTo>
                    <a:cubicBezTo>
                      <a:pt x="34" y="612"/>
                      <a:pt x="34" y="612"/>
                      <a:pt x="34" y="612"/>
                    </a:cubicBezTo>
                    <a:cubicBezTo>
                      <a:pt x="34" y="621"/>
                      <a:pt x="27" y="629"/>
                      <a:pt x="17" y="629"/>
                    </a:cubicBezTo>
                    <a:close/>
                    <a:moveTo>
                      <a:pt x="17" y="374"/>
                    </a:moveTo>
                    <a:cubicBezTo>
                      <a:pt x="8" y="374"/>
                      <a:pt x="0" y="366"/>
                      <a:pt x="0" y="357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62"/>
                      <a:pt x="8" y="255"/>
                      <a:pt x="17" y="255"/>
                    </a:cubicBezTo>
                    <a:cubicBezTo>
                      <a:pt x="27" y="255"/>
                      <a:pt x="34" y="262"/>
                      <a:pt x="34" y="272"/>
                    </a:cubicBezTo>
                    <a:cubicBezTo>
                      <a:pt x="34" y="357"/>
                      <a:pt x="34" y="357"/>
                      <a:pt x="34" y="357"/>
                    </a:cubicBezTo>
                    <a:cubicBezTo>
                      <a:pt x="34" y="366"/>
                      <a:pt x="27" y="374"/>
                      <a:pt x="17" y="374"/>
                    </a:cubicBezTo>
                    <a:close/>
                    <a:moveTo>
                      <a:pt x="17" y="119"/>
                    </a:moveTo>
                    <a:cubicBezTo>
                      <a:pt x="8" y="119"/>
                      <a:pt x="0" y="111"/>
                      <a:pt x="0" y="10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4" y="8"/>
                      <a:pt x="34" y="17"/>
                    </a:cubicBezTo>
                    <a:cubicBezTo>
                      <a:pt x="34" y="102"/>
                      <a:pt x="34" y="102"/>
                      <a:pt x="34" y="102"/>
                    </a:cubicBezTo>
                    <a:cubicBezTo>
                      <a:pt x="34" y="111"/>
                      <a:pt x="27" y="119"/>
                      <a:pt x="17" y="119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275">
                <a:extLst>
                  <a:ext uri="{FF2B5EF4-FFF2-40B4-BE49-F238E27FC236}">
                    <a16:creationId xmlns:a16="http://schemas.microsoft.com/office/drawing/2014/main" id="{70464676-DC65-D84A-89B8-9FFF856BB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726" y="1466850"/>
                <a:ext cx="288925" cy="288925"/>
              </a:xfrm>
              <a:custGeom>
                <a:avLst/>
                <a:gdLst>
                  <a:gd name="T0" fmla="*/ 17 w 77"/>
                  <a:gd name="T1" fmla="*/ 77 h 77"/>
                  <a:gd name="T2" fmla="*/ 0 w 77"/>
                  <a:gd name="T3" fmla="*/ 60 h 77"/>
                  <a:gd name="T4" fmla="*/ 0 w 77"/>
                  <a:gd name="T5" fmla="*/ 17 h 77"/>
                  <a:gd name="T6" fmla="*/ 17 w 77"/>
                  <a:gd name="T7" fmla="*/ 0 h 77"/>
                  <a:gd name="T8" fmla="*/ 60 w 77"/>
                  <a:gd name="T9" fmla="*/ 0 h 77"/>
                  <a:gd name="T10" fmla="*/ 77 w 77"/>
                  <a:gd name="T11" fmla="*/ 17 h 77"/>
                  <a:gd name="T12" fmla="*/ 60 w 77"/>
                  <a:gd name="T13" fmla="*/ 34 h 77"/>
                  <a:gd name="T14" fmla="*/ 34 w 77"/>
                  <a:gd name="T15" fmla="*/ 34 h 77"/>
                  <a:gd name="T16" fmla="*/ 34 w 77"/>
                  <a:gd name="T17" fmla="*/ 60 h 77"/>
                  <a:gd name="T18" fmla="*/ 17 w 77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7">
                    <a:moveTo>
                      <a:pt x="17" y="77"/>
                    </a:moveTo>
                    <a:cubicBezTo>
                      <a:pt x="8" y="77"/>
                      <a:pt x="0" y="69"/>
                      <a:pt x="0" y="6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9" y="0"/>
                      <a:pt x="77" y="8"/>
                      <a:pt x="77" y="17"/>
                    </a:cubicBezTo>
                    <a:cubicBezTo>
                      <a:pt x="77" y="27"/>
                      <a:pt x="69" y="34"/>
                      <a:pt x="60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9"/>
                      <a:pt x="27" y="77"/>
                      <a:pt x="17" y="77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276">
                <a:extLst>
                  <a:ext uri="{FF2B5EF4-FFF2-40B4-BE49-F238E27FC236}">
                    <a16:creationId xmlns:a16="http://schemas.microsoft.com/office/drawing/2014/main" id="{F079D0D0-EAAE-4C41-8469-7A6431C417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989051" y="1466850"/>
                <a:ext cx="3433763" cy="127000"/>
              </a:xfrm>
              <a:custGeom>
                <a:avLst/>
                <a:gdLst>
                  <a:gd name="T0" fmla="*/ 897 w 914"/>
                  <a:gd name="T1" fmla="*/ 34 h 34"/>
                  <a:gd name="T2" fmla="*/ 809 w 914"/>
                  <a:gd name="T3" fmla="*/ 34 h 34"/>
                  <a:gd name="T4" fmla="*/ 792 w 914"/>
                  <a:gd name="T5" fmla="*/ 17 h 34"/>
                  <a:gd name="T6" fmla="*/ 809 w 914"/>
                  <a:gd name="T7" fmla="*/ 0 h 34"/>
                  <a:gd name="T8" fmla="*/ 897 w 914"/>
                  <a:gd name="T9" fmla="*/ 0 h 34"/>
                  <a:gd name="T10" fmla="*/ 914 w 914"/>
                  <a:gd name="T11" fmla="*/ 17 h 34"/>
                  <a:gd name="T12" fmla="*/ 897 w 914"/>
                  <a:gd name="T13" fmla="*/ 34 h 34"/>
                  <a:gd name="T14" fmla="*/ 633 w 914"/>
                  <a:gd name="T15" fmla="*/ 34 h 34"/>
                  <a:gd name="T16" fmla="*/ 545 w 914"/>
                  <a:gd name="T17" fmla="*/ 34 h 34"/>
                  <a:gd name="T18" fmla="*/ 528 w 914"/>
                  <a:gd name="T19" fmla="*/ 17 h 34"/>
                  <a:gd name="T20" fmla="*/ 545 w 914"/>
                  <a:gd name="T21" fmla="*/ 0 h 34"/>
                  <a:gd name="T22" fmla="*/ 633 w 914"/>
                  <a:gd name="T23" fmla="*/ 0 h 34"/>
                  <a:gd name="T24" fmla="*/ 650 w 914"/>
                  <a:gd name="T25" fmla="*/ 17 h 34"/>
                  <a:gd name="T26" fmla="*/ 633 w 914"/>
                  <a:gd name="T27" fmla="*/ 34 h 34"/>
                  <a:gd name="T28" fmla="*/ 369 w 914"/>
                  <a:gd name="T29" fmla="*/ 34 h 34"/>
                  <a:gd name="T30" fmla="*/ 281 w 914"/>
                  <a:gd name="T31" fmla="*/ 34 h 34"/>
                  <a:gd name="T32" fmla="*/ 264 w 914"/>
                  <a:gd name="T33" fmla="*/ 17 h 34"/>
                  <a:gd name="T34" fmla="*/ 281 w 914"/>
                  <a:gd name="T35" fmla="*/ 0 h 34"/>
                  <a:gd name="T36" fmla="*/ 369 w 914"/>
                  <a:gd name="T37" fmla="*/ 0 h 34"/>
                  <a:gd name="T38" fmla="*/ 386 w 914"/>
                  <a:gd name="T39" fmla="*/ 17 h 34"/>
                  <a:gd name="T40" fmla="*/ 369 w 914"/>
                  <a:gd name="T41" fmla="*/ 34 h 34"/>
                  <a:gd name="T42" fmla="*/ 105 w 914"/>
                  <a:gd name="T43" fmla="*/ 34 h 34"/>
                  <a:gd name="T44" fmla="*/ 17 w 914"/>
                  <a:gd name="T45" fmla="*/ 34 h 34"/>
                  <a:gd name="T46" fmla="*/ 0 w 914"/>
                  <a:gd name="T47" fmla="*/ 17 h 34"/>
                  <a:gd name="T48" fmla="*/ 17 w 914"/>
                  <a:gd name="T49" fmla="*/ 0 h 34"/>
                  <a:gd name="T50" fmla="*/ 105 w 914"/>
                  <a:gd name="T51" fmla="*/ 0 h 34"/>
                  <a:gd name="T52" fmla="*/ 122 w 914"/>
                  <a:gd name="T53" fmla="*/ 17 h 34"/>
                  <a:gd name="T54" fmla="*/ 105 w 914"/>
                  <a:gd name="T5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14" h="34">
                    <a:moveTo>
                      <a:pt x="897" y="34"/>
                    </a:moveTo>
                    <a:cubicBezTo>
                      <a:pt x="809" y="34"/>
                      <a:pt x="809" y="34"/>
                      <a:pt x="809" y="34"/>
                    </a:cubicBezTo>
                    <a:cubicBezTo>
                      <a:pt x="800" y="34"/>
                      <a:pt x="792" y="27"/>
                      <a:pt x="792" y="17"/>
                    </a:cubicBezTo>
                    <a:cubicBezTo>
                      <a:pt x="792" y="8"/>
                      <a:pt x="800" y="0"/>
                      <a:pt x="809" y="0"/>
                    </a:cubicBezTo>
                    <a:cubicBezTo>
                      <a:pt x="897" y="0"/>
                      <a:pt x="897" y="0"/>
                      <a:pt x="897" y="0"/>
                    </a:cubicBezTo>
                    <a:cubicBezTo>
                      <a:pt x="907" y="0"/>
                      <a:pt x="914" y="8"/>
                      <a:pt x="914" y="17"/>
                    </a:cubicBezTo>
                    <a:cubicBezTo>
                      <a:pt x="914" y="27"/>
                      <a:pt x="907" y="34"/>
                      <a:pt x="897" y="34"/>
                    </a:cubicBezTo>
                    <a:close/>
                    <a:moveTo>
                      <a:pt x="633" y="34"/>
                    </a:moveTo>
                    <a:cubicBezTo>
                      <a:pt x="545" y="34"/>
                      <a:pt x="545" y="34"/>
                      <a:pt x="545" y="34"/>
                    </a:cubicBezTo>
                    <a:cubicBezTo>
                      <a:pt x="536" y="34"/>
                      <a:pt x="528" y="27"/>
                      <a:pt x="528" y="17"/>
                    </a:cubicBezTo>
                    <a:cubicBezTo>
                      <a:pt x="528" y="8"/>
                      <a:pt x="536" y="0"/>
                      <a:pt x="545" y="0"/>
                    </a:cubicBezTo>
                    <a:cubicBezTo>
                      <a:pt x="633" y="0"/>
                      <a:pt x="633" y="0"/>
                      <a:pt x="633" y="0"/>
                    </a:cubicBezTo>
                    <a:cubicBezTo>
                      <a:pt x="643" y="0"/>
                      <a:pt x="650" y="8"/>
                      <a:pt x="650" y="17"/>
                    </a:cubicBezTo>
                    <a:cubicBezTo>
                      <a:pt x="650" y="27"/>
                      <a:pt x="643" y="34"/>
                      <a:pt x="633" y="34"/>
                    </a:cubicBezTo>
                    <a:close/>
                    <a:moveTo>
                      <a:pt x="369" y="34"/>
                    </a:moveTo>
                    <a:cubicBezTo>
                      <a:pt x="281" y="34"/>
                      <a:pt x="281" y="34"/>
                      <a:pt x="281" y="34"/>
                    </a:cubicBezTo>
                    <a:cubicBezTo>
                      <a:pt x="272" y="34"/>
                      <a:pt x="264" y="27"/>
                      <a:pt x="264" y="17"/>
                    </a:cubicBezTo>
                    <a:cubicBezTo>
                      <a:pt x="264" y="8"/>
                      <a:pt x="272" y="0"/>
                      <a:pt x="281" y="0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78" y="0"/>
                      <a:pt x="386" y="8"/>
                      <a:pt x="386" y="17"/>
                    </a:cubicBezTo>
                    <a:cubicBezTo>
                      <a:pt x="386" y="27"/>
                      <a:pt x="378" y="34"/>
                      <a:pt x="369" y="34"/>
                    </a:cubicBezTo>
                    <a:close/>
                    <a:moveTo>
                      <a:pt x="105" y="34"/>
                    </a:moveTo>
                    <a:cubicBezTo>
                      <a:pt x="17" y="34"/>
                      <a:pt x="17" y="34"/>
                      <a:pt x="17" y="34"/>
                    </a:cubicBezTo>
                    <a:cubicBezTo>
                      <a:pt x="7" y="34"/>
                      <a:pt x="0" y="27"/>
                      <a:pt x="0" y="17"/>
                    </a:cubicBezTo>
                    <a:cubicBezTo>
                      <a:pt x="0" y="8"/>
                      <a:pt x="7" y="0"/>
                      <a:pt x="17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14" y="0"/>
                      <a:pt x="122" y="8"/>
                      <a:pt x="122" y="17"/>
                    </a:cubicBezTo>
                    <a:cubicBezTo>
                      <a:pt x="122" y="27"/>
                      <a:pt x="114" y="34"/>
                      <a:pt x="105" y="34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77">
                <a:extLst>
                  <a:ext uri="{FF2B5EF4-FFF2-40B4-BE49-F238E27FC236}">
                    <a16:creationId xmlns:a16="http://schemas.microsoft.com/office/drawing/2014/main" id="{B6D082D4-E94F-F24F-A0AB-67F617A5A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6213" y="1466850"/>
                <a:ext cx="288925" cy="288925"/>
              </a:xfrm>
              <a:custGeom>
                <a:avLst/>
                <a:gdLst>
                  <a:gd name="T0" fmla="*/ 60 w 77"/>
                  <a:gd name="T1" fmla="*/ 77 h 77"/>
                  <a:gd name="T2" fmla="*/ 43 w 77"/>
                  <a:gd name="T3" fmla="*/ 60 h 77"/>
                  <a:gd name="T4" fmla="*/ 43 w 77"/>
                  <a:gd name="T5" fmla="*/ 34 h 77"/>
                  <a:gd name="T6" fmla="*/ 17 w 77"/>
                  <a:gd name="T7" fmla="*/ 34 h 77"/>
                  <a:gd name="T8" fmla="*/ 0 w 77"/>
                  <a:gd name="T9" fmla="*/ 17 h 77"/>
                  <a:gd name="T10" fmla="*/ 17 w 77"/>
                  <a:gd name="T11" fmla="*/ 0 h 77"/>
                  <a:gd name="T12" fmla="*/ 60 w 77"/>
                  <a:gd name="T13" fmla="*/ 0 h 77"/>
                  <a:gd name="T14" fmla="*/ 77 w 77"/>
                  <a:gd name="T15" fmla="*/ 17 h 77"/>
                  <a:gd name="T16" fmla="*/ 77 w 77"/>
                  <a:gd name="T17" fmla="*/ 60 h 77"/>
                  <a:gd name="T18" fmla="*/ 60 w 77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7">
                    <a:moveTo>
                      <a:pt x="60" y="77"/>
                    </a:moveTo>
                    <a:cubicBezTo>
                      <a:pt x="51" y="77"/>
                      <a:pt x="43" y="69"/>
                      <a:pt x="43" y="6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8" y="34"/>
                      <a:pt x="0" y="2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0" y="0"/>
                      <a:pt x="77" y="8"/>
                      <a:pt x="77" y="17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9"/>
                      <a:pt x="70" y="77"/>
                      <a:pt x="60" y="77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78">
                <a:extLst>
                  <a:ext uri="{FF2B5EF4-FFF2-40B4-BE49-F238E27FC236}">
                    <a16:creationId xmlns:a16="http://schemas.microsoft.com/office/drawing/2014/main" id="{A1CE20B8-D2E4-4741-8B02-E60248356E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116551" y="2266950"/>
                <a:ext cx="128588" cy="3321050"/>
              </a:xfrm>
              <a:custGeom>
                <a:avLst/>
                <a:gdLst>
                  <a:gd name="T0" fmla="*/ 17 w 34"/>
                  <a:gd name="T1" fmla="*/ 884 h 884"/>
                  <a:gd name="T2" fmla="*/ 0 w 34"/>
                  <a:gd name="T3" fmla="*/ 867 h 884"/>
                  <a:gd name="T4" fmla="*/ 0 w 34"/>
                  <a:gd name="T5" fmla="*/ 782 h 884"/>
                  <a:gd name="T6" fmla="*/ 17 w 34"/>
                  <a:gd name="T7" fmla="*/ 765 h 884"/>
                  <a:gd name="T8" fmla="*/ 34 w 34"/>
                  <a:gd name="T9" fmla="*/ 782 h 884"/>
                  <a:gd name="T10" fmla="*/ 34 w 34"/>
                  <a:gd name="T11" fmla="*/ 867 h 884"/>
                  <a:gd name="T12" fmla="*/ 17 w 34"/>
                  <a:gd name="T13" fmla="*/ 884 h 884"/>
                  <a:gd name="T14" fmla="*/ 17 w 34"/>
                  <a:gd name="T15" fmla="*/ 629 h 884"/>
                  <a:gd name="T16" fmla="*/ 0 w 34"/>
                  <a:gd name="T17" fmla="*/ 612 h 884"/>
                  <a:gd name="T18" fmla="*/ 0 w 34"/>
                  <a:gd name="T19" fmla="*/ 527 h 884"/>
                  <a:gd name="T20" fmla="*/ 17 w 34"/>
                  <a:gd name="T21" fmla="*/ 510 h 884"/>
                  <a:gd name="T22" fmla="*/ 34 w 34"/>
                  <a:gd name="T23" fmla="*/ 527 h 884"/>
                  <a:gd name="T24" fmla="*/ 34 w 34"/>
                  <a:gd name="T25" fmla="*/ 612 h 884"/>
                  <a:gd name="T26" fmla="*/ 17 w 34"/>
                  <a:gd name="T27" fmla="*/ 629 h 884"/>
                  <a:gd name="T28" fmla="*/ 17 w 34"/>
                  <a:gd name="T29" fmla="*/ 374 h 884"/>
                  <a:gd name="T30" fmla="*/ 0 w 34"/>
                  <a:gd name="T31" fmla="*/ 357 h 884"/>
                  <a:gd name="T32" fmla="*/ 0 w 34"/>
                  <a:gd name="T33" fmla="*/ 272 h 884"/>
                  <a:gd name="T34" fmla="*/ 17 w 34"/>
                  <a:gd name="T35" fmla="*/ 255 h 884"/>
                  <a:gd name="T36" fmla="*/ 34 w 34"/>
                  <a:gd name="T37" fmla="*/ 272 h 884"/>
                  <a:gd name="T38" fmla="*/ 34 w 34"/>
                  <a:gd name="T39" fmla="*/ 357 h 884"/>
                  <a:gd name="T40" fmla="*/ 17 w 34"/>
                  <a:gd name="T41" fmla="*/ 374 h 884"/>
                  <a:gd name="T42" fmla="*/ 17 w 34"/>
                  <a:gd name="T43" fmla="*/ 119 h 884"/>
                  <a:gd name="T44" fmla="*/ 0 w 34"/>
                  <a:gd name="T45" fmla="*/ 102 h 884"/>
                  <a:gd name="T46" fmla="*/ 0 w 34"/>
                  <a:gd name="T47" fmla="*/ 17 h 884"/>
                  <a:gd name="T48" fmla="*/ 17 w 34"/>
                  <a:gd name="T49" fmla="*/ 0 h 884"/>
                  <a:gd name="T50" fmla="*/ 34 w 34"/>
                  <a:gd name="T51" fmla="*/ 17 h 884"/>
                  <a:gd name="T52" fmla="*/ 34 w 34"/>
                  <a:gd name="T53" fmla="*/ 102 h 884"/>
                  <a:gd name="T54" fmla="*/ 17 w 34"/>
                  <a:gd name="T55" fmla="*/ 119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4" h="884">
                    <a:moveTo>
                      <a:pt x="17" y="884"/>
                    </a:moveTo>
                    <a:cubicBezTo>
                      <a:pt x="8" y="884"/>
                      <a:pt x="0" y="876"/>
                      <a:pt x="0" y="867"/>
                    </a:cubicBezTo>
                    <a:cubicBezTo>
                      <a:pt x="0" y="782"/>
                      <a:pt x="0" y="782"/>
                      <a:pt x="0" y="782"/>
                    </a:cubicBezTo>
                    <a:cubicBezTo>
                      <a:pt x="0" y="772"/>
                      <a:pt x="8" y="765"/>
                      <a:pt x="17" y="765"/>
                    </a:cubicBezTo>
                    <a:cubicBezTo>
                      <a:pt x="27" y="765"/>
                      <a:pt x="34" y="772"/>
                      <a:pt x="34" y="782"/>
                    </a:cubicBezTo>
                    <a:cubicBezTo>
                      <a:pt x="34" y="867"/>
                      <a:pt x="34" y="867"/>
                      <a:pt x="34" y="867"/>
                    </a:cubicBezTo>
                    <a:cubicBezTo>
                      <a:pt x="34" y="876"/>
                      <a:pt x="27" y="884"/>
                      <a:pt x="17" y="884"/>
                    </a:cubicBezTo>
                    <a:close/>
                    <a:moveTo>
                      <a:pt x="17" y="629"/>
                    </a:moveTo>
                    <a:cubicBezTo>
                      <a:pt x="8" y="629"/>
                      <a:pt x="0" y="621"/>
                      <a:pt x="0" y="612"/>
                    </a:cubicBezTo>
                    <a:cubicBezTo>
                      <a:pt x="0" y="527"/>
                      <a:pt x="0" y="527"/>
                      <a:pt x="0" y="527"/>
                    </a:cubicBezTo>
                    <a:cubicBezTo>
                      <a:pt x="0" y="517"/>
                      <a:pt x="8" y="510"/>
                      <a:pt x="17" y="510"/>
                    </a:cubicBezTo>
                    <a:cubicBezTo>
                      <a:pt x="27" y="510"/>
                      <a:pt x="34" y="517"/>
                      <a:pt x="34" y="527"/>
                    </a:cubicBezTo>
                    <a:cubicBezTo>
                      <a:pt x="34" y="612"/>
                      <a:pt x="34" y="612"/>
                      <a:pt x="34" y="612"/>
                    </a:cubicBezTo>
                    <a:cubicBezTo>
                      <a:pt x="34" y="621"/>
                      <a:pt x="27" y="629"/>
                      <a:pt x="17" y="629"/>
                    </a:cubicBezTo>
                    <a:close/>
                    <a:moveTo>
                      <a:pt x="17" y="374"/>
                    </a:moveTo>
                    <a:cubicBezTo>
                      <a:pt x="8" y="374"/>
                      <a:pt x="0" y="366"/>
                      <a:pt x="0" y="357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62"/>
                      <a:pt x="8" y="255"/>
                      <a:pt x="17" y="255"/>
                    </a:cubicBezTo>
                    <a:cubicBezTo>
                      <a:pt x="27" y="255"/>
                      <a:pt x="34" y="262"/>
                      <a:pt x="34" y="272"/>
                    </a:cubicBezTo>
                    <a:cubicBezTo>
                      <a:pt x="34" y="357"/>
                      <a:pt x="34" y="357"/>
                      <a:pt x="34" y="357"/>
                    </a:cubicBezTo>
                    <a:cubicBezTo>
                      <a:pt x="34" y="366"/>
                      <a:pt x="27" y="374"/>
                      <a:pt x="17" y="374"/>
                    </a:cubicBezTo>
                    <a:close/>
                    <a:moveTo>
                      <a:pt x="17" y="119"/>
                    </a:moveTo>
                    <a:cubicBezTo>
                      <a:pt x="8" y="119"/>
                      <a:pt x="0" y="111"/>
                      <a:pt x="0" y="10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4" y="8"/>
                      <a:pt x="34" y="17"/>
                    </a:cubicBezTo>
                    <a:cubicBezTo>
                      <a:pt x="34" y="102"/>
                      <a:pt x="34" y="102"/>
                      <a:pt x="34" y="102"/>
                    </a:cubicBezTo>
                    <a:cubicBezTo>
                      <a:pt x="34" y="111"/>
                      <a:pt x="27" y="119"/>
                      <a:pt x="17" y="119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279">
                <a:extLst>
                  <a:ext uri="{FF2B5EF4-FFF2-40B4-BE49-F238E27FC236}">
                    <a16:creationId xmlns:a16="http://schemas.microsoft.com/office/drawing/2014/main" id="{F721F4DA-2CE8-2247-94F0-2ED9BBBE0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1676" y="620713"/>
                <a:ext cx="608013" cy="5989637"/>
              </a:xfrm>
              <a:custGeom>
                <a:avLst/>
                <a:gdLst>
                  <a:gd name="T0" fmla="*/ 0 w 383"/>
                  <a:gd name="T1" fmla="*/ 3773 h 3773"/>
                  <a:gd name="T2" fmla="*/ 383 w 383"/>
                  <a:gd name="T3" fmla="*/ 3380 h 3773"/>
                  <a:gd name="T4" fmla="*/ 383 w 383"/>
                  <a:gd name="T5" fmla="*/ 2040 h 3773"/>
                  <a:gd name="T6" fmla="*/ 383 w 383"/>
                  <a:gd name="T7" fmla="*/ 0 h 3773"/>
                  <a:gd name="T8" fmla="*/ 0 w 383"/>
                  <a:gd name="T9" fmla="*/ 393 h 3773"/>
                  <a:gd name="T10" fmla="*/ 0 w 383"/>
                  <a:gd name="T11" fmla="*/ 3773 h 3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3" h="3773">
                    <a:moveTo>
                      <a:pt x="0" y="3773"/>
                    </a:moveTo>
                    <a:lnTo>
                      <a:pt x="383" y="3380"/>
                    </a:lnTo>
                    <a:lnTo>
                      <a:pt x="383" y="2040"/>
                    </a:lnTo>
                    <a:lnTo>
                      <a:pt x="383" y="0"/>
                    </a:lnTo>
                    <a:lnTo>
                      <a:pt x="0" y="393"/>
                    </a:lnTo>
                    <a:lnTo>
                      <a:pt x="0" y="3773"/>
                    </a:lnTo>
                    <a:close/>
                  </a:path>
                </a:pathLst>
              </a:custGeom>
              <a:solidFill>
                <a:srgbClr val="B74F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Rectangle 280">
                <a:extLst>
                  <a:ext uri="{FF2B5EF4-FFF2-40B4-BE49-F238E27FC236}">
                    <a16:creationId xmlns:a16="http://schemas.microsoft.com/office/drawing/2014/main" id="{3A670CAD-79EE-154A-BAD6-887FD80BC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84313" y="2511425"/>
                <a:ext cx="1525588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Rectangle 281">
                <a:extLst>
                  <a:ext uri="{FF2B5EF4-FFF2-40B4-BE49-F238E27FC236}">
                    <a16:creationId xmlns:a16="http://schemas.microsoft.com/office/drawing/2014/main" id="{02DF5821-97F2-3A40-9BFF-5DB38AEEB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8826" y="2511425"/>
                <a:ext cx="1246188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Rectangle 282">
                <a:extLst>
                  <a:ext uri="{FF2B5EF4-FFF2-40B4-BE49-F238E27FC236}">
                    <a16:creationId xmlns:a16="http://schemas.microsoft.com/office/drawing/2014/main" id="{E72552B9-17AE-BD4E-BF24-CA639ECAD6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84313" y="4603750"/>
                <a:ext cx="1525588" cy="755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Rectangle 283">
                <a:extLst>
                  <a:ext uri="{FF2B5EF4-FFF2-40B4-BE49-F238E27FC236}">
                    <a16:creationId xmlns:a16="http://schemas.microsoft.com/office/drawing/2014/main" id="{69A7F370-7E73-BA46-800D-093DC7BF3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8826" y="4603750"/>
                <a:ext cx="1246188" cy="755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Rectangle 284">
                <a:extLst>
                  <a:ext uri="{FF2B5EF4-FFF2-40B4-BE49-F238E27FC236}">
                    <a16:creationId xmlns:a16="http://schemas.microsoft.com/office/drawing/2014/main" id="{9F04684F-B9A2-8149-BE65-E3FC38CE5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84313" y="3562350"/>
                <a:ext cx="500063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Rectangle 285">
                <a:extLst>
                  <a:ext uri="{FF2B5EF4-FFF2-40B4-BE49-F238E27FC236}">
                    <a16:creationId xmlns:a16="http://schemas.microsoft.com/office/drawing/2014/main" id="{10764927-9E35-BF4D-8B1A-DE0A10899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60788" y="3562350"/>
                <a:ext cx="784225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Rectangle 286">
                <a:extLst>
                  <a:ext uri="{FF2B5EF4-FFF2-40B4-BE49-F238E27FC236}">
                    <a16:creationId xmlns:a16="http://schemas.microsoft.com/office/drawing/2014/main" id="{DFEBC0D2-D358-2249-B243-CB1E74862E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46313" y="3562350"/>
                <a:ext cx="1250950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01CC4EF-5312-CC43-AE8F-95421C244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95413" y="890507"/>
              <a:ext cx="260064" cy="252038"/>
              <a:chOff x="21521738" y="-17352963"/>
              <a:chExt cx="16819563" cy="16300450"/>
            </a:xfrm>
          </p:grpSpPr>
          <p:sp>
            <p:nvSpPr>
              <p:cNvPr id="50" name="Freeform 128">
                <a:extLst>
                  <a:ext uri="{FF2B5EF4-FFF2-40B4-BE49-F238E27FC236}">
                    <a16:creationId xmlns:a16="http://schemas.microsoft.com/office/drawing/2014/main" id="{836208C3-AB79-AC4E-9617-32A1EE425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1738" y="-17352963"/>
                <a:ext cx="16819563" cy="16300450"/>
              </a:xfrm>
              <a:custGeom>
                <a:avLst/>
                <a:gdLst>
                  <a:gd name="T0" fmla="*/ 3818 w 4482"/>
                  <a:gd name="T1" fmla="*/ 766 h 4344"/>
                  <a:gd name="T2" fmla="*/ 1665 w 4482"/>
                  <a:gd name="T3" fmla="*/ 318 h 4344"/>
                  <a:gd name="T4" fmla="*/ 1116 w 4482"/>
                  <a:gd name="T5" fmla="*/ 680 h 4344"/>
                  <a:gd name="T6" fmla="*/ 1114 w 4482"/>
                  <a:gd name="T7" fmla="*/ 678 h 4344"/>
                  <a:gd name="T8" fmla="*/ 759 w 4482"/>
                  <a:gd name="T9" fmla="*/ 1014 h 4344"/>
                  <a:gd name="T10" fmla="*/ 761 w 4482"/>
                  <a:gd name="T11" fmla="*/ 1016 h 4344"/>
                  <a:gd name="T12" fmla="*/ 358 w 4482"/>
                  <a:gd name="T13" fmla="*/ 3230 h 4344"/>
                  <a:gd name="T14" fmla="*/ 2183 w 4482"/>
                  <a:gd name="T15" fmla="*/ 4306 h 4344"/>
                  <a:gd name="T16" fmla="*/ 3424 w 4482"/>
                  <a:gd name="T17" fmla="*/ 3753 h 4344"/>
                  <a:gd name="T18" fmla="*/ 3809 w 4482"/>
                  <a:gd name="T19" fmla="*/ 3384 h 4344"/>
                  <a:gd name="T20" fmla="*/ 4165 w 4482"/>
                  <a:gd name="T21" fmla="*/ 1284 h 4344"/>
                  <a:gd name="T22" fmla="*/ 3818 w 4482"/>
                  <a:gd name="T23" fmla="*/ 766 h 4344"/>
                  <a:gd name="T24" fmla="*/ 3818 w 4482"/>
                  <a:gd name="T25" fmla="*/ 766 h 4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82" h="4344">
                    <a:moveTo>
                      <a:pt x="3818" y="766"/>
                    </a:moveTo>
                    <a:cubicBezTo>
                      <a:pt x="3273" y="184"/>
                      <a:pt x="2397" y="0"/>
                      <a:pt x="1665" y="318"/>
                    </a:cubicBezTo>
                    <a:cubicBezTo>
                      <a:pt x="1463" y="406"/>
                      <a:pt x="1276" y="529"/>
                      <a:pt x="1116" y="680"/>
                    </a:cubicBezTo>
                    <a:cubicBezTo>
                      <a:pt x="1114" y="678"/>
                      <a:pt x="1114" y="678"/>
                      <a:pt x="1114" y="678"/>
                    </a:cubicBezTo>
                    <a:cubicBezTo>
                      <a:pt x="759" y="1014"/>
                      <a:pt x="759" y="1014"/>
                      <a:pt x="759" y="1014"/>
                    </a:cubicBezTo>
                    <a:cubicBezTo>
                      <a:pt x="761" y="1016"/>
                      <a:pt x="761" y="1016"/>
                      <a:pt x="761" y="1016"/>
                    </a:cubicBezTo>
                    <a:cubicBezTo>
                      <a:pt x="166" y="1581"/>
                      <a:pt x="0" y="2492"/>
                      <a:pt x="358" y="3230"/>
                    </a:cubicBezTo>
                    <a:cubicBezTo>
                      <a:pt x="692" y="3920"/>
                      <a:pt x="1419" y="4344"/>
                      <a:pt x="2183" y="4306"/>
                    </a:cubicBezTo>
                    <a:cubicBezTo>
                      <a:pt x="2647" y="4283"/>
                      <a:pt x="3095" y="4080"/>
                      <a:pt x="3424" y="3753"/>
                    </a:cubicBezTo>
                    <a:cubicBezTo>
                      <a:pt x="3809" y="3384"/>
                      <a:pt x="3809" y="3384"/>
                      <a:pt x="3809" y="3384"/>
                    </a:cubicBezTo>
                    <a:cubicBezTo>
                      <a:pt x="4337" y="2827"/>
                      <a:pt x="4482" y="1985"/>
                      <a:pt x="4165" y="1284"/>
                    </a:cubicBezTo>
                    <a:cubicBezTo>
                      <a:pt x="4078" y="1094"/>
                      <a:pt x="3961" y="918"/>
                      <a:pt x="3818" y="766"/>
                    </a:cubicBezTo>
                    <a:cubicBezTo>
                      <a:pt x="3481" y="407"/>
                      <a:pt x="4150" y="1120"/>
                      <a:pt x="3818" y="766"/>
                    </a:cubicBezTo>
                    <a:close/>
                  </a:path>
                </a:pathLst>
              </a:custGeom>
              <a:solidFill>
                <a:srgbClr val="268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129">
                <a:extLst>
                  <a:ext uri="{FF2B5EF4-FFF2-40B4-BE49-F238E27FC236}">
                    <a16:creationId xmlns:a16="http://schemas.microsoft.com/office/drawing/2014/main" id="{2DCB0181-519C-A24D-8F34-2A181C95A0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10701" y="-16800513"/>
                <a:ext cx="13749338" cy="13398500"/>
              </a:xfrm>
              <a:custGeom>
                <a:avLst/>
                <a:gdLst>
                  <a:gd name="T0" fmla="*/ 2323 w 3664"/>
                  <a:gd name="T1" fmla="*/ 15 h 3571"/>
                  <a:gd name="T2" fmla="*/ 962 w 3664"/>
                  <a:gd name="T3" fmla="*/ 533 h 3571"/>
                  <a:gd name="T4" fmla="*/ 960 w 3664"/>
                  <a:gd name="T5" fmla="*/ 531 h 3571"/>
                  <a:gd name="T6" fmla="*/ 605 w 3664"/>
                  <a:gd name="T7" fmla="*/ 867 h 3571"/>
                  <a:gd name="T8" fmla="*/ 607 w 3664"/>
                  <a:gd name="T9" fmla="*/ 869 h 3571"/>
                  <a:gd name="T10" fmla="*/ 14 w 3664"/>
                  <a:gd name="T11" fmla="*/ 2199 h 3571"/>
                  <a:gd name="T12" fmla="*/ 543 w 3664"/>
                  <a:gd name="T13" fmla="*/ 3571 h 3571"/>
                  <a:gd name="T14" fmla="*/ 3664 w 3664"/>
                  <a:gd name="T15" fmla="*/ 619 h 3571"/>
                  <a:gd name="T16" fmla="*/ 2323 w 3664"/>
                  <a:gd name="T17" fmla="*/ 15 h 3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64" h="3571">
                    <a:moveTo>
                      <a:pt x="2323" y="15"/>
                    </a:moveTo>
                    <a:cubicBezTo>
                      <a:pt x="1798" y="0"/>
                      <a:pt x="1317" y="199"/>
                      <a:pt x="962" y="533"/>
                    </a:cubicBezTo>
                    <a:cubicBezTo>
                      <a:pt x="960" y="531"/>
                      <a:pt x="960" y="531"/>
                      <a:pt x="960" y="531"/>
                    </a:cubicBezTo>
                    <a:cubicBezTo>
                      <a:pt x="605" y="867"/>
                      <a:pt x="605" y="867"/>
                      <a:pt x="605" y="867"/>
                    </a:cubicBezTo>
                    <a:cubicBezTo>
                      <a:pt x="607" y="869"/>
                      <a:pt x="607" y="869"/>
                      <a:pt x="607" y="869"/>
                    </a:cubicBezTo>
                    <a:cubicBezTo>
                      <a:pt x="254" y="1204"/>
                      <a:pt x="29" y="1674"/>
                      <a:pt x="14" y="2199"/>
                    </a:cubicBezTo>
                    <a:cubicBezTo>
                      <a:pt x="0" y="2730"/>
                      <a:pt x="203" y="3216"/>
                      <a:pt x="543" y="3571"/>
                    </a:cubicBezTo>
                    <a:cubicBezTo>
                      <a:pt x="3664" y="619"/>
                      <a:pt x="3664" y="619"/>
                      <a:pt x="3664" y="619"/>
                    </a:cubicBezTo>
                    <a:cubicBezTo>
                      <a:pt x="3327" y="260"/>
                      <a:pt x="2854" y="29"/>
                      <a:pt x="2323" y="15"/>
                    </a:cubicBezTo>
                    <a:close/>
                  </a:path>
                </a:pathLst>
              </a:custGeom>
              <a:solidFill>
                <a:srgbClr val="51B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130">
                <a:extLst>
                  <a:ext uri="{FF2B5EF4-FFF2-40B4-BE49-F238E27FC236}">
                    <a16:creationId xmlns:a16="http://schemas.microsoft.com/office/drawing/2014/main" id="{84580799-D902-5348-932F-02CEEBDA1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53551" y="-15627350"/>
                <a:ext cx="14549438" cy="14552613"/>
              </a:xfrm>
              <a:custGeom>
                <a:avLst/>
                <a:gdLst>
                  <a:gd name="T0" fmla="*/ 3848 w 3877"/>
                  <a:gd name="T1" fmla="*/ 1992 h 3878"/>
                  <a:gd name="T2" fmla="*/ 1886 w 3877"/>
                  <a:gd name="T3" fmla="*/ 3848 h 3878"/>
                  <a:gd name="T4" fmla="*/ 29 w 3877"/>
                  <a:gd name="T5" fmla="*/ 1886 h 3878"/>
                  <a:gd name="T6" fmla="*/ 1992 w 3877"/>
                  <a:gd name="T7" fmla="*/ 29 h 3878"/>
                  <a:gd name="T8" fmla="*/ 3848 w 3877"/>
                  <a:gd name="T9" fmla="*/ 1992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77" h="3878">
                    <a:moveTo>
                      <a:pt x="3848" y="1992"/>
                    </a:moveTo>
                    <a:cubicBezTo>
                      <a:pt x="3819" y="3046"/>
                      <a:pt x="2941" y="3878"/>
                      <a:pt x="1886" y="3848"/>
                    </a:cubicBezTo>
                    <a:cubicBezTo>
                      <a:pt x="831" y="3819"/>
                      <a:pt x="0" y="2941"/>
                      <a:pt x="29" y="1886"/>
                    </a:cubicBezTo>
                    <a:cubicBezTo>
                      <a:pt x="58" y="832"/>
                      <a:pt x="937" y="0"/>
                      <a:pt x="1992" y="29"/>
                    </a:cubicBezTo>
                    <a:cubicBezTo>
                      <a:pt x="3046" y="59"/>
                      <a:pt x="3877" y="937"/>
                      <a:pt x="3848" y="1992"/>
                    </a:cubicBezTo>
                    <a:close/>
                  </a:path>
                </a:pathLst>
              </a:cu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131">
                <a:extLst>
                  <a:ext uri="{FF2B5EF4-FFF2-40B4-BE49-F238E27FC236}">
                    <a16:creationId xmlns:a16="http://schemas.microsoft.com/office/drawing/2014/main" id="{AAF5AACC-FE1A-5E4D-894C-1B6E87C775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187526" y="-8958263"/>
                <a:ext cx="5006975" cy="3792538"/>
              </a:xfrm>
              <a:custGeom>
                <a:avLst/>
                <a:gdLst>
                  <a:gd name="T0" fmla="*/ 0 w 1334"/>
                  <a:gd name="T1" fmla="*/ 0 h 1011"/>
                  <a:gd name="T2" fmla="*/ 0 w 1334"/>
                  <a:gd name="T3" fmla="*/ 1011 h 1011"/>
                  <a:gd name="T4" fmla="*/ 1334 w 1334"/>
                  <a:gd name="T5" fmla="*/ 1011 h 1011"/>
                  <a:gd name="T6" fmla="*/ 1334 w 1334"/>
                  <a:gd name="T7" fmla="*/ 0 h 1011"/>
                  <a:gd name="T8" fmla="*/ 0 w 1334"/>
                  <a:gd name="T9" fmla="*/ 0 h 1011"/>
                  <a:gd name="T10" fmla="*/ 0 w 1334"/>
                  <a:gd name="T11" fmla="*/ 0 h 1011"/>
                  <a:gd name="T12" fmla="*/ 722 w 1334"/>
                  <a:gd name="T13" fmla="*/ 567 h 1011"/>
                  <a:gd name="T14" fmla="*/ 722 w 1334"/>
                  <a:gd name="T15" fmla="*/ 740 h 1011"/>
                  <a:gd name="T16" fmla="*/ 611 w 1334"/>
                  <a:gd name="T17" fmla="*/ 740 h 1011"/>
                  <a:gd name="T18" fmla="*/ 611 w 1334"/>
                  <a:gd name="T19" fmla="*/ 567 h 1011"/>
                  <a:gd name="T20" fmla="*/ 525 w 1334"/>
                  <a:gd name="T21" fmla="*/ 437 h 1011"/>
                  <a:gd name="T22" fmla="*/ 666 w 1334"/>
                  <a:gd name="T23" fmla="*/ 295 h 1011"/>
                  <a:gd name="T24" fmla="*/ 808 w 1334"/>
                  <a:gd name="T25" fmla="*/ 437 h 1011"/>
                  <a:gd name="T26" fmla="*/ 722 w 1334"/>
                  <a:gd name="T27" fmla="*/ 567 h 1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34" h="1011">
                    <a:moveTo>
                      <a:pt x="0" y="0"/>
                    </a:moveTo>
                    <a:cubicBezTo>
                      <a:pt x="0" y="1011"/>
                      <a:pt x="0" y="1011"/>
                      <a:pt x="0" y="1011"/>
                    </a:cubicBezTo>
                    <a:cubicBezTo>
                      <a:pt x="1334" y="1011"/>
                      <a:pt x="1334" y="1011"/>
                      <a:pt x="1334" y="1011"/>
                    </a:cubicBezTo>
                    <a:cubicBezTo>
                      <a:pt x="1334" y="0"/>
                      <a:pt x="1334" y="0"/>
                      <a:pt x="13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722" y="567"/>
                    </a:moveTo>
                    <a:cubicBezTo>
                      <a:pt x="722" y="740"/>
                      <a:pt x="722" y="740"/>
                      <a:pt x="722" y="740"/>
                    </a:cubicBezTo>
                    <a:cubicBezTo>
                      <a:pt x="611" y="740"/>
                      <a:pt x="611" y="740"/>
                      <a:pt x="611" y="740"/>
                    </a:cubicBezTo>
                    <a:cubicBezTo>
                      <a:pt x="611" y="567"/>
                      <a:pt x="611" y="567"/>
                      <a:pt x="611" y="567"/>
                    </a:cubicBezTo>
                    <a:cubicBezTo>
                      <a:pt x="561" y="545"/>
                      <a:pt x="525" y="494"/>
                      <a:pt x="525" y="437"/>
                    </a:cubicBezTo>
                    <a:cubicBezTo>
                      <a:pt x="525" y="358"/>
                      <a:pt x="588" y="295"/>
                      <a:pt x="666" y="295"/>
                    </a:cubicBezTo>
                    <a:cubicBezTo>
                      <a:pt x="744" y="295"/>
                      <a:pt x="808" y="358"/>
                      <a:pt x="808" y="437"/>
                    </a:cubicBezTo>
                    <a:cubicBezTo>
                      <a:pt x="808" y="494"/>
                      <a:pt x="773" y="545"/>
                      <a:pt x="722" y="5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132">
                <a:extLst>
                  <a:ext uri="{FF2B5EF4-FFF2-40B4-BE49-F238E27FC236}">
                    <a16:creationId xmlns:a16="http://schemas.microsoft.com/office/drawing/2014/main" id="{9F0605E7-131E-2E41-BD1D-141BDCC6EF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11426" y="-12188825"/>
                <a:ext cx="3554413" cy="2865438"/>
              </a:xfrm>
              <a:custGeom>
                <a:avLst/>
                <a:gdLst>
                  <a:gd name="T0" fmla="*/ 210 w 947"/>
                  <a:gd name="T1" fmla="*/ 468 h 764"/>
                  <a:gd name="T2" fmla="*/ 210 w 947"/>
                  <a:gd name="T3" fmla="*/ 468 h 764"/>
                  <a:gd name="T4" fmla="*/ 474 w 947"/>
                  <a:gd name="T5" fmla="*/ 207 h 764"/>
                  <a:gd name="T6" fmla="*/ 737 w 947"/>
                  <a:gd name="T7" fmla="*/ 468 h 764"/>
                  <a:gd name="T8" fmla="*/ 737 w 947"/>
                  <a:gd name="T9" fmla="*/ 468 h 764"/>
                  <a:gd name="T10" fmla="*/ 737 w 947"/>
                  <a:gd name="T11" fmla="*/ 764 h 764"/>
                  <a:gd name="T12" fmla="*/ 947 w 947"/>
                  <a:gd name="T13" fmla="*/ 764 h 764"/>
                  <a:gd name="T14" fmla="*/ 947 w 947"/>
                  <a:gd name="T15" fmla="*/ 468 h 764"/>
                  <a:gd name="T16" fmla="*/ 947 w 947"/>
                  <a:gd name="T17" fmla="*/ 468 h 764"/>
                  <a:gd name="T18" fmla="*/ 474 w 947"/>
                  <a:gd name="T19" fmla="*/ 0 h 764"/>
                  <a:gd name="T20" fmla="*/ 0 w 947"/>
                  <a:gd name="T21" fmla="*/ 468 h 764"/>
                  <a:gd name="T22" fmla="*/ 0 w 947"/>
                  <a:gd name="T23" fmla="*/ 468 h 764"/>
                  <a:gd name="T24" fmla="*/ 0 w 947"/>
                  <a:gd name="T25" fmla="*/ 764 h 764"/>
                  <a:gd name="T26" fmla="*/ 210 w 947"/>
                  <a:gd name="T27" fmla="*/ 764 h 764"/>
                  <a:gd name="T28" fmla="*/ 210 w 947"/>
                  <a:gd name="T29" fmla="*/ 468 h 764"/>
                  <a:gd name="T30" fmla="*/ 210 w 947"/>
                  <a:gd name="T31" fmla="*/ 468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7" h="764">
                    <a:moveTo>
                      <a:pt x="210" y="468"/>
                    </a:moveTo>
                    <a:cubicBezTo>
                      <a:pt x="210" y="468"/>
                      <a:pt x="210" y="468"/>
                      <a:pt x="210" y="468"/>
                    </a:cubicBezTo>
                    <a:cubicBezTo>
                      <a:pt x="210" y="325"/>
                      <a:pt x="329" y="207"/>
                      <a:pt x="474" y="207"/>
                    </a:cubicBezTo>
                    <a:cubicBezTo>
                      <a:pt x="620" y="207"/>
                      <a:pt x="737" y="325"/>
                      <a:pt x="737" y="468"/>
                    </a:cubicBezTo>
                    <a:cubicBezTo>
                      <a:pt x="737" y="468"/>
                      <a:pt x="737" y="468"/>
                      <a:pt x="737" y="468"/>
                    </a:cubicBezTo>
                    <a:cubicBezTo>
                      <a:pt x="737" y="764"/>
                      <a:pt x="737" y="764"/>
                      <a:pt x="737" y="764"/>
                    </a:cubicBezTo>
                    <a:cubicBezTo>
                      <a:pt x="947" y="764"/>
                      <a:pt x="947" y="764"/>
                      <a:pt x="947" y="764"/>
                    </a:cubicBezTo>
                    <a:cubicBezTo>
                      <a:pt x="947" y="468"/>
                      <a:pt x="947" y="468"/>
                      <a:pt x="947" y="468"/>
                    </a:cubicBezTo>
                    <a:cubicBezTo>
                      <a:pt x="947" y="468"/>
                      <a:pt x="947" y="468"/>
                      <a:pt x="947" y="468"/>
                    </a:cubicBezTo>
                    <a:cubicBezTo>
                      <a:pt x="947" y="210"/>
                      <a:pt x="736" y="0"/>
                      <a:pt x="474" y="0"/>
                    </a:cubicBezTo>
                    <a:cubicBezTo>
                      <a:pt x="213" y="0"/>
                      <a:pt x="0" y="210"/>
                      <a:pt x="0" y="468"/>
                    </a:cubicBezTo>
                    <a:cubicBezTo>
                      <a:pt x="0" y="468"/>
                      <a:pt x="0" y="468"/>
                      <a:pt x="0" y="468"/>
                    </a:cubicBezTo>
                    <a:cubicBezTo>
                      <a:pt x="0" y="764"/>
                      <a:pt x="0" y="764"/>
                      <a:pt x="0" y="764"/>
                    </a:cubicBezTo>
                    <a:cubicBezTo>
                      <a:pt x="210" y="764"/>
                      <a:pt x="210" y="764"/>
                      <a:pt x="210" y="764"/>
                    </a:cubicBezTo>
                    <a:cubicBezTo>
                      <a:pt x="210" y="468"/>
                      <a:pt x="210" y="468"/>
                      <a:pt x="210" y="468"/>
                    </a:cubicBezTo>
                    <a:cubicBezTo>
                      <a:pt x="210" y="468"/>
                      <a:pt x="210" y="468"/>
                      <a:pt x="210" y="4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ECF92BE-8088-EB4F-B05A-80B784CA00E9}"/>
              </a:ext>
            </a:extLst>
          </p:cNvPr>
          <p:cNvGrpSpPr/>
          <p:nvPr/>
        </p:nvGrpSpPr>
        <p:grpSpPr>
          <a:xfrm>
            <a:off x="10906008" y="3301908"/>
            <a:ext cx="751004" cy="660492"/>
            <a:chOff x="7078578" y="507504"/>
            <a:chExt cx="676899" cy="635041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5F3C4958-D891-BA44-8346-C6F1CEE901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78578" y="560931"/>
              <a:ext cx="548760" cy="548640"/>
              <a:chOff x="12634913" y="-441325"/>
              <a:chExt cx="7083425" cy="7081838"/>
            </a:xfrm>
          </p:grpSpPr>
          <p:sp>
            <p:nvSpPr>
              <p:cNvPr id="142" name="Freeform 256">
                <a:extLst>
                  <a:ext uri="{FF2B5EF4-FFF2-40B4-BE49-F238E27FC236}">
                    <a16:creationId xmlns:a16="http://schemas.microsoft.com/office/drawing/2014/main" id="{78BC8FAD-7812-1046-91F6-A04481BF98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4913" y="-441325"/>
                <a:ext cx="7083425" cy="7081838"/>
              </a:xfrm>
              <a:custGeom>
                <a:avLst/>
                <a:gdLst>
                  <a:gd name="T0" fmla="*/ 1886 w 1886"/>
                  <a:gd name="T1" fmla="*/ 867 h 1886"/>
                  <a:gd name="T2" fmla="*/ 1635 w 1886"/>
                  <a:gd name="T3" fmla="*/ 257 h 1886"/>
                  <a:gd name="T4" fmla="*/ 1019 w 1886"/>
                  <a:gd name="T5" fmla="*/ 0 h 1886"/>
                  <a:gd name="T6" fmla="*/ 408 w 1886"/>
                  <a:gd name="T7" fmla="*/ 252 h 1886"/>
                  <a:gd name="T8" fmla="*/ 408 w 1886"/>
                  <a:gd name="T9" fmla="*/ 251 h 1886"/>
                  <a:gd name="T10" fmla="*/ 251 w 1886"/>
                  <a:gd name="T11" fmla="*/ 408 h 1886"/>
                  <a:gd name="T12" fmla="*/ 252 w 1886"/>
                  <a:gd name="T13" fmla="*/ 409 h 1886"/>
                  <a:gd name="T14" fmla="*/ 10 w 1886"/>
                  <a:gd name="T15" fmla="*/ 888 h 1886"/>
                  <a:gd name="T16" fmla="*/ 9 w 1886"/>
                  <a:gd name="T17" fmla="*/ 892 h 1886"/>
                  <a:gd name="T18" fmla="*/ 4 w 1886"/>
                  <a:gd name="T19" fmla="*/ 931 h 1886"/>
                  <a:gd name="T20" fmla="*/ 3 w 1886"/>
                  <a:gd name="T21" fmla="*/ 941 h 1886"/>
                  <a:gd name="T22" fmla="*/ 1 w 1886"/>
                  <a:gd name="T23" fmla="*/ 975 h 1886"/>
                  <a:gd name="T24" fmla="*/ 1 w 1886"/>
                  <a:gd name="T25" fmla="*/ 981 h 1886"/>
                  <a:gd name="T26" fmla="*/ 0 w 1886"/>
                  <a:gd name="T27" fmla="*/ 1020 h 1886"/>
                  <a:gd name="T28" fmla="*/ 1 w 1886"/>
                  <a:gd name="T29" fmla="*/ 1064 h 1886"/>
                  <a:gd name="T30" fmla="*/ 1 w 1886"/>
                  <a:gd name="T31" fmla="*/ 1069 h 1886"/>
                  <a:gd name="T32" fmla="*/ 4 w 1886"/>
                  <a:gd name="T33" fmla="*/ 1109 h 1886"/>
                  <a:gd name="T34" fmla="*/ 5 w 1886"/>
                  <a:gd name="T35" fmla="*/ 1115 h 1886"/>
                  <a:gd name="T36" fmla="*/ 10 w 1886"/>
                  <a:gd name="T37" fmla="*/ 1152 h 1886"/>
                  <a:gd name="T38" fmla="*/ 11 w 1886"/>
                  <a:gd name="T39" fmla="*/ 1156 h 1886"/>
                  <a:gd name="T40" fmla="*/ 18 w 1886"/>
                  <a:gd name="T41" fmla="*/ 1195 h 1886"/>
                  <a:gd name="T42" fmla="*/ 18 w 1886"/>
                  <a:gd name="T43" fmla="*/ 1196 h 1886"/>
                  <a:gd name="T44" fmla="*/ 693 w 1886"/>
                  <a:gd name="T45" fmla="*/ 1869 h 1886"/>
                  <a:gd name="T46" fmla="*/ 693 w 1886"/>
                  <a:gd name="T47" fmla="*/ 1869 h 1886"/>
                  <a:gd name="T48" fmla="*/ 778 w 1886"/>
                  <a:gd name="T49" fmla="*/ 1882 h 1886"/>
                  <a:gd name="T50" fmla="*/ 779 w 1886"/>
                  <a:gd name="T51" fmla="*/ 1882 h 1886"/>
                  <a:gd name="T52" fmla="*/ 866 w 1886"/>
                  <a:gd name="T53" fmla="*/ 1886 h 1886"/>
                  <a:gd name="T54" fmla="*/ 866 w 1886"/>
                  <a:gd name="T55" fmla="*/ 1886 h 1886"/>
                  <a:gd name="T56" fmla="*/ 866 w 1886"/>
                  <a:gd name="T57" fmla="*/ 1886 h 1886"/>
                  <a:gd name="T58" fmla="*/ 867 w 1886"/>
                  <a:gd name="T59" fmla="*/ 1886 h 1886"/>
                  <a:gd name="T60" fmla="*/ 911 w 1886"/>
                  <a:gd name="T61" fmla="*/ 1885 h 1886"/>
                  <a:gd name="T62" fmla="*/ 921 w 1886"/>
                  <a:gd name="T63" fmla="*/ 1884 h 1886"/>
                  <a:gd name="T64" fmla="*/ 956 w 1886"/>
                  <a:gd name="T65" fmla="*/ 1882 h 1886"/>
                  <a:gd name="T66" fmla="*/ 965 w 1886"/>
                  <a:gd name="T67" fmla="*/ 1880 h 1886"/>
                  <a:gd name="T68" fmla="*/ 1000 w 1886"/>
                  <a:gd name="T69" fmla="*/ 1876 h 1886"/>
                  <a:gd name="T70" fmla="*/ 1006 w 1886"/>
                  <a:gd name="T71" fmla="*/ 1875 h 1886"/>
                  <a:gd name="T72" fmla="*/ 1043 w 1886"/>
                  <a:gd name="T73" fmla="*/ 1868 h 1886"/>
                  <a:gd name="T74" fmla="*/ 1045 w 1886"/>
                  <a:gd name="T75" fmla="*/ 1868 h 1886"/>
                  <a:gd name="T76" fmla="*/ 1494 w 1886"/>
                  <a:gd name="T77" fmla="*/ 1617 h 1886"/>
                  <a:gd name="T78" fmla="*/ 1664 w 1886"/>
                  <a:gd name="T79" fmla="*/ 1444 h 1886"/>
                  <a:gd name="T80" fmla="*/ 1886 w 1886"/>
                  <a:gd name="T81" fmla="*/ 867 h 1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86" h="1886">
                    <a:moveTo>
                      <a:pt x="1886" y="867"/>
                    </a:moveTo>
                    <a:cubicBezTo>
                      <a:pt x="1886" y="629"/>
                      <a:pt x="1790" y="414"/>
                      <a:pt x="1635" y="257"/>
                    </a:cubicBezTo>
                    <a:cubicBezTo>
                      <a:pt x="1478" y="99"/>
                      <a:pt x="1260" y="0"/>
                      <a:pt x="1019" y="0"/>
                    </a:cubicBezTo>
                    <a:cubicBezTo>
                      <a:pt x="781" y="0"/>
                      <a:pt x="565" y="96"/>
                      <a:pt x="408" y="252"/>
                    </a:cubicBezTo>
                    <a:cubicBezTo>
                      <a:pt x="408" y="251"/>
                      <a:pt x="408" y="251"/>
                      <a:pt x="408" y="251"/>
                    </a:cubicBezTo>
                    <a:cubicBezTo>
                      <a:pt x="251" y="408"/>
                      <a:pt x="251" y="408"/>
                      <a:pt x="251" y="408"/>
                    </a:cubicBezTo>
                    <a:cubicBezTo>
                      <a:pt x="252" y="409"/>
                      <a:pt x="252" y="409"/>
                      <a:pt x="252" y="409"/>
                    </a:cubicBezTo>
                    <a:cubicBezTo>
                      <a:pt x="125" y="536"/>
                      <a:pt x="38" y="702"/>
                      <a:pt x="10" y="888"/>
                    </a:cubicBezTo>
                    <a:cubicBezTo>
                      <a:pt x="9" y="890"/>
                      <a:pt x="9" y="891"/>
                      <a:pt x="9" y="892"/>
                    </a:cubicBezTo>
                    <a:cubicBezTo>
                      <a:pt x="7" y="905"/>
                      <a:pt x="5" y="918"/>
                      <a:pt x="4" y="931"/>
                    </a:cubicBezTo>
                    <a:cubicBezTo>
                      <a:pt x="4" y="935"/>
                      <a:pt x="4" y="938"/>
                      <a:pt x="3" y="941"/>
                    </a:cubicBezTo>
                    <a:cubicBezTo>
                      <a:pt x="2" y="953"/>
                      <a:pt x="1" y="964"/>
                      <a:pt x="1" y="975"/>
                    </a:cubicBezTo>
                    <a:cubicBezTo>
                      <a:pt x="1" y="977"/>
                      <a:pt x="1" y="979"/>
                      <a:pt x="1" y="981"/>
                    </a:cubicBezTo>
                    <a:cubicBezTo>
                      <a:pt x="0" y="994"/>
                      <a:pt x="0" y="1007"/>
                      <a:pt x="0" y="1020"/>
                    </a:cubicBezTo>
                    <a:cubicBezTo>
                      <a:pt x="0" y="1035"/>
                      <a:pt x="0" y="1050"/>
                      <a:pt x="1" y="1064"/>
                    </a:cubicBezTo>
                    <a:cubicBezTo>
                      <a:pt x="1" y="1066"/>
                      <a:pt x="1" y="1067"/>
                      <a:pt x="1" y="1069"/>
                    </a:cubicBezTo>
                    <a:cubicBezTo>
                      <a:pt x="2" y="1082"/>
                      <a:pt x="3" y="1095"/>
                      <a:pt x="4" y="1109"/>
                    </a:cubicBezTo>
                    <a:cubicBezTo>
                      <a:pt x="4" y="1111"/>
                      <a:pt x="5" y="1113"/>
                      <a:pt x="5" y="1115"/>
                    </a:cubicBezTo>
                    <a:cubicBezTo>
                      <a:pt x="6" y="1128"/>
                      <a:pt x="8" y="1140"/>
                      <a:pt x="10" y="1152"/>
                    </a:cubicBezTo>
                    <a:cubicBezTo>
                      <a:pt x="10" y="1154"/>
                      <a:pt x="10" y="1155"/>
                      <a:pt x="11" y="1156"/>
                    </a:cubicBezTo>
                    <a:cubicBezTo>
                      <a:pt x="13" y="1169"/>
                      <a:pt x="15" y="1182"/>
                      <a:pt x="18" y="1195"/>
                    </a:cubicBezTo>
                    <a:cubicBezTo>
                      <a:pt x="18" y="1195"/>
                      <a:pt x="18" y="1195"/>
                      <a:pt x="18" y="1196"/>
                    </a:cubicBezTo>
                    <a:cubicBezTo>
                      <a:pt x="87" y="1534"/>
                      <a:pt x="354" y="1800"/>
                      <a:pt x="693" y="1869"/>
                    </a:cubicBezTo>
                    <a:cubicBezTo>
                      <a:pt x="693" y="1869"/>
                      <a:pt x="693" y="1869"/>
                      <a:pt x="693" y="1869"/>
                    </a:cubicBezTo>
                    <a:cubicBezTo>
                      <a:pt x="721" y="1874"/>
                      <a:pt x="749" y="1879"/>
                      <a:pt x="778" y="1882"/>
                    </a:cubicBezTo>
                    <a:cubicBezTo>
                      <a:pt x="778" y="1882"/>
                      <a:pt x="778" y="1882"/>
                      <a:pt x="779" y="1882"/>
                    </a:cubicBezTo>
                    <a:cubicBezTo>
                      <a:pt x="807" y="1885"/>
                      <a:pt x="837" y="1886"/>
                      <a:pt x="866" y="1886"/>
                    </a:cubicBezTo>
                    <a:cubicBezTo>
                      <a:pt x="866" y="1886"/>
                      <a:pt x="866" y="1886"/>
                      <a:pt x="866" y="1886"/>
                    </a:cubicBezTo>
                    <a:cubicBezTo>
                      <a:pt x="866" y="1886"/>
                      <a:pt x="866" y="1886"/>
                      <a:pt x="866" y="1886"/>
                    </a:cubicBezTo>
                    <a:cubicBezTo>
                      <a:pt x="866" y="1886"/>
                      <a:pt x="867" y="1886"/>
                      <a:pt x="867" y="1886"/>
                    </a:cubicBezTo>
                    <a:cubicBezTo>
                      <a:pt x="882" y="1886"/>
                      <a:pt x="896" y="1886"/>
                      <a:pt x="911" y="1885"/>
                    </a:cubicBezTo>
                    <a:cubicBezTo>
                      <a:pt x="915" y="1885"/>
                      <a:pt x="918" y="1884"/>
                      <a:pt x="921" y="1884"/>
                    </a:cubicBezTo>
                    <a:cubicBezTo>
                      <a:pt x="933" y="1883"/>
                      <a:pt x="944" y="1883"/>
                      <a:pt x="956" y="1882"/>
                    </a:cubicBezTo>
                    <a:cubicBezTo>
                      <a:pt x="959" y="1881"/>
                      <a:pt x="962" y="1881"/>
                      <a:pt x="965" y="1880"/>
                    </a:cubicBezTo>
                    <a:cubicBezTo>
                      <a:pt x="977" y="1879"/>
                      <a:pt x="988" y="1878"/>
                      <a:pt x="1000" y="1876"/>
                    </a:cubicBezTo>
                    <a:cubicBezTo>
                      <a:pt x="1002" y="1876"/>
                      <a:pt x="1004" y="1875"/>
                      <a:pt x="1006" y="1875"/>
                    </a:cubicBezTo>
                    <a:cubicBezTo>
                      <a:pt x="1018" y="1873"/>
                      <a:pt x="1031" y="1871"/>
                      <a:pt x="1043" y="1868"/>
                    </a:cubicBezTo>
                    <a:cubicBezTo>
                      <a:pt x="1044" y="1868"/>
                      <a:pt x="1044" y="1868"/>
                      <a:pt x="1045" y="1868"/>
                    </a:cubicBezTo>
                    <a:cubicBezTo>
                      <a:pt x="1220" y="1831"/>
                      <a:pt x="1375" y="1741"/>
                      <a:pt x="1494" y="1617"/>
                    </a:cubicBezTo>
                    <a:cubicBezTo>
                      <a:pt x="1664" y="1444"/>
                      <a:pt x="1664" y="1444"/>
                      <a:pt x="1664" y="1444"/>
                    </a:cubicBezTo>
                    <a:cubicBezTo>
                      <a:pt x="1801" y="1291"/>
                      <a:pt x="1886" y="1089"/>
                      <a:pt x="1886" y="867"/>
                    </a:cubicBezTo>
                    <a:close/>
                  </a:path>
                </a:pathLst>
              </a:custGeom>
              <a:solidFill>
                <a:srgbClr val="1A65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57">
                <a:extLst>
                  <a:ext uri="{FF2B5EF4-FFF2-40B4-BE49-F238E27FC236}">
                    <a16:creationId xmlns:a16="http://schemas.microsoft.com/office/drawing/2014/main" id="{2B113241-BC71-7241-84E1-5CA820FC3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4913" y="-441325"/>
                <a:ext cx="6140450" cy="6140450"/>
              </a:xfrm>
              <a:custGeom>
                <a:avLst/>
                <a:gdLst>
                  <a:gd name="T0" fmla="*/ 1019 w 1635"/>
                  <a:gd name="T1" fmla="*/ 0 h 1635"/>
                  <a:gd name="T2" fmla="*/ 871 w 1635"/>
                  <a:gd name="T3" fmla="*/ 13 h 1635"/>
                  <a:gd name="T4" fmla="*/ 408 w 1635"/>
                  <a:gd name="T5" fmla="*/ 252 h 1635"/>
                  <a:gd name="T6" fmla="*/ 408 w 1635"/>
                  <a:gd name="T7" fmla="*/ 251 h 1635"/>
                  <a:gd name="T8" fmla="*/ 251 w 1635"/>
                  <a:gd name="T9" fmla="*/ 408 h 1635"/>
                  <a:gd name="T10" fmla="*/ 252 w 1635"/>
                  <a:gd name="T11" fmla="*/ 409 h 1635"/>
                  <a:gd name="T12" fmla="*/ 0 w 1635"/>
                  <a:gd name="T13" fmla="*/ 1020 h 1635"/>
                  <a:gd name="T14" fmla="*/ 257 w 1635"/>
                  <a:gd name="T15" fmla="*/ 1635 h 1635"/>
                  <a:gd name="T16" fmla="*/ 1635 w 1635"/>
                  <a:gd name="T17" fmla="*/ 257 h 1635"/>
                  <a:gd name="T18" fmla="*/ 1019 w 1635"/>
                  <a:gd name="T19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35" h="1635">
                    <a:moveTo>
                      <a:pt x="1019" y="0"/>
                    </a:moveTo>
                    <a:cubicBezTo>
                      <a:pt x="969" y="0"/>
                      <a:pt x="919" y="5"/>
                      <a:pt x="871" y="13"/>
                    </a:cubicBezTo>
                    <a:cubicBezTo>
                      <a:pt x="692" y="44"/>
                      <a:pt x="532" y="129"/>
                      <a:pt x="408" y="252"/>
                    </a:cubicBezTo>
                    <a:cubicBezTo>
                      <a:pt x="408" y="251"/>
                      <a:pt x="408" y="251"/>
                      <a:pt x="408" y="251"/>
                    </a:cubicBezTo>
                    <a:cubicBezTo>
                      <a:pt x="251" y="408"/>
                      <a:pt x="251" y="408"/>
                      <a:pt x="251" y="408"/>
                    </a:cubicBezTo>
                    <a:cubicBezTo>
                      <a:pt x="252" y="409"/>
                      <a:pt x="252" y="409"/>
                      <a:pt x="252" y="409"/>
                    </a:cubicBezTo>
                    <a:cubicBezTo>
                      <a:pt x="96" y="566"/>
                      <a:pt x="0" y="781"/>
                      <a:pt x="0" y="1020"/>
                    </a:cubicBezTo>
                    <a:cubicBezTo>
                      <a:pt x="0" y="1260"/>
                      <a:pt x="98" y="1478"/>
                      <a:pt x="257" y="1635"/>
                    </a:cubicBezTo>
                    <a:cubicBezTo>
                      <a:pt x="1635" y="257"/>
                      <a:pt x="1635" y="257"/>
                      <a:pt x="1635" y="257"/>
                    </a:cubicBezTo>
                    <a:cubicBezTo>
                      <a:pt x="1478" y="99"/>
                      <a:pt x="1260" y="0"/>
                      <a:pt x="1019" y="0"/>
                    </a:cubicBezTo>
                    <a:close/>
                  </a:path>
                </a:pathLst>
              </a:custGeom>
              <a:solidFill>
                <a:srgbClr val="287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58">
                <a:extLst>
                  <a:ext uri="{FF2B5EF4-FFF2-40B4-BE49-F238E27FC236}">
                    <a16:creationId xmlns:a16="http://schemas.microsoft.com/office/drawing/2014/main" id="{59CFEBCD-B2F7-D043-9AC6-0BED516FD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0113" y="523875"/>
                <a:ext cx="6118225" cy="6116638"/>
              </a:xfrm>
              <a:custGeom>
                <a:avLst/>
                <a:gdLst>
                  <a:gd name="T0" fmla="*/ 0 w 1629"/>
                  <a:gd name="T1" fmla="*/ 1378 h 1629"/>
                  <a:gd name="T2" fmla="*/ 609 w 1629"/>
                  <a:gd name="T3" fmla="*/ 1629 h 1629"/>
                  <a:gd name="T4" fmla="*/ 1228 w 1629"/>
                  <a:gd name="T5" fmla="*/ 1369 h 1629"/>
                  <a:gd name="T6" fmla="*/ 1407 w 1629"/>
                  <a:gd name="T7" fmla="*/ 1187 h 1629"/>
                  <a:gd name="T8" fmla="*/ 1615 w 1629"/>
                  <a:gd name="T9" fmla="*/ 763 h 1629"/>
                  <a:gd name="T10" fmla="*/ 1629 w 1629"/>
                  <a:gd name="T11" fmla="*/ 610 h 1629"/>
                  <a:gd name="T12" fmla="*/ 1378 w 1629"/>
                  <a:gd name="T13" fmla="*/ 0 h 1629"/>
                  <a:gd name="T14" fmla="*/ 0 w 1629"/>
                  <a:gd name="T15" fmla="*/ 1378 h 1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9" h="1629">
                    <a:moveTo>
                      <a:pt x="0" y="1378"/>
                    </a:moveTo>
                    <a:cubicBezTo>
                      <a:pt x="156" y="1533"/>
                      <a:pt x="372" y="1629"/>
                      <a:pt x="609" y="1629"/>
                    </a:cubicBezTo>
                    <a:cubicBezTo>
                      <a:pt x="852" y="1629"/>
                      <a:pt x="1071" y="1529"/>
                      <a:pt x="1228" y="1369"/>
                    </a:cubicBezTo>
                    <a:cubicBezTo>
                      <a:pt x="1407" y="1187"/>
                      <a:pt x="1407" y="1187"/>
                      <a:pt x="1407" y="1187"/>
                    </a:cubicBezTo>
                    <a:cubicBezTo>
                      <a:pt x="1512" y="1070"/>
                      <a:pt x="1586" y="924"/>
                      <a:pt x="1615" y="763"/>
                    </a:cubicBezTo>
                    <a:cubicBezTo>
                      <a:pt x="1624" y="713"/>
                      <a:pt x="1629" y="662"/>
                      <a:pt x="1629" y="610"/>
                    </a:cubicBezTo>
                    <a:cubicBezTo>
                      <a:pt x="1629" y="372"/>
                      <a:pt x="1533" y="157"/>
                      <a:pt x="1378" y="0"/>
                    </a:cubicBezTo>
                    <a:lnTo>
                      <a:pt x="0" y="1378"/>
                    </a:lnTo>
                    <a:close/>
                  </a:path>
                </a:pathLst>
              </a:custGeom>
              <a:solidFill>
                <a:srgbClr val="1455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Oval 259">
                <a:extLst>
                  <a:ext uri="{FF2B5EF4-FFF2-40B4-BE49-F238E27FC236}">
                    <a16:creationId xmlns:a16="http://schemas.microsoft.com/office/drawing/2014/main" id="{33193077-F4B0-2841-8E4B-B83B633E9A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4913" y="133350"/>
                <a:ext cx="6508750" cy="6507163"/>
              </a:xfrm>
              <a:prstGeom prst="ellipse">
                <a:avLst/>
              </a:prstGeom>
              <a:solidFill>
                <a:srgbClr val="1A65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60">
                <a:extLst>
                  <a:ext uri="{FF2B5EF4-FFF2-40B4-BE49-F238E27FC236}">
                    <a16:creationId xmlns:a16="http://schemas.microsoft.com/office/drawing/2014/main" id="{809B8835-6BB6-C34D-8E04-FCBDF3D136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860338" y="358775"/>
                <a:ext cx="6057900" cy="6056313"/>
              </a:xfrm>
              <a:custGeom>
                <a:avLst/>
                <a:gdLst>
                  <a:gd name="T0" fmla="*/ 734 w 1613"/>
                  <a:gd name="T1" fmla="*/ 1590 h 1613"/>
                  <a:gd name="T2" fmla="*/ 852 w 1613"/>
                  <a:gd name="T3" fmla="*/ 1572 h 1613"/>
                  <a:gd name="T4" fmla="*/ 808 w 1613"/>
                  <a:gd name="T5" fmla="*/ 1613 h 1613"/>
                  <a:gd name="T6" fmla="*/ 1041 w 1613"/>
                  <a:gd name="T7" fmla="*/ 1537 h 1613"/>
                  <a:gd name="T8" fmla="*/ 1148 w 1613"/>
                  <a:gd name="T9" fmla="*/ 1537 h 1613"/>
                  <a:gd name="T10" fmla="*/ 560 w 1613"/>
                  <a:gd name="T11" fmla="*/ 1574 h 1613"/>
                  <a:gd name="T12" fmla="*/ 450 w 1613"/>
                  <a:gd name="T13" fmla="*/ 1509 h 1613"/>
                  <a:gd name="T14" fmla="*/ 579 w 1613"/>
                  <a:gd name="T15" fmla="*/ 1560 h 1613"/>
                  <a:gd name="T16" fmla="*/ 1291 w 1613"/>
                  <a:gd name="T17" fmla="*/ 1426 h 1613"/>
                  <a:gd name="T18" fmla="*/ 1392 w 1613"/>
                  <a:gd name="T19" fmla="*/ 1332 h 1613"/>
                  <a:gd name="T20" fmla="*/ 1306 w 1613"/>
                  <a:gd name="T21" fmla="*/ 1433 h 1613"/>
                  <a:gd name="T22" fmla="*/ 216 w 1613"/>
                  <a:gd name="T23" fmla="*/ 1356 h 1613"/>
                  <a:gd name="T24" fmla="*/ 315 w 1613"/>
                  <a:gd name="T25" fmla="*/ 1395 h 1613"/>
                  <a:gd name="T26" fmla="*/ 1495 w 1613"/>
                  <a:gd name="T27" fmla="*/ 1206 h 1613"/>
                  <a:gd name="T28" fmla="*/ 1519 w 1613"/>
                  <a:gd name="T29" fmla="*/ 1090 h 1613"/>
                  <a:gd name="T30" fmla="*/ 1513 w 1613"/>
                  <a:gd name="T31" fmla="*/ 1196 h 1613"/>
                  <a:gd name="T32" fmla="*/ 97 w 1613"/>
                  <a:gd name="T33" fmla="*/ 1191 h 1613"/>
                  <a:gd name="T34" fmla="*/ 92 w 1613"/>
                  <a:gd name="T35" fmla="*/ 1085 h 1613"/>
                  <a:gd name="T36" fmla="*/ 115 w 1613"/>
                  <a:gd name="T37" fmla="*/ 1202 h 1613"/>
                  <a:gd name="T38" fmla="*/ 1567 w 1613"/>
                  <a:gd name="T39" fmla="*/ 903 h 1613"/>
                  <a:gd name="T40" fmla="*/ 1613 w 1613"/>
                  <a:gd name="T41" fmla="*/ 807 h 1613"/>
                  <a:gd name="T42" fmla="*/ 25 w 1613"/>
                  <a:gd name="T43" fmla="*/ 920 h 1613"/>
                  <a:gd name="T44" fmla="*/ 0 w 1613"/>
                  <a:gd name="T45" fmla="*/ 802 h 1613"/>
                  <a:gd name="T46" fmla="*/ 39 w 1613"/>
                  <a:gd name="T47" fmla="*/ 807 h 1613"/>
                  <a:gd name="T48" fmla="*/ 25 w 1613"/>
                  <a:gd name="T49" fmla="*/ 920 h 1613"/>
                  <a:gd name="T50" fmla="*/ 1551 w 1613"/>
                  <a:gd name="T51" fmla="*/ 625 h 1613"/>
                  <a:gd name="T52" fmla="*/ 1608 w 1613"/>
                  <a:gd name="T53" fmla="*/ 715 h 1613"/>
                  <a:gd name="T54" fmla="*/ 46 w 1613"/>
                  <a:gd name="T55" fmla="*/ 626 h 1613"/>
                  <a:gd name="T56" fmla="*/ 58 w 1613"/>
                  <a:gd name="T57" fmla="*/ 504 h 1613"/>
                  <a:gd name="T58" fmla="*/ 65 w 1613"/>
                  <a:gd name="T59" fmla="*/ 611 h 1613"/>
                  <a:gd name="T60" fmla="*/ 1482 w 1613"/>
                  <a:gd name="T61" fmla="*/ 445 h 1613"/>
                  <a:gd name="T62" fmla="*/ 1464 w 1613"/>
                  <a:gd name="T63" fmla="*/ 340 h 1613"/>
                  <a:gd name="T64" fmla="*/ 1500 w 1613"/>
                  <a:gd name="T65" fmla="*/ 455 h 1613"/>
                  <a:gd name="T66" fmla="*/ 157 w 1613"/>
                  <a:gd name="T67" fmla="*/ 328 h 1613"/>
                  <a:gd name="T68" fmla="*/ 251 w 1613"/>
                  <a:gd name="T69" fmla="*/ 277 h 1613"/>
                  <a:gd name="T70" fmla="*/ 1314 w 1613"/>
                  <a:gd name="T71" fmla="*/ 226 h 1613"/>
                  <a:gd name="T72" fmla="*/ 1218 w 1613"/>
                  <a:gd name="T73" fmla="*/ 136 h 1613"/>
                  <a:gd name="T74" fmla="*/ 1329 w 1613"/>
                  <a:gd name="T75" fmla="*/ 219 h 1613"/>
                  <a:gd name="T76" fmla="*/ 373 w 1613"/>
                  <a:gd name="T77" fmla="*/ 149 h 1613"/>
                  <a:gd name="T78" fmla="*/ 495 w 1613"/>
                  <a:gd name="T79" fmla="*/ 84 h 1613"/>
                  <a:gd name="T80" fmla="*/ 390 w 1613"/>
                  <a:gd name="T81" fmla="*/ 159 h 1613"/>
                  <a:gd name="T82" fmla="*/ 957 w 1613"/>
                  <a:gd name="T83" fmla="*/ 55 h 1613"/>
                  <a:gd name="T84" fmla="*/ 1063 w 1613"/>
                  <a:gd name="T85" fmla="*/ 42 h 1613"/>
                  <a:gd name="T86" fmla="*/ 666 w 1613"/>
                  <a:gd name="T87" fmla="*/ 52 h 1613"/>
                  <a:gd name="T88" fmla="*/ 763 w 1613"/>
                  <a:gd name="T89" fmla="*/ 1 h 1613"/>
                  <a:gd name="T90" fmla="*/ 669 w 1613"/>
                  <a:gd name="T91" fmla="*/ 52 h 1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13" h="1613">
                    <a:moveTo>
                      <a:pt x="808" y="1613"/>
                    </a:moveTo>
                    <a:cubicBezTo>
                      <a:pt x="789" y="1613"/>
                      <a:pt x="771" y="1612"/>
                      <a:pt x="753" y="1611"/>
                    </a:cubicBezTo>
                    <a:cubicBezTo>
                      <a:pt x="742" y="1611"/>
                      <a:pt x="734" y="1601"/>
                      <a:pt x="734" y="1590"/>
                    </a:cubicBezTo>
                    <a:cubicBezTo>
                      <a:pt x="735" y="1579"/>
                      <a:pt x="746" y="1571"/>
                      <a:pt x="755" y="1572"/>
                    </a:cubicBezTo>
                    <a:cubicBezTo>
                      <a:pt x="773" y="1573"/>
                      <a:pt x="790" y="1574"/>
                      <a:pt x="808" y="1573"/>
                    </a:cubicBezTo>
                    <a:cubicBezTo>
                      <a:pt x="823" y="1573"/>
                      <a:pt x="837" y="1573"/>
                      <a:pt x="852" y="1572"/>
                    </a:cubicBezTo>
                    <a:cubicBezTo>
                      <a:pt x="864" y="1571"/>
                      <a:pt x="872" y="1580"/>
                      <a:pt x="873" y="1591"/>
                    </a:cubicBezTo>
                    <a:cubicBezTo>
                      <a:pt x="874" y="1602"/>
                      <a:pt x="865" y="1611"/>
                      <a:pt x="854" y="1612"/>
                    </a:cubicBezTo>
                    <a:cubicBezTo>
                      <a:pt x="839" y="1613"/>
                      <a:pt x="824" y="1613"/>
                      <a:pt x="808" y="1613"/>
                    </a:cubicBezTo>
                    <a:close/>
                    <a:moveTo>
                      <a:pt x="1047" y="1575"/>
                    </a:moveTo>
                    <a:cubicBezTo>
                      <a:pt x="1039" y="1575"/>
                      <a:pt x="1031" y="1570"/>
                      <a:pt x="1029" y="1562"/>
                    </a:cubicBezTo>
                    <a:cubicBezTo>
                      <a:pt x="1025" y="1551"/>
                      <a:pt x="1031" y="1540"/>
                      <a:pt x="1041" y="1537"/>
                    </a:cubicBezTo>
                    <a:cubicBezTo>
                      <a:pt x="1072" y="1527"/>
                      <a:pt x="1102" y="1515"/>
                      <a:pt x="1131" y="1501"/>
                    </a:cubicBezTo>
                    <a:cubicBezTo>
                      <a:pt x="1141" y="1497"/>
                      <a:pt x="1153" y="1501"/>
                      <a:pt x="1157" y="1511"/>
                    </a:cubicBezTo>
                    <a:cubicBezTo>
                      <a:pt x="1162" y="1521"/>
                      <a:pt x="1158" y="1533"/>
                      <a:pt x="1148" y="1537"/>
                    </a:cubicBezTo>
                    <a:cubicBezTo>
                      <a:pt x="1117" y="1551"/>
                      <a:pt x="1086" y="1564"/>
                      <a:pt x="1053" y="1574"/>
                    </a:cubicBezTo>
                    <a:cubicBezTo>
                      <a:pt x="1051" y="1575"/>
                      <a:pt x="1049" y="1575"/>
                      <a:pt x="1047" y="1575"/>
                    </a:cubicBezTo>
                    <a:close/>
                    <a:moveTo>
                      <a:pt x="560" y="1574"/>
                    </a:moveTo>
                    <a:cubicBezTo>
                      <a:pt x="558" y="1574"/>
                      <a:pt x="556" y="1573"/>
                      <a:pt x="554" y="1573"/>
                    </a:cubicBezTo>
                    <a:cubicBezTo>
                      <a:pt x="522" y="1562"/>
                      <a:pt x="490" y="1550"/>
                      <a:pt x="460" y="1535"/>
                    </a:cubicBezTo>
                    <a:cubicBezTo>
                      <a:pt x="450" y="1530"/>
                      <a:pt x="446" y="1518"/>
                      <a:pt x="450" y="1509"/>
                    </a:cubicBezTo>
                    <a:cubicBezTo>
                      <a:pt x="455" y="1499"/>
                      <a:pt x="467" y="1495"/>
                      <a:pt x="477" y="1499"/>
                    </a:cubicBezTo>
                    <a:cubicBezTo>
                      <a:pt x="506" y="1513"/>
                      <a:pt x="536" y="1525"/>
                      <a:pt x="566" y="1535"/>
                    </a:cubicBezTo>
                    <a:cubicBezTo>
                      <a:pt x="577" y="1539"/>
                      <a:pt x="583" y="1550"/>
                      <a:pt x="579" y="1560"/>
                    </a:cubicBezTo>
                    <a:cubicBezTo>
                      <a:pt x="576" y="1568"/>
                      <a:pt x="569" y="1574"/>
                      <a:pt x="560" y="1574"/>
                    </a:cubicBezTo>
                    <a:close/>
                    <a:moveTo>
                      <a:pt x="1306" y="1433"/>
                    </a:moveTo>
                    <a:cubicBezTo>
                      <a:pt x="1301" y="1433"/>
                      <a:pt x="1295" y="1431"/>
                      <a:pt x="1291" y="1426"/>
                    </a:cubicBezTo>
                    <a:cubicBezTo>
                      <a:pt x="1284" y="1418"/>
                      <a:pt x="1285" y="1405"/>
                      <a:pt x="1294" y="1398"/>
                    </a:cubicBezTo>
                    <a:cubicBezTo>
                      <a:pt x="1319" y="1378"/>
                      <a:pt x="1342" y="1356"/>
                      <a:pt x="1364" y="1332"/>
                    </a:cubicBezTo>
                    <a:cubicBezTo>
                      <a:pt x="1372" y="1324"/>
                      <a:pt x="1384" y="1324"/>
                      <a:pt x="1392" y="1332"/>
                    </a:cubicBezTo>
                    <a:cubicBezTo>
                      <a:pt x="1400" y="1339"/>
                      <a:pt x="1401" y="1352"/>
                      <a:pt x="1393" y="1360"/>
                    </a:cubicBezTo>
                    <a:cubicBezTo>
                      <a:pt x="1370" y="1384"/>
                      <a:pt x="1345" y="1407"/>
                      <a:pt x="1319" y="1429"/>
                    </a:cubicBezTo>
                    <a:cubicBezTo>
                      <a:pt x="1315" y="1432"/>
                      <a:pt x="1311" y="1433"/>
                      <a:pt x="1306" y="1433"/>
                    </a:cubicBezTo>
                    <a:close/>
                    <a:moveTo>
                      <a:pt x="302" y="1430"/>
                    </a:moveTo>
                    <a:cubicBezTo>
                      <a:pt x="298" y="1430"/>
                      <a:pt x="293" y="1429"/>
                      <a:pt x="289" y="1426"/>
                    </a:cubicBezTo>
                    <a:cubicBezTo>
                      <a:pt x="263" y="1404"/>
                      <a:pt x="239" y="1380"/>
                      <a:pt x="216" y="1356"/>
                    </a:cubicBezTo>
                    <a:cubicBezTo>
                      <a:pt x="208" y="1348"/>
                      <a:pt x="209" y="1335"/>
                      <a:pt x="217" y="1328"/>
                    </a:cubicBezTo>
                    <a:cubicBezTo>
                      <a:pt x="225" y="1320"/>
                      <a:pt x="237" y="1321"/>
                      <a:pt x="245" y="1329"/>
                    </a:cubicBezTo>
                    <a:cubicBezTo>
                      <a:pt x="267" y="1352"/>
                      <a:pt x="290" y="1375"/>
                      <a:pt x="315" y="1395"/>
                    </a:cubicBezTo>
                    <a:cubicBezTo>
                      <a:pt x="323" y="1402"/>
                      <a:pt x="324" y="1415"/>
                      <a:pt x="317" y="1423"/>
                    </a:cubicBezTo>
                    <a:cubicBezTo>
                      <a:pt x="313" y="1428"/>
                      <a:pt x="308" y="1430"/>
                      <a:pt x="302" y="1430"/>
                    </a:cubicBezTo>
                    <a:close/>
                    <a:moveTo>
                      <a:pt x="1495" y="1206"/>
                    </a:moveTo>
                    <a:cubicBezTo>
                      <a:pt x="1492" y="1206"/>
                      <a:pt x="1489" y="1205"/>
                      <a:pt x="1486" y="1204"/>
                    </a:cubicBezTo>
                    <a:cubicBezTo>
                      <a:pt x="1476" y="1198"/>
                      <a:pt x="1473" y="1186"/>
                      <a:pt x="1478" y="1177"/>
                    </a:cubicBezTo>
                    <a:cubicBezTo>
                      <a:pt x="1493" y="1149"/>
                      <a:pt x="1507" y="1119"/>
                      <a:pt x="1519" y="1090"/>
                    </a:cubicBezTo>
                    <a:cubicBezTo>
                      <a:pt x="1523" y="1079"/>
                      <a:pt x="1535" y="1074"/>
                      <a:pt x="1545" y="1078"/>
                    </a:cubicBezTo>
                    <a:cubicBezTo>
                      <a:pt x="1555" y="1082"/>
                      <a:pt x="1560" y="1094"/>
                      <a:pt x="1556" y="1104"/>
                    </a:cubicBezTo>
                    <a:cubicBezTo>
                      <a:pt x="1544" y="1135"/>
                      <a:pt x="1529" y="1166"/>
                      <a:pt x="1513" y="1196"/>
                    </a:cubicBezTo>
                    <a:cubicBezTo>
                      <a:pt x="1509" y="1203"/>
                      <a:pt x="1502" y="1206"/>
                      <a:pt x="1495" y="1206"/>
                    </a:cubicBezTo>
                    <a:close/>
                    <a:moveTo>
                      <a:pt x="115" y="1202"/>
                    </a:moveTo>
                    <a:cubicBezTo>
                      <a:pt x="108" y="1202"/>
                      <a:pt x="101" y="1198"/>
                      <a:pt x="97" y="1191"/>
                    </a:cubicBezTo>
                    <a:cubicBezTo>
                      <a:pt x="81" y="1162"/>
                      <a:pt x="67" y="1131"/>
                      <a:pt x="55" y="1099"/>
                    </a:cubicBezTo>
                    <a:cubicBezTo>
                      <a:pt x="51" y="1089"/>
                      <a:pt x="56" y="1078"/>
                      <a:pt x="66" y="1074"/>
                    </a:cubicBezTo>
                    <a:cubicBezTo>
                      <a:pt x="76" y="1070"/>
                      <a:pt x="88" y="1075"/>
                      <a:pt x="92" y="1085"/>
                    </a:cubicBezTo>
                    <a:cubicBezTo>
                      <a:pt x="103" y="1115"/>
                      <a:pt x="117" y="1144"/>
                      <a:pt x="132" y="1172"/>
                    </a:cubicBezTo>
                    <a:cubicBezTo>
                      <a:pt x="137" y="1182"/>
                      <a:pt x="134" y="1194"/>
                      <a:pt x="124" y="1199"/>
                    </a:cubicBezTo>
                    <a:cubicBezTo>
                      <a:pt x="121" y="1201"/>
                      <a:pt x="118" y="1202"/>
                      <a:pt x="115" y="1202"/>
                    </a:cubicBezTo>
                    <a:close/>
                    <a:moveTo>
                      <a:pt x="1587" y="925"/>
                    </a:moveTo>
                    <a:cubicBezTo>
                      <a:pt x="1586" y="925"/>
                      <a:pt x="1585" y="925"/>
                      <a:pt x="1584" y="925"/>
                    </a:cubicBezTo>
                    <a:cubicBezTo>
                      <a:pt x="1573" y="924"/>
                      <a:pt x="1566" y="914"/>
                      <a:pt x="1567" y="903"/>
                    </a:cubicBezTo>
                    <a:cubicBezTo>
                      <a:pt x="1571" y="871"/>
                      <a:pt x="1573" y="839"/>
                      <a:pt x="1573" y="807"/>
                    </a:cubicBezTo>
                    <a:cubicBezTo>
                      <a:pt x="1573" y="796"/>
                      <a:pt x="1582" y="787"/>
                      <a:pt x="1593" y="787"/>
                    </a:cubicBezTo>
                    <a:cubicBezTo>
                      <a:pt x="1604" y="787"/>
                      <a:pt x="1613" y="796"/>
                      <a:pt x="1613" y="807"/>
                    </a:cubicBezTo>
                    <a:cubicBezTo>
                      <a:pt x="1613" y="840"/>
                      <a:pt x="1610" y="875"/>
                      <a:pt x="1606" y="908"/>
                    </a:cubicBezTo>
                    <a:cubicBezTo>
                      <a:pt x="1605" y="918"/>
                      <a:pt x="1596" y="925"/>
                      <a:pt x="1587" y="925"/>
                    </a:cubicBezTo>
                    <a:close/>
                    <a:moveTo>
                      <a:pt x="25" y="920"/>
                    </a:moveTo>
                    <a:cubicBezTo>
                      <a:pt x="15" y="920"/>
                      <a:pt x="7" y="913"/>
                      <a:pt x="6" y="903"/>
                    </a:cubicBezTo>
                    <a:cubicBezTo>
                      <a:pt x="2" y="871"/>
                      <a:pt x="0" y="839"/>
                      <a:pt x="0" y="807"/>
                    </a:cubicBezTo>
                    <a:cubicBezTo>
                      <a:pt x="0" y="802"/>
                      <a:pt x="0" y="802"/>
                      <a:pt x="0" y="802"/>
                    </a:cubicBezTo>
                    <a:cubicBezTo>
                      <a:pt x="0" y="791"/>
                      <a:pt x="9" y="782"/>
                      <a:pt x="20" y="782"/>
                    </a:cubicBezTo>
                    <a:cubicBezTo>
                      <a:pt x="31" y="782"/>
                      <a:pt x="39" y="791"/>
                      <a:pt x="39" y="802"/>
                    </a:cubicBezTo>
                    <a:cubicBezTo>
                      <a:pt x="39" y="807"/>
                      <a:pt x="39" y="807"/>
                      <a:pt x="39" y="807"/>
                    </a:cubicBezTo>
                    <a:cubicBezTo>
                      <a:pt x="39" y="837"/>
                      <a:pt x="41" y="868"/>
                      <a:pt x="45" y="898"/>
                    </a:cubicBezTo>
                    <a:cubicBezTo>
                      <a:pt x="46" y="909"/>
                      <a:pt x="38" y="919"/>
                      <a:pt x="28" y="920"/>
                    </a:cubicBezTo>
                    <a:cubicBezTo>
                      <a:pt x="27" y="920"/>
                      <a:pt x="26" y="920"/>
                      <a:pt x="25" y="920"/>
                    </a:cubicBezTo>
                    <a:close/>
                    <a:moveTo>
                      <a:pt x="1588" y="737"/>
                    </a:moveTo>
                    <a:cubicBezTo>
                      <a:pt x="1578" y="737"/>
                      <a:pt x="1569" y="730"/>
                      <a:pt x="1568" y="720"/>
                    </a:cubicBezTo>
                    <a:cubicBezTo>
                      <a:pt x="1565" y="688"/>
                      <a:pt x="1559" y="656"/>
                      <a:pt x="1551" y="625"/>
                    </a:cubicBezTo>
                    <a:cubicBezTo>
                      <a:pt x="1549" y="614"/>
                      <a:pt x="1555" y="603"/>
                      <a:pt x="1566" y="601"/>
                    </a:cubicBezTo>
                    <a:cubicBezTo>
                      <a:pt x="1577" y="598"/>
                      <a:pt x="1587" y="605"/>
                      <a:pt x="1590" y="615"/>
                    </a:cubicBezTo>
                    <a:cubicBezTo>
                      <a:pt x="1598" y="648"/>
                      <a:pt x="1604" y="682"/>
                      <a:pt x="1608" y="715"/>
                    </a:cubicBezTo>
                    <a:cubicBezTo>
                      <a:pt x="1609" y="726"/>
                      <a:pt x="1601" y="736"/>
                      <a:pt x="1590" y="737"/>
                    </a:cubicBezTo>
                    <a:cubicBezTo>
                      <a:pt x="1589" y="737"/>
                      <a:pt x="1588" y="737"/>
                      <a:pt x="1588" y="737"/>
                    </a:cubicBezTo>
                    <a:close/>
                    <a:moveTo>
                      <a:pt x="46" y="626"/>
                    </a:moveTo>
                    <a:cubicBezTo>
                      <a:pt x="44" y="626"/>
                      <a:pt x="42" y="625"/>
                      <a:pt x="41" y="625"/>
                    </a:cubicBezTo>
                    <a:cubicBezTo>
                      <a:pt x="30" y="622"/>
                      <a:pt x="24" y="611"/>
                      <a:pt x="26" y="601"/>
                    </a:cubicBezTo>
                    <a:cubicBezTo>
                      <a:pt x="35" y="568"/>
                      <a:pt x="46" y="536"/>
                      <a:pt x="58" y="504"/>
                    </a:cubicBezTo>
                    <a:cubicBezTo>
                      <a:pt x="63" y="494"/>
                      <a:pt x="74" y="489"/>
                      <a:pt x="84" y="494"/>
                    </a:cubicBezTo>
                    <a:cubicBezTo>
                      <a:pt x="94" y="498"/>
                      <a:pt x="99" y="509"/>
                      <a:pt x="95" y="519"/>
                    </a:cubicBezTo>
                    <a:cubicBezTo>
                      <a:pt x="83" y="549"/>
                      <a:pt x="73" y="580"/>
                      <a:pt x="65" y="611"/>
                    </a:cubicBezTo>
                    <a:cubicBezTo>
                      <a:pt x="62" y="620"/>
                      <a:pt x="54" y="626"/>
                      <a:pt x="46" y="626"/>
                    </a:cubicBezTo>
                    <a:close/>
                    <a:moveTo>
                      <a:pt x="1500" y="455"/>
                    </a:moveTo>
                    <a:cubicBezTo>
                      <a:pt x="1493" y="455"/>
                      <a:pt x="1486" y="452"/>
                      <a:pt x="1482" y="445"/>
                    </a:cubicBezTo>
                    <a:cubicBezTo>
                      <a:pt x="1467" y="417"/>
                      <a:pt x="1450" y="389"/>
                      <a:pt x="1432" y="363"/>
                    </a:cubicBezTo>
                    <a:cubicBezTo>
                      <a:pt x="1425" y="354"/>
                      <a:pt x="1427" y="342"/>
                      <a:pt x="1436" y="335"/>
                    </a:cubicBezTo>
                    <a:cubicBezTo>
                      <a:pt x="1445" y="329"/>
                      <a:pt x="1458" y="331"/>
                      <a:pt x="1464" y="340"/>
                    </a:cubicBezTo>
                    <a:cubicBezTo>
                      <a:pt x="1483" y="367"/>
                      <a:pt x="1501" y="396"/>
                      <a:pt x="1517" y="426"/>
                    </a:cubicBezTo>
                    <a:cubicBezTo>
                      <a:pt x="1523" y="436"/>
                      <a:pt x="1519" y="448"/>
                      <a:pt x="1509" y="453"/>
                    </a:cubicBezTo>
                    <a:cubicBezTo>
                      <a:pt x="1506" y="455"/>
                      <a:pt x="1503" y="455"/>
                      <a:pt x="1500" y="455"/>
                    </a:cubicBezTo>
                    <a:close/>
                    <a:moveTo>
                      <a:pt x="173" y="359"/>
                    </a:moveTo>
                    <a:cubicBezTo>
                      <a:pt x="169" y="359"/>
                      <a:pt x="165" y="358"/>
                      <a:pt x="162" y="355"/>
                    </a:cubicBezTo>
                    <a:cubicBezTo>
                      <a:pt x="153" y="349"/>
                      <a:pt x="151" y="336"/>
                      <a:pt x="157" y="328"/>
                    </a:cubicBezTo>
                    <a:cubicBezTo>
                      <a:pt x="178" y="300"/>
                      <a:pt x="200" y="274"/>
                      <a:pt x="223" y="250"/>
                    </a:cubicBezTo>
                    <a:cubicBezTo>
                      <a:pt x="230" y="242"/>
                      <a:pt x="243" y="242"/>
                      <a:pt x="251" y="249"/>
                    </a:cubicBezTo>
                    <a:cubicBezTo>
                      <a:pt x="259" y="257"/>
                      <a:pt x="259" y="269"/>
                      <a:pt x="251" y="277"/>
                    </a:cubicBezTo>
                    <a:cubicBezTo>
                      <a:pt x="229" y="301"/>
                      <a:pt x="208" y="325"/>
                      <a:pt x="189" y="351"/>
                    </a:cubicBezTo>
                    <a:cubicBezTo>
                      <a:pt x="185" y="356"/>
                      <a:pt x="179" y="359"/>
                      <a:pt x="173" y="359"/>
                    </a:cubicBezTo>
                    <a:close/>
                    <a:moveTo>
                      <a:pt x="1314" y="226"/>
                    </a:moveTo>
                    <a:cubicBezTo>
                      <a:pt x="1310" y="226"/>
                      <a:pt x="1305" y="224"/>
                      <a:pt x="1301" y="221"/>
                    </a:cubicBezTo>
                    <a:cubicBezTo>
                      <a:pt x="1277" y="200"/>
                      <a:pt x="1251" y="181"/>
                      <a:pt x="1224" y="164"/>
                    </a:cubicBezTo>
                    <a:cubicBezTo>
                      <a:pt x="1215" y="158"/>
                      <a:pt x="1212" y="145"/>
                      <a:pt x="1218" y="136"/>
                    </a:cubicBezTo>
                    <a:cubicBezTo>
                      <a:pt x="1224" y="127"/>
                      <a:pt x="1236" y="124"/>
                      <a:pt x="1246" y="130"/>
                    </a:cubicBezTo>
                    <a:cubicBezTo>
                      <a:pt x="1274" y="149"/>
                      <a:pt x="1301" y="169"/>
                      <a:pt x="1327" y="191"/>
                    </a:cubicBezTo>
                    <a:cubicBezTo>
                      <a:pt x="1335" y="198"/>
                      <a:pt x="1336" y="210"/>
                      <a:pt x="1329" y="219"/>
                    </a:cubicBezTo>
                    <a:cubicBezTo>
                      <a:pt x="1325" y="223"/>
                      <a:pt x="1320" y="226"/>
                      <a:pt x="1314" y="226"/>
                    </a:cubicBezTo>
                    <a:close/>
                    <a:moveTo>
                      <a:pt x="390" y="159"/>
                    </a:moveTo>
                    <a:cubicBezTo>
                      <a:pt x="384" y="159"/>
                      <a:pt x="377" y="155"/>
                      <a:pt x="373" y="149"/>
                    </a:cubicBezTo>
                    <a:cubicBezTo>
                      <a:pt x="368" y="140"/>
                      <a:pt x="370" y="128"/>
                      <a:pt x="380" y="122"/>
                    </a:cubicBezTo>
                    <a:cubicBezTo>
                      <a:pt x="408" y="104"/>
                      <a:pt x="438" y="88"/>
                      <a:pt x="469" y="74"/>
                    </a:cubicBezTo>
                    <a:cubicBezTo>
                      <a:pt x="479" y="69"/>
                      <a:pt x="491" y="74"/>
                      <a:pt x="495" y="84"/>
                    </a:cubicBezTo>
                    <a:cubicBezTo>
                      <a:pt x="500" y="94"/>
                      <a:pt x="496" y="105"/>
                      <a:pt x="486" y="110"/>
                    </a:cubicBezTo>
                    <a:cubicBezTo>
                      <a:pt x="457" y="123"/>
                      <a:pt x="428" y="139"/>
                      <a:pt x="401" y="156"/>
                    </a:cubicBezTo>
                    <a:cubicBezTo>
                      <a:pt x="398" y="158"/>
                      <a:pt x="394" y="159"/>
                      <a:pt x="390" y="159"/>
                    </a:cubicBezTo>
                    <a:close/>
                    <a:moveTo>
                      <a:pt x="1057" y="81"/>
                    </a:moveTo>
                    <a:cubicBezTo>
                      <a:pt x="1055" y="81"/>
                      <a:pt x="1053" y="80"/>
                      <a:pt x="1050" y="80"/>
                    </a:cubicBezTo>
                    <a:cubicBezTo>
                      <a:pt x="1020" y="69"/>
                      <a:pt x="989" y="61"/>
                      <a:pt x="957" y="55"/>
                    </a:cubicBezTo>
                    <a:cubicBezTo>
                      <a:pt x="946" y="53"/>
                      <a:pt x="940" y="42"/>
                      <a:pt x="942" y="31"/>
                    </a:cubicBezTo>
                    <a:cubicBezTo>
                      <a:pt x="944" y="21"/>
                      <a:pt x="954" y="14"/>
                      <a:pt x="965" y="16"/>
                    </a:cubicBezTo>
                    <a:cubicBezTo>
                      <a:pt x="998" y="23"/>
                      <a:pt x="1031" y="31"/>
                      <a:pt x="1063" y="42"/>
                    </a:cubicBezTo>
                    <a:cubicBezTo>
                      <a:pt x="1073" y="46"/>
                      <a:pt x="1079" y="57"/>
                      <a:pt x="1076" y="67"/>
                    </a:cubicBezTo>
                    <a:cubicBezTo>
                      <a:pt x="1073" y="75"/>
                      <a:pt x="1065" y="81"/>
                      <a:pt x="1057" y="81"/>
                    </a:cubicBezTo>
                    <a:close/>
                    <a:moveTo>
                      <a:pt x="666" y="52"/>
                    </a:moveTo>
                    <a:cubicBezTo>
                      <a:pt x="656" y="52"/>
                      <a:pt x="648" y="46"/>
                      <a:pt x="646" y="36"/>
                    </a:cubicBezTo>
                    <a:cubicBezTo>
                      <a:pt x="644" y="25"/>
                      <a:pt x="651" y="15"/>
                      <a:pt x="662" y="13"/>
                    </a:cubicBezTo>
                    <a:cubicBezTo>
                      <a:pt x="695" y="7"/>
                      <a:pt x="729" y="3"/>
                      <a:pt x="763" y="1"/>
                    </a:cubicBezTo>
                    <a:cubicBezTo>
                      <a:pt x="774" y="0"/>
                      <a:pt x="783" y="9"/>
                      <a:pt x="784" y="20"/>
                    </a:cubicBezTo>
                    <a:cubicBezTo>
                      <a:pt x="784" y="31"/>
                      <a:pt x="776" y="40"/>
                      <a:pt x="765" y="41"/>
                    </a:cubicBezTo>
                    <a:cubicBezTo>
                      <a:pt x="733" y="43"/>
                      <a:pt x="701" y="46"/>
                      <a:pt x="669" y="52"/>
                    </a:cubicBezTo>
                    <a:cubicBezTo>
                      <a:pt x="668" y="52"/>
                      <a:pt x="667" y="52"/>
                      <a:pt x="666" y="52"/>
                    </a:cubicBezTo>
                    <a:close/>
                  </a:path>
                </a:pathLst>
              </a:custGeom>
              <a:solidFill>
                <a:srgbClr val="5B8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61">
                <a:extLst>
                  <a:ext uri="{FF2B5EF4-FFF2-40B4-BE49-F238E27FC236}">
                    <a16:creationId xmlns:a16="http://schemas.microsoft.com/office/drawing/2014/main" id="{7D25A280-EB1F-C64D-A139-704B44A68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27276" y="939800"/>
                <a:ext cx="1724025" cy="1946275"/>
              </a:xfrm>
              <a:custGeom>
                <a:avLst/>
                <a:gdLst>
                  <a:gd name="T0" fmla="*/ 362 w 1086"/>
                  <a:gd name="T1" fmla="*/ 1226 h 1226"/>
                  <a:gd name="T2" fmla="*/ 362 w 1086"/>
                  <a:gd name="T3" fmla="*/ 542 h 1226"/>
                  <a:gd name="T4" fmla="*/ 0 w 1086"/>
                  <a:gd name="T5" fmla="*/ 542 h 1226"/>
                  <a:gd name="T6" fmla="*/ 542 w 1086"/>
                  <a:gd name="T7" fmla="*/ 0 h 1226"/>
                  <a:gd name="T8" fmla="*/ 1086 w 1086"/>
                  <a:gd name="T9" fmla="*/ 542 h 1226"/>
                  <a:gd name="T10" fmla="*/ 724 w 1086"/>
                  <a:gd name="T11" fmla="*/ 542 h 1226"/>
                  <a:gd name="T12" fmla="*/ 724 w 1086"/>
                  <a:gd name="T13" fmla="*/ 1226 h 1226"/>
                  <a:gd name="T14" fmla="*/ 362 w 1086"/>
                  <a:gd name="T15" fmla="*/ 1226 h 1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6" h="1226">
                    <a:moveTo>
                      <a:pt x="362" y="1226"/>
                    </a:moveTo>
                    <a:lnTo>
                      <a:pt x="362" y="542"/>
                    </a:lnTo>
                    <a:lnTo>
                      <a:pt x="0" y="542"/>
                    </a:lnTo>
                    <a:lnTo>
                      <a:pt x="542" y="0"/>
                    </a:lnTo>
                    <a:lnTo>
                      <a:pt x="1086" y="542"/>
                    </a:lnTo>
                    <a:lnTo>
                      <a:pt x="724" y="542"/>
                    </a:lnTo>
                    <a:lnTo>
                      <a:pt x="724" y="1226"/>
                    </a:lnTo>
                    <a:lnTo>
                      <a:pt x="362" y="12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62">
                <a:extLst>
                  <a:ext uri="{FF2B5EF4-FFF2-40B4-BE49-F238E27FC236}">
                    <a16:creationId xmlns:a16="http://schemas.microsoft.com/office/drawing/2014/main" id="{A07AC538-9CFF-B74E-B409-39491EE897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27276" y="3887788"/>
                <a:ext cx="1724025" cy="1949450"/>
              </a:xfrm>
              <a:custGeom>
                <a:avLst/>
                <a:gdLst>
                  <a:gd name="T0" fmla="*/ 0 w 1086"/>
                  <a:gd name="T1" fmla="*/ 684 h 1228"/>
                  <a:gd name="T2" fmla="*/ 362 w 1086"/>
                  <a:gd name="T3" fmla="*/ 684 h 1228"/>
                  <a:gd name="T4" fmla="*/ 362 w 1086"/>
                  <a:gd name="T5" fmla="*/ 0 h 1228"/>
                  <a:gd name="T6" fmla="*/ 724 w 1086"/>
                  <a:gd name="T7" fmla="*/ 0 h 1228"/>
                  <a:gd name="T8" fmla="*/ 724 w 1086"/>
                  <a:gd name="T9" fmla="*/ 684 h 1228"/>
                  <a:gd name="T10" fmla="*/ 1086 w 1086"/>
                  <a:gd name="T11" fmla="*/ 684 h 1228"/>
                  <a:gd name="T12" fmla="*/ 542 w 1086"/>
                  <a:gd name="T13" fmla="*/ 1228 h 1228"/>
                  <a:gd name="T14" fmla="*/ 0 w 1086"/>
                  <a:gd name="T15" fmla="*/ 684 h 1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6" h="1228">
                    <a:moveTo>
                      <a:pt x="0" y="684"/>
                    </a:moveTo>
                    <a:lnTo>
                      <a:pt x="362" y="684"/>
                    </a:lnTo>
                    <a:lnTo>
                      <a:pt x="362" y="0"/>
                    </a:lnTo>
                    <a:lnTo>
                      <a:pt x="724" y="0"/>
                    </a:lnTo>
                    <a:lnTo>
                      <a:pt x="724" y="684"/>
                    </a:lnTo>
                    <a:lnTo>
                      <a:pt x="1086" y="684"/>
                    </a:lnTo>
                    <a:lnTo>
                      <a:pt x="542" y="1228"/>
                    </a:lnTo>
                    <a:lnTo>
                      <a:pt x="0" y="6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63">
                <a:extLst>
                  <a:ext uri="{FF2B5EF4-FFF2-40B4-BE49-F238E27FC236}">
                    <a16:creationId xmlns:a16="http://schemas.microsoft.com/office/drawing/2014/main" id="{FAFBA70A-CEEE-7F4C-A8A7-1AC700A70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87401" y="2525713"/>
                <a:ext cx="1949450" cy="1722438"/>
              </a:xfrm>
              <a:custGeom>
                <a:avLst/>
                <a:gdLst>
                  <a:gd name="T0" fmla="*/ 684 w 1228"/>
                  <a:gd name="T1" fmla="*/ 723 h 1085"/>
                  <a:gd name="T2" fmla="*/ 0 w 1228"/>
                  <a:gd name="T3" fmla="*/ 723 h 1085"/>
                  <a:gd name="T4" fmla="*/ 0 w 1228"/>
                  <a:gd name="T5" fmla="*/ 361 h 1085"/>
                  <a:gd name="T6" fmla="*/ 684 w 1228"/>
                  <a:gd name="T7" fmla="*/ 361 h 1085"/>
                  <a:gd name="T8" fmla="*/ 684 w 1228"/>
                  <a:gd name="T9" fmla="*/ 0 h 1085"/>
                  <a:gd name="T10" fmla="*/ 1228 w 1228"/>
                  <a:gd name="T11" fmla="*/ 544 h 1085"/>
                  <a:gd name="T12" fmla="*/ 684 w 1228"/>
                  <a:gd name="T13" fmla="*/ 1085 h 1085"/>
                  <a:gd name="T14" fmla="*/ 684 w 1228"/>
                  <a:gd name="T15" fmla="*/ 723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8" h="1085">
                    <a:moveTo>
                      <a:pt x="684" y="723"/>
                    </a:moveTo>
                    <a:lnTo>
                      <a:pt x="0" y="723"/>
                    </a:lnTo>
                    <a:lnTo>
                      <a:pt x="0" y="361"/>
                    </a:lnTo>
                    <a:lnTo>
                      <a:pt x="684" y="361"/>
                    </a:lnTo>
                    <a:lnTo>
                      <a:pt x="684" y="0"/>
                    </a:lnTo>
                    <a:lnTo>
                      <a:pt x="1228" y="544"/>
                    </a:lnTo>
                    <a:lnTo>
                      <a:pt x="684" y="1085"/>
                    </a:lnTo>
                    <a:lnTo>
                      <a:pt x="684" y="7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264">
                <a:extLst>
                  <a:ext uri="{FF2B5EF4-FFF2-40B4-BE49-F238E27FC236}">
                    <a16:creationId xmlns:a16="http://schemas.microsoft.com/office/drawing/2014/main" id="{0FFD27E7-F567-1F43-9676-A6A669E34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41726" y="2525713"/>
                <a:ext cx="1944688" cy="1722438"/>
              </a:xfrm>
              <a:custGeom>
                <a:avLst/>
                <a:gdLst>
                  <a:gd name="T0" fmla="*/ 0 w 1225"/>
                  <a:gd name="T1" fmla="*/ 544 h 1085"/>
                  <a:gd name="T2" fmla="*/ 542 w 1225"/>
                  <a:gd name="T3" fmla="*/ 0 h 1085"/>
                  <a:gd name="T4" fmla="*/ 542 w 1225"/>
                  <a:gd name="T5" fmla="*/ 361 h 1085"/>
                  <a:gd name="T6" fmla="*/ 1225 w 1225"/>
                  <a:gd name="T7" fmla="*/ 361 h 1085"/>
                  <a:gd name="T8" fmla="*/ 1225 w 1225"/>
                  <a:gd name="T9" fmla="*/ 723 h 1085"/>
                  <a:gd name="T10" fmla="*/ 542 w 1225"/>
                  <a:gd name="T11" fmla="*/ 723 h 1085"/>
                  <a:gd name="T12" fmla="*/ 542 w 1225"/>
                  <a:gd name="T13" fmla="*/ 1085 h 1085"/>
                  <a:gd name="T14" fmla="*/ 0 w 1225"/>
                  <a:gd name="T15" fmla="*/ 544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5" h="1085">
                    <a:moveTo>
                      <a:pt x="0" y="544"/>
                    </a:moveTo>
                    <a:lnTo>
                      <a:pt x="542" y="0"/>
                    </a:lnTo>
                    <a:lnTo>
                      <a:pt x="542" y="361"/>
                    </a:lnTo>
                    <a:lnTo>
                      <a:pt x="1225" y="361"/>
                    </a:lnTo>
                    <a:lnTo>
                      <a:pt x="1225" y="723"/>
                    </a:lnTo>
                    <a:lnTo>
                      <a:pt x="542" y="723"/>
                    </a:lnTo>
                    <a:lnTo>
                      <a:pt x="542" y="1085"/>
                    </a:lnTo>
                    <a:lnTo>
                      <a:pt x="0" y="5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7FBBCA27-D97E-7B45-8D36-44616BC70BF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77137" y="507504"/>
              <a:ext cx="273223" cy="265824"/>
              <a:chOff x="12933363" y="620713"/>
              <a:chExt cx="6156326" cy="5989637"/>
            </a:xfrm>
          </p:grpSpPr>
          <p:sp>
            <p:nvSpPr>
              <p:cNvPr id="123" name="Freeform 268">
                <a:extLst>
                  <a:ext uri="{FF2B5EF4-FFF2-40B4-BE49-F238E27FC236}">
                    <a16:creationId xmlns:a16="http://schemas.microsoft.com/office/drawing/2014/main" id="{A970F967-0E77-A945-9C96-0A0DF7CCBE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3363" y="620713"/>
                <a:ext cx="6156325" cy="5989637"/>
              </a:xfrm>
              <a:custGeom>
                <a:avLst/>
                <a:gdLst>
                  <a:gd name="T0" fmla="*/ 390 w 3878"/>
                  <a:gd name="T1" fmla="*/ 0 h 3773"/>
                  <a:gd name="T2" fmla="*/ 0 w 3878"/>
                  <a:gd name="T3" fmla="*/ 393 h 3773"/>
                  <a:gd name="T4" fmla="*/ 0 w 3878"/>
                  <a:gd name="T5" fmla="*/ 3773 h 3773"/>
                  <a:gd name="T6" fmla="*/ 3495 w 3878"/>
                  <a:gd name="T7" fmla="*/ 3773 h 3773"/>
                  <a:gd name="T8" fmla="*/ 3878 w 3878"/>
                  <a:gd name="T9" fmla="*/ 3380 h 3773"/>
                  <a:gd name="T10" fmla="*/ 3878 w 3878"/>
                  <a:gd name="T11" fmla="*/ 0 h 3773"/>
                  <a:gd name="T12" fmla="*/ 390 w 3878"/>
                  <a:gd name="T13" fmla="*/ 0 h 3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78" h="3773">
                    <a:moveTo>
                      <a:pt x="390" y="0"/>
                    </a:moveTo>
                    <a:lnTo>
                      <a:pt x="0" y="393"/>
                    </a:lnTo>
                    <a:lnTo>
                      <a:pt x="0" y="3773"/>
                    </a:lnTo>
                    <a:lnTo>
                      <a:pt x="3495" y="3773"/>
                    </a:lnTo>
                    <a:lnTo>
                      <a:pt x="3878" y="3380"/>
                    </a:lnTo>
                    <a:lnTo>
                      <a:pt x="3878" y="0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rgbClr val="D855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269">
                <a:extLst>
                  <a:ext uri="{FF2B5EF4-FFF2-40B4-BE49-F238E27FC236}">
                    <a16:creationId xmlns:a16="http://schemas.microsoft.com/office/drawing/2014/main" id="{4721B146-158D-A346-83DB-178364BB07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3363" y="620713"/>
                <a:ext cx="6156325" cy="623887"/>
              </a:xfrm>
              <a:custGeom>
                <a:avLst/>
                <a:gdLst>
                  <a:gd name="T0" fmla="*/ 3878 w 3878"/>
                  <a:gd name="T1" fmla="*/ 0 h 393"/>
                  <a:gd name="T2" fmla="*/ 3495 w 3878"/>
                  <a:gd name="T3" fmla="*/ 393 h 393"/>
                  <a:gd name="T4" fmla="*/ 0 w 3878"/>
                  <a:gd name="T5" fmla="*/ 393 h 393"/>
                  <a:gd name="T6" fmla="*/ 390 w 3878"/>
                  <a:gd name="T7" fmla="*/ 0 h 393"/>
                  <a:gd name="T8" fmla="*/ 1808 w 3878"/>
                  <a:gd name="T9" fmla="*/ 0 h 393"/>
                  <a:gd name="T10" fmla="*/ 3878 w 3878"/>
                  <a:gd name="T11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78" h="393">
                    <a:moveTo>
                      <a:pt x="3878" y="0"/>
                    </a:moveTo>
                    <a:lnTo>
                      <a:pt x="3495" y="393"/>
                    </a:lnTo>
                    <a:lnTo>
                      <a:pt x="0" y="393"/>
                    </a:lnTo>
                    <a:lnTo>
                      <a:pt x="390" y="0"/>
                    </a:lnTo>
                    <a:lnTo>
                      <a:pt x="1808" y="0"/>
                    </a:lnTo>
                    <a:lnTo>
                      <a:pt x="3878" y="0"/>
                    </a:lnTo>
                    <a:close/>
                  </a:path>
                </a:pathLst>
              </a:custGeom>
              <a:solidFill>
                <a:srgbClr val="F274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270">
                <a:extLst>
                  <a:ext uri="{FF2B5EF4-FFF2-40B4-BE49-F238E27FC236}">
                    <a16:creationId xmlns:a16="http://schemas.microsoft.com/office/drawing/2014/main" id="{DF106547-ADF9-7247-9A07-49F2ACFF1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3363" y="1244600"/>
                <a:ext cx="5548313" cy="5365750"/>
              </a:xfrm>
              <a:custGeom>
                <a:avLst/>
                <a:gdLst>
                  <a:gd name="T0" fmla="*/ 3495 w 3495"/>
                  <a:gd name="T1" fmla="*/ 3380 h 3380"/>
                  <a:gd name="T2" fmla="*/ 1805 w 3495"/>
                  <a:gd name="T3" fmla="*/ 3380 h 3380"/>
                  <a:gd name="T4" fmla="*/ 0 w 3495"/>
                  <a:gd name="T5" fmla="*/ 3380 h 3380"/>
                  <a:gd name="T6" fmla="*/ 0 w 3495"/>
                  <a:gd name="T7" fmla="*/ 1647 h 3380"/>
                  <a:gd name="T8" fmla="*/ 0 w 3495"/>
                  <a:gd name="T9" fmla="*/ 0 h 3380"/>
                  <a:gd name="T10" fmla="*/ 3495 w 3495"/>
                  <a:gd name="T11" fmla="*/ 0 h 3380"/>
                  <a:gd name="T12" fmla="*/ 3495 w 3495"/>
                  <a:gd name="T13" fmla="*/ 3380 h 3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5" h="3380">
                    <a:moveTo>
                      <a:pt x="3495" y="3380"/>
                    </a:moveTo>
                    <a:lnTo>
                      <a:pt x="1805" y="3380"/>
                    </a:lnTo>
                    <a:lnTo>
                      <a:pt x="0" y="3380"/>
                    </a:lnTo>
                    <a:lnTo>
                      <a:pt x="0" y="1647"/>
                    </a:lnTo>
                    <a:lnTo>
                      <a:pt x="0" y="0"/>
                    </a:lnTo>
                    <a:lnTo>
                      <a:pt x="3495" y="0"/>
                    </a:lnTo>
                    <a:lnTo>
                      <a:pt x="3495" y="3380"/>
                    </a:lnTo>
                    <a:close/>
                  </a:path>
                </a:pathLst>
              </a:custGeom>
              <a:solidFill>
                <a:srgbClr val="D855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271">
                <a:extLst>
                  <a:ext uri="{FF2B5EF4-FFF2-40B4-BE49-F238E27FC236}">
                    <a16:creationId xmlns:a16="http://schemas.microsoft.com/office/drawing/2014/main" id="{4ADA6347-5E88-424A-AD40-B47F64D60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6213" y="6094413"/>
                <a:ext cx="288925" cy="290512"/>
              </a:xfrm>
              <a:custGeom>
                <a:avLst/>
                <a:gdLst>
                  <a:gd name="T0" fmla="*/ 60 w 77"/>
                  <a:gd name="T1" fmla="*/ 77 h 77"/>
                  <a:gd name="T2" fmla="*/ 17 w 77"/>
                  <a:gd name="T3" fmla="*/ 77 h 77"/>
                  <a:gd name="T4" fmla="*/ 0 w 77"/>
                  <a:gd name="T5" fmla="*/ 60 h 77"/>
                  <a:gd name="T6" fmla="*/ 17 w 77"/>
                  <a:gd name="T7" fmla="*/ 43 h 77"/>
                  <a:gd name="T8" fmla="*/ 43 w 77"/>
                  <a:gd name="T9" fmla="*/ 43 h 77"/>
                  <a:gd name="T10" fmla="*/ 43 w 77"/>
                  <a:gd name="T11" fmla="*/ 17 h 77"/>
                  <a:gd name="T12" fmla="*/ 60 w 77"/>
                  <a:gd name="T13" fmla="*/ 0 h 77"/>
                  <a:gd name="T14" fmla="*/ 77 w 77"/>
                  <a:gd name="T15" fmla="*/ 17 h 77"/>
                  <a:gd name="T16" fmla="*/ 77 w 77"/>
                  <a:gd name="T17" fmla="*/ 60 h 77"/>
                  <a:gd name="T18" fmla="*/ 60 w 77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7">
                    <a:moveTo>
                      <a:pt x="60" y="77"/>
                    </a:moveTo>
                    <a:cubicBezTo>
                      <a:pt x="17" y="77"/>
                      <a:pt x="17" y="77"/>
                      <a:pt x="17" y="77"/>
                    </a:cubicBezTo>
                    <a:cubicBezTo>
                      <a:pt x="8" y="77"/>
                      <a:pt x="0" y="70"/>
                      <a:pt x="0" y="60"/>
                    </a:cubicBezTo>
                    <a:cubicBezTo>
                      <a:pt x="0" y="51"/>
                      <a:pt x="8" y="43"/>
                      <a:pt x="17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8"/>
                      <a:pt x="51" y="0"/>
                      <a:pt x="60" y="0"/>
                    </a:cubicBezTo>
                    <a:cubicBezTo>
                      <a:pt x="70" y="0"/>
                      <a:pt x="77" y="8"/>
                      <a:pt x="77" y="17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70"/>
                      <a:pt x="70" y="77"/>
                      <a:pt x="60" y="77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72">
                <a:extLst>
                  <a:ext uri="{FF2B5EF4-FFF2-40B4-BE49-F238E27FC236}">
                    <a16:creationId xmlns:a16="http://schemas.microsoft.com/office/drawing/2014/main" id="{E6A3297B-D18A-224A-BBAC-1EC724A26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989051" y="6256338"/>
                <a:ext cx="3433763" cy="128587"/>
              </a:xfrm>
              <a:custGeom>
                <a:avLst/>
                <a:gdLst>
                  <a:gd name="T0" fmla="*/ 897 w 914"/>
                  <a:gd name="T1" fmla="*/ 34 h 34"/>
                  <a:gd name="T2" fmla="*/ 809 w 914"/>
                  <a:gd name="T3" fmla="*/ 34 h 34"/>
                  <a:gd name="T4" fmla="*/ 792 w 914"/>
                  <a:gd name="T5" fmla="*/ 17 h 34"/>
                  <a:gd name="T6" fmla="*/ 809 w 914"/>
                  <a:gd name="T7" fmla="*/ 0 h 34"/>
                  <a:gd name="T8" fmla="*/ 897 w 914"/>
                  <a:gd name="T9" fmla="*/ 0 h 34"/>
                  <a:gd name="T10" fmla="*/ 914 w 914"/>
                  <a:gd name="T11" fmla="*/ 17 h 34"/>
                  <a:gd name="T12" fmla="*/ 897 w 914"/>
                  <a:gd name="T13" fmla="*/ 34 h 34"/>
                  <a:gd name="T14" fmla="*/ 633 w 914"/>
                  <a:gd name="T15" fmla="*/ 34 h 34"/>
                  <a:gd name="T16" fmla="*/ 545 w 914"/>
                  <a:gd name="T17" fmla="*/ 34 h 34"/>
                  <a:gd name="T18" fmla="*/ 528 w 914"/>
                  <a:gd name="T19" fmla="*/ 17 h 34"/>
                  <a:gd name="T20" fmla="*/ 545 w 914"/>
                  <a:gd name="T21" fmla="*/ 0 h 34"/>
                  <a:gd name="T22" fmla="*/ 633 w 914"/>
                  <a:gd name="T23" fmla="*/ 0 h 34"/>
                  <a:gd name="T24" fmla="*/ 650 w 914"/>
                  <a:gd name="T25" fmla="*/ 17 h 34"/>
                  <a:gd name="T26" fmla="*/ 633 w 914"/>
                  <a:gd name="T27" fmla="*/ 34 h 34"/>
                  <a:gd name="T28" fmla="*/ 369 w 914"/>
                  <a:gd name="T29" fmla="*/ 34 h 34"/>
                  <a:gd name="T30" fmla="*/ 281 w 914"/>
                  <a:gd name="T31" fmla="*/ 34 h 34"/>
                  <a:gd name="T32" fmla="*/ 264 w 914"/>
                  <a:gd name="T33" fmla="*/ 17 h 34"/>
                  <a:gd name="T34" fmla="*/ 281 w 914"/>
                  <a:gd name="T35" fmla="*/ 0 h 34"/>
                  <a:gd name="T36" fmla="*/ 369 w 914"/>
                  <a:gd name="T37" fmla="*/ 0 h 34"/>
                  <a:gd name="T38" fmla="*/ 386 w 914"/>
                  <a:gd name="T39" fmla="*/ 17 h 34"/>
                  <a:gd name="T40" fmla="*/ 369 w 914"/>
                  <a:gd name="T41" fmla="*/ 34 h 34"/>
                  <a:gd name="T42" fmla="*/ 105 w 914"/>
                  <a:gd name="T43" fmla="*/ 34 h 34"/>
                  <a:gd name="T44" fmla="*/ 17 w 914"/>
                  <a:gd name="T45" fmla="*/ 34 h 34"/>
                  <a:gd name="T46" fmla="*/ 0 w 914"/>
                  <a:gd name="T47" fmla="*/ 17 h 34"/>
                  <a:gd name="T48" fmla="*/ 17 w 914"/>
                  <a:gd name="T49" fmla="*/ 0 h 34"/>
                  <a:gd name="T50" fmla="*/ 105 w 914"/>
                  <a:gd name="T51" fmla="*/ 0 h 34"/>
                  <a:gd name="T52" fmla="*/ 122 w 914"/>
                  <a:gd name="T53" fmla="*/ 17 h 34"/>
                  <a:gd name="T54" fmla="*/ 105 w 914"/>
                  <a:gd name="T5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14" h="34">
                    <a:moveTo>
                      <a:pt x="897" y="34"/>
                    </a:moveTo>
                    <a:cubicBezTo>
                      <a:pt x="809" y="34"/>
                      <a:pt x="809" y="34"/>
                      <a:pt x="809" y="34"/>
                    </a:cubicBezTo>
                    <a:cubicBezTo>
                      <a:pt x="800" y="34"/>
                      <a:pt x="792" y="27"/>
                      <a:pt x="792" y="17"/>
                    </a:cubicBezTo>
                    <a:cubicBezTo>
                      <a:pt x="792" y="8"/>
                      <a:pt x="800" y="0"/>
                      <a:pt x="809" y="0"/>
                    </a:cubicBezTo>
                    <a:cubicBezTo>
                      <a:pt x="897" y="0"/>
                      <a:pt x="897" y="0"/>
                      <a:pt x="897" y="0"/>
                    </a:cubicBezTo>
                    <a:cubicBezTo>
                      <a:pt x="907" y="0"/>
                      <a:pt x="914" y="8"/>
                      <a:pt x="914" y="17"/>
                    </a:cubicBezTo>
                    <a:cubicBezTo>
                      <a:pt x="914" y="27"/>
                      <a:pt x="907" y="34"/>
                      <a:pt x="897" y="34"/>
                    </a:cubicBezTo>
                    <a:close/>
                    <a:moveTo>
                      <a:pt x="633" y="34"/>
                    </a:moveTo>
                    <a:cubicBezTo>
                      <a:pt x="545" y="34"/>
                      <a:pt x="545" y="34"/>
                      <a:pt x="545" y="34"/>
                    </a:cubicBezTo>
                    <a:cubicBezTo>
                      <a:pt x="536" y="34"/>
                      <a:pt x="528" y="27"/>
                      <a:pt x="528" y="17"/>
                    </a:cubicBezTo>
                    <a:cubicBezTo>
                      <a:pt x="528" y="8"/>
                      <a:pt x="536" y="0"/>
                      <a:pt x="545" y="0"/>
                    </a:cubicBezTo>
                    <a:cubicBezTo>
                      <a:pt x="633" y="0"/>
                      <a:pt x="633" y="0"/>
                      <a:pt x="633" y="0"/>
                    </a:cubicBezTo>
                    <a:cubicBezTo>
                      <a:pt x="643" y="0"/>
                      <a:pt x="650" y="8"/>
                      <a:pt x="650" y="17"/>
                    </a:cubicBezTo>
                    <a:cubicBezTo>
                      <a:pt x="650" y="27"/>
                      <a:pt x="643" y="34"/>
                      <a:pt x="633" y="34"/>
                    </a:cubicBezTo>
                    <a:close/>
                    <a:moveTo>
                      <a:pt x="369" y="34"/>
                    </a:moveTo>
                    <a:cubicBezTo>
                      <a:pt x="281" y="34"/>
                      <a:pt x="281" y="34"/>
                      <a:pt x="281" y="34"/>
                    </a:cubicBezTo>
                    <a:cubicBezTo>
                      <a:pt x="272" y="34"/>
                      <a:pt x="264" y="27"/>
                      <a:pt x="264" y="17"/>
                    </a:cubicBezTo>
                    <a:cubicBezTo>
                      <a:pt x="264" y="8"/>
                      <a:pt x="272" y="0"/>
                      <a:pt x="281" y="0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78" y="0"/>
                      <a:pt x="386" y="8"/>
                      <a:pt x="386" y="17"/>
                    </a:cubicBezTo>
                    <a:cubicBezTo>
                      <a:pt x="386" y="27"/>
                      <a:pt x="378" y="34"/>
                      <a:pt x="369" y="34"/>
                    </a:cubicBezTo>
                    <a:close/>
                    <a:moveTo>
                      <a:pt x="105" y="34"/>
                    </a:moveTo>
                    <a:cubicBezTo>
                      <a:pt x="17" y="34"/>
                      <a:pt x="17" y="34"/>
                      <a:pt x="17" y="34"/>
                    </a:cubicBezTo>
                    <a:cubicBezTo>
                      <a:pt x="7" y="34"/>
                      <a:pt x="0" y="27"/>
                      <a:pt x="0" y="17"/>
                    </a:cubicBezTo>
                    <a:cubicBezTo>
                      <a:pt x="0" y="8"/>
                      <a:pt x="7" y="0"/>
                      <a:pt x="17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14" y="0"/>
                      <a:pt x="122" y="8"/>
                      <a:pt x="122" y="17"/>
                    </a:cubicBezTo>
                    <a:cubicBezTo>
                      <a:pt x="122" y="27"/>
                      <a:pt x="114" y="34"/>
                      <a:pt x="105" y="34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73">
                <a:extLst>
                  <a:ext uri="{FF2B5EF4-FFF2-40B4-BE49-F238E27FC236}">
                    <a16:creationId xmlns:a16="http://schemas.microsoft.com/office/drawing/2014/main" id="{2AD12FEE-3435-C84B-B24C-481D7F0E43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726" y="6094413"/>
                <a:ext cx="288925" cy="290512"/>
              </a:xfrm>
              <a:custGeom>
                <a:avLst/>
                <a:gdLst>
                  <a:gd name="T0" fmla="*/ 60 w 77"/>
                  <a:gd name="T1" fmla="*/ 77 h 77"/>
                  <a:gd name="T2" fmla="*/ 17 w 77"/>
                  <a:gd name="T3" fmla="*/ 77 h 77"/>
                  <a:gd name="T4" fmla="*/ 0 w 77"/>
                  <a:gd name="T5" fmla="*/ 60 h 77"/>
                  <a:gd name="T6" fmla="*/ 0 w 77"/>
                  <a:gd name="T7" fmla="*/ 17 h 77"/>
                  <a:gd name="T8" fmla="*/ 17 w 77"/>
                  <a:gd name="T9" fmla="*/ 0 h 77"/>
                  <a:gd name="T10" fmla="*/ 34 w 77"/>
                  <a:gd name="T11" fmla="*/ 17 h 77"/>
                  <a:gd name="T12" fmla="*/ 34 w 77"/>
                  <a:gd name="T13" fmla="*/ 43 h 77"/>
                  <a:gd name="T14" fmla="*/ 60 w 77"/>
                  <a:gd name="T15" fmla="*/ 43 h 77"/>
                  <a:gd name="T16" fmla="*/ 77 w 77"/>
                  <a:gd name="T17" fmla="*/ 60 h 77"/>
                  <a:gd name="T18" fmla="*/ 60 w 77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7">
                    <a:moveTo>
                      <a:pt x="60" y="77"/>
                    </a:moveTo>
                    <a:cubicBezTo>
                      <a:pt x="17" y="77"/>
                      <a:pt x="17" y="77"/>
                      <a:pt x="17" y="77"/>
                    </a:cubicBezTo>
                    <a:cubicBezTo>
                      <a:pt x="8" y="77"/>
                      <a:pt x="0" y="70"/>
                      <a:pt x="0" y="6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4" y="8"/>
                      <a:pt x="34" y="17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9" y="43"/>
                      <a:pt x="77" y="51"/>
                      <a:pt x="77" y="60"/>
                    </a:cubicBezTo>
                    <a:cubicBezTo>
                      <a:pt x="77" y="70"/>
                      <a:pt x="69" y="77"/>
                      <a:pt x="60" y="77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274">
                <a:extLst>
                  <a:ext uri="{FF2B5EF4-FFF2-40B4-BE49-F238E27FC236}">
                    <a16:creationId xmlns:a16="http://schemas.microsoft.com/office/drawing/2014/main" id="{B9A4D0AE-1793-DF4D-928F-20AE8BF637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166726" y="2266950"/>
                <a:ext cx="127000" cy="3321050"/>
              </a:xfrm>
              <a:custGeom>
                <a:avLst/>
                <a:gdLst>
                  <a:gd name="T0" fmla="*/ 17 w 34"/>
                  <a:gd name="T1" fmla="*/ 884 h 884"/>
                  <a:gd name="T2" fmla="*/ 0 w 34"/>
                  <a:gd name="T3" fmla="*/ 867 h 884"/>
                  <a:gd name="T4" fmla="*/ 0 w 34"/>
                  <a:gd name="T5" fmla="*/ 782 h 884"/>
                  <a:gd name="T6" fmla="*/ 17 w 34"/>
                  <a:gd name="T7" fmla="*/ 765 h 884"/>
                  <a:gd name="T8" fmla="*/ 34 w 34"/>
                  <a:gd name="T9" fmla="*/ 782 h 884"/>
                  <a:gd name="T10" fmla="*/ 34 w 34"/>
                  <a:gd name="T11" fmla="*/ 867 h 884"/>
                  <a:gd name="T12" fmla="*/ 17 w 34"/>
                  <a:gd name="T13" fmla="*/ 884 h 884"/>
                  <a:gd name="T14" fmla="*/ 17 w 34"/>
                  <a:gd name="T15" fmla="*/ 629 h 884"/>
                  <a:gd name="T16" fmla="*/ 0 w 34"/>
                  <a:gd name="T17" fmla="*/ 612 h 884"/>
                  <a:gd name="T18" fmla="*/ 0 w 34"/>
                  <a:gd name="T19" fmla="*/ 527 h 884"/>
                  <a:gd name="T20" fmla="*/ 17 w 34"/>
                  <a:gd name="T21" fmla="*/ 510 h 884"/>
                  <a:gd name="T22" fmla="*/ 34 w 34"/>
                  <a:gd name="T23" fmla="*/ 527 h 884"/>
                  <a:gd name="T24" fmla="*/ 34 w 34"/>
                  <a:gd name="T25" fmla="*/ 612 h 884"/>
                  <a:gd name="T26" fmla="*/ 17 w 34"/>
                  <a:gd name="T27" fmla="*/ 629 h 884"/>
                  <a:gd name="T28" fmla="*/ 17 w 34"/>
                  <a:gd name="T29" fmla="*/ 374 h 884"/>
                  <a:gd name="T30" fmla="*/ 0 w 34"/>
                  <a:gd name="T31" fmla="*/ 357 h 884"/>
                  <a:gd name="T32" fmla="*/ 0 w 34"/>
                  <a:gd name="T33" fmla="*/ 272 h 884"/>
                  <a:gd name="T34" fmla="*/ 17 w 34"/>
                  <a:gd name="T35" fmla="*/ 255 h 884"/>
                  <a:gd name="T36" fmla="*/ 34 w 34"/>
                  <a:gd name="T37" fmla="*/ 272 h 884"/>
                  <a:gd name="T38" fmla="*/ 34 w 34"/>
                  <a:gd name="T39" fmla="*/ 357 h 884"/>
                  <a:gd name="T40" fmla="*/ 17 w 34"/>
                  <a:gd name="T41" fmla="*/ 374 h 884"/>
                  <a:gd name="T42" fmla="*/ 17 w 34"/>
                  <a:gd name="T43" fmla="*/ 119 h 884"/>
                  <a:gd name="T44" fmla="*/ 0 w 34"/>
                  <a:gd name="T45" fmla="*/ 102 h 884"/>
                  <a:gd name="T46" fmla="*/ 0 w 34"/>
                  <a:gd name="T47" fmla="*/ 17 h 884"/>
                  <a:gd name="T48" fmla="*/ 17 w 34"/>
                  <a:gd name="T49" fmla="*/ 0 h 884"/>
                  <a:gd name="T50" fmla="*/ 34 w 34"/>
                  <a:gd name="T51" fmla="*/ 17 h 884"/>
                  <a:gd name="T52" fmla="*/ 34 w 34"/>
                  <a:gd name="T53" fmla="*/ 102 h 884"/>
                  <a:gd name="T54" fmla="*/ 17 w 34"/>
                  <a:gd name="T55" fmla="*/ 119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4" h="884">
                    <a:moveTo>
                      <a:pt x="17" y="884"/>
                    </a:moveTo>
                    <a:cubicBezTo>
                      <a:pt x="8" y="884"/>
                      <a:pt x="0" y="876"/>
                      <a:pt x="0" y="867"/>
                    </a:cubicBezTo>
                    <a:cubicBezTo>
                      <a:pt x="0" y="782"/>
                      <a:pt x="0" y="782"/>
                      <a:pt x="0" y="782"/>
                    </a:cubicBezTo>
                    <a:cubicBezTo>
                      <a:pt x="0" y="772"/>
                      <a:pt x="8" y="765"/>
                      <a:pt x="17" y="765"/>
                    </a:cubicBezTo>
                    <a:cubicBezTo>
                      <a:pt x="27" y="765"/>
                      <a:pt x="34" y="772"/>
                      <a:pt x="34" y="782"/>
                    </a:cubicBezTo>
                    <a:cubicBezTo>
                      <a:pt x="34" y="867"/>
                      <a:pt x="34" y="867"/>
                      <a:pt x="34" y="867"/>
                    </a:cubicBezTo>
                    <a:cubicBezTo>
                      <a:pt x="34" y="876"/>
                      <a:pt x="27" y="884"/>
                      <a:pt x="17" y="884"/>
                    </a:cubicBezTo>
                    <a:close/>
                    <a:moveTo>
                      <a:pt x="17" y="629"/>
                    </a:moveTo>
                    <a:cubicBezTo>
                      <a:pt x="8" y="629"/>
                      <a:pt x="0" y="621"/>
                      <a:pt x="0" y="612"/>
                    </a:cubicBezTo>
                    <a:cubicBezTo>
                      <a:pt x="0" y="527"/>
                      <a:pt x="0" y="527"/>
                      <a:pt x="0" y="527"/>
                    </a:cubicBezTo>
                    <a:cubicBezTo>
                      <a:pt x="0" y="517"/>
                      <a:pt x="8" y="510"/>
                      <a:pt x="17" y="510"/>
                    </a:cubicBezTo>
                    <a:cubicBezTo>
                      <a:pt x="27" y="510"/>
                      <a:pt x="34" y="517"/>
                      <a:pt x="34" y="527"/>
                    </a:cubicBezTo>
                    <a:cubicBezTo>
                      <a:pt x="34" y="612"/>
                      <a:pt x="34" y="612"/>
                      <a:pt x="34" y="612"/>
                    </a:cubicBezTo>
                    <a:cubicBezTo>
                      <a:pt x="34" y="621"/>
                      <a:pt x="27" y="629"/>
                      <a:pt x="17" y="629"/>
                    </a:cubicBezTo>
                    <a:close/>
                    <a:moveTo>
                      <a:pt x="17" y="374"/>
                    </a:moveTo>
                    <a:cubicBezTo>
                      <a:pt x="8" y="374"/>
                      <a:pt x="0" y="366"/>
                      <a:pt x="0" y="357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62"/>
                      <a:pt x="8" y="255"/>
                      <a:pt x="17" y="255"/>
                    </a:cubicBezTo>
                    <a:cubicBezTo>
                      <a:pt x="27" y="255"/>
                      <a:pt x="34" y="262"/>
                      <a:pt x="34" y="272"/>
                    </a:cubicBezTo>
                    <a:cubicBezTo>
                      <a:pt x="34" y="357"/>
                      <a:pt x="34" y="357"/>
                      <a:pt x="34" y="357"/>
                    </a:cubicBezTo>
                    <a:cubicBezTo>
                      <a:pt x="34" y="366"/>
                      <a:pt x="27" y="374"/>
                      <a:pt x="17" y="374"/>
                    </a:cubicBezTo>
                    <a:close/>
                    <a:moveTo>
                      <a:pt x="17" y="119"/>
                    </a:moveTo>
                    <a:cubicBezTo>
                      <a:pt x="8" y="119"/>
                      <a:pt x="0" y="111"/>
                      <a:pt x="0" y="10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4" y="8"/>
                      <a:pt x="34" y="17"/>
                    </a:cubicBezTo>
                    <a:cubicBezTo>
                      <a:pt x="34" y="102"/>
                      <a:pt x="34" y="102"/>
                      <a:pt x="34" y="102"/>
                    </a:cubicBezTo>
                    <a:cubicBezTo>
                      <a:pt x="34" y="111"/>
                      <a:pt x="27" y="119"/>
                      <a:pt x="17" y="119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275">
                <a:extLst>
                  <a:ext uri="{FF2B5EF4-FFF2-40B4-BE49-F238E27FC236}">
                    <a16:creationId xmlns:a16="http://schemas.microsoft.com/office/drawing/2014/main" id="{9004BDF2-8393-124D-BA1E-F22260493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6726" y="1466850"/>
                <a:ext cx="288925" cy="288925"/>
              </a:xfrm>
              <a:custGeom>
                <a:avLst/>
                <a:gdLst>
                  <a:gd name="T0" fmla="*/ 17 w 77"/>
                  <a:gd name="T1" fmla="*/ 77 h 77"/>
                  <a:gd name="T2" fmla="*/ 0 w 77"/>
                  <a:gd name="T3" fmla="*/ 60 h 77"/>
                  <a:gd name="T4" fmla="*/ 0 w 77"/>
                  <a:gd name="T5" fmla="*/ 17 h 77"/>
                  <a:gd name="T6" fmla="*/ 17 w 77"/>
                  <a:gd name="T7" fmla="*/ 0 h 77"/>
                  <a:gd name="T8" fmla="*/ 60 w 77"/>
                  <a:gd name="T9" fmla="*/ 0 h 77"/>
                  <a:gd name="T10" fmla="*/ 77 w 77"/>
                  <a:gd name="T11" fmla="*/ 17 h 77"/>
                  <a:gd name="T12" fmla="*/ 60 w 77"/>
                  <a:gd name="T13" fmla="*/ 34 h 77"/>
                  <a:gd name="T14" fmla="*/ 34 w 77"/>
                  <a:gd name="T15" fmla="*/ 34 h 77"/>
                  <a:gd name="T16" fmla="*/ 34 w 77"/>
                  <a:gd name="T17" fmla="*/ 60 h 77"/>
                  <a:gd name="T18" fmla="*/ 17 w 77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7">
                    <a:moveTo>
                      <a:pt x="17" y="77"/>
                    </a:moveTo>
                    <a:cubicBezTo>
                      <a:pt x="8" y="77"/>
                      <a:pt x="0" y="69"/>
                      <a:pt x="0" y="6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9" y="0"/>
                      <a:pt x="77" y="8"/>
                      <a:pt x="77" y="17"/>
                    </a:cubicBezTo>
                    <a:cubicBezTo>
                      <a:pt x="77" y="27"/>
                      <a:pt x="69" y="34"/>
                      <a:pt x="60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9"/>
                      <a:pt x="27" y="77"/>
                      <a:pt x="17" y="77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276">
                <a:extLst>
                  <a:ext uri="{FF2B5EF4-FFF2-40B4-BE49-F238E27FC236}">
                    <a16:creationId xmlns:a16="http://schemas.microsoft.com/office/drawing/2014/main" id="{3C29D3A7-2127-4841-AE40-CC18C9828F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989051" y="1466850"/>
                <a:ext cx="3433763" cy="127000"/>
              </a:xfrm>
              <a:custGeom>
                <a:avLst/>
                <a:gdLst>
                  <a:gd name="T0" fmla="*/ 897 w 914"/>
                  <a:gd name="T1" fmla="*/ 34 h 34"/>
                  <a:gd name="T2" fmla="*/ 809 w 914"/>
                  <a:gd name="T3" fmla="*/ 34 h 34"/>
                  <a:gd name="T4" fmla="*/ 792 w 914"/>
                  <a:gd name="T5" fmla="*/ 17 h 34"/>
                  <a:gd name="T6" fmla="*/ 809 w 914"/>
                  <a:gd name="T7" fmla="*/ 0 h 34"/>
                  <a:gd name="T8" fmla="*/ 897 w 914"/>
                  <a:gd name="T9" fmla="*/ 0 h 34"/>
                  <a:gd name="T10" fmla="*/ 914 w 914"/>
                  <a:gd name="T11" fmla="*/ 17 h 34"/>
                  <a:gd name="T12" fmla="*/ 897 w 914"/>
                  <a:gd name="T13" fmla="*/ 34 h 34"/>
                  <a:gd name="T14" fmla="*/ 633 w 914"/>
                  <a:gd name="T15" fmla="*/ 34 h 34"/>
                  <a:gd name="T16" fmla="*/ 545 w 914"/>
                  <a:gd name="T17" fmla="*/ 34 h 34"/>
                  <a:gd name="T18" fmla="*/ 528 w 914"/>
                  <a:gd name="T19" fmla="*/ 17 h 34"/>
                  <a:gd name="T20" fmla="*/ 545 w 914"/>
                  <a:gd name="T21" fmla="*/ 0 h 34"/>
                  <a:gd name="T22" fmla="*/ 633 w 914"/>
                  <a:gd name="T23" fmla="*/ 0 h 34"/>
                  <a:gd name="T24" fmla="*/ 650 w 914"/>
                  <a:gd name="T25" fmla="*/ 17 h 34"/>
                  <a:gd name="T26" fmla="*/ 633 w 914"/>
                  <a:gd name="T27" fmla="*/ 34 h 34"/>
                  <a:gd name="T28" fmla="*/ 369 w 914"/>
                  <a:gd name="T29" fmla="*/ 34 h 34"/>
                  <a:gd name="T30" fmla="*/ 281 w 914"/>
                  <a:gd name="T31" fmla="*/ 34 h 34"/>
                  <a:gd name="T32" fmla="*/ 264 w 914"/>
                  <a:gd name="T33" fmla="*/ 17 h 34"/>
                  <a:gd name="T34" fmla="*/ 281 w 914"/>
                  <a:gd name="T35" fmla="*/ 0 h 34"/>
                  <a:gd name="T36" fmla="*/ 369 w 914"/>
                  <a:gd name="T37" fmla="*/ 0 h 34"/>
                  <a:gd name="T38" fmla="*/ 386 w 914"/>
                  <a:gd name="T39" fmla="*/ 17 h 34"/>
                  <a:gd name="T40" fmla="*/ 369 w 914"/>
                  <a:gd name="T41" fmla="*/ 34 h 34"/>
                  <a:gd name="T42" fmla="*/ 105 w 914"/>
                  <a:gd name="T43" fmla="*/ 34 h 34"/>
                  <a:gd name="T44" fmla="*/ 17 w 914"/>
                  <a:gd name="T45" fmla="*/ 34 h 34"/>
                  <a:gd name="T46" fmla="*/ 0 w 914"/>
                  <a:gd name="T47" fmla="*/ 17 h 34"/>
                  <a:gd name="T48" fmla="*/ 17 w 914"/>
                  <a:gd name="T49" fmla="*/ 0 h 34"/>
                  <a:gd name="T50" fmla="*/ 105 w 914"/>
                  <a:gd name="T51" fmla="*/ 0 h 34"/>
                  <a:gd name="T52" fmla="*/ 122 w 914"/>
                  <a:gd name="T53" fmla="*/ 17 h 34"/>
                  <a:gd name="T54" fmla="*/ 105 w 914"/>
                  <a:gd name="T5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14" h="34">
                    <a:moveTo>
                      <a:pt x="897" y="34"/>
                    </a:moveTo>
                    <a:cubicBezTo>
                      <a:pt x="809" y="34"/>
                      <a:pt x="809" y="34"/>
                      <a:pt x="809" y="34"/>
                    </a:cubicBezTo>
                    <a:cubicBezTo>
                      <a:pt x="800" y="34"/>
                      <a:pt x="792" y="27"/>
                      <a:pt x="792" y="17"/>
                    </a:cubicBezTo>
                    <a:cubicBezTo>
                      <a:pt x="792" y="8"/>
                      <a:pt x="800" y="0"/>
                      <a:pt x="809" y="0"/>
                    </a:cubicBezTo>
                    <a:cubicBezTo>
                      <a:pt x="897" y="0"/>
                      <a:pt x="897" y="0"/>
                      <a:pt x="897" y="0"/>
                    </a:cubicBezTo>
                    <a:cubicBezTo>
                      <a:pt x="907" y="0"/>
                      <a:pt x="914" y="8"/>
                      <a:pt x="914" y="17"/>
                    </a:cubicBezTo>
                    <a:cubicBezTo>
                      <a:pt x="914" y="27"/>
                      <a:pt x="907" y="34"/>
                      <a:pt x="897" y="34"/>
                    </a:cubicBezTo>
                    <a:close/>
                    <a:moveTo>
                      <a:pt x="633" y="34"/>
                    </a:moveTo>
                    <a:cubicBezTo>
                      <a:pt x="545" y="34"/>
                      <a:pt x="545" y="34"/>
                      <a:pt x="545" y="34"/>
                    </a:cubicBezTo>
                    <a:cubicBezTo>
                      <a:pt x="536" y="34"/>
                      <a:pt x="528" y="27"/>
                      <a:pt x="528" y="17"/>
                    </a:cubicBezTo>
                    <a:cubicBezTo>
                      <a:pt x="528" y="8"/>
                      <a:pt x="536" y="0"/>
                      <a:pt x="545" y="0"/>
                    </a:cubicBezTo>
                    <a:cubicBezTo>
                      <a:pt x="633" y="0"/>
                      <a:pt x="633" y="0"/>
                      <a:pt x="633" y="0"/>
                    </a:cubicBezTo>
                    <a:cubicBezTo>
                      <a:pt x="643" y="0"/>
                      <a:pt x="650" y="8"/>
                      <a:pt x="650" y="17"/>
                    </a:cubicBezTo>
                    <a:cubicBezTo>
                      <a:pt x="650" y="27"/>
                      <a:pt x="643" y="34"/>
                      <a:pt x="633" y="34"/>
                    </a:cubicBezTo>
                    <a:close/>
                    <a:moveTo>
                      <a:pt x="369" y="34"/>
                    </a:moveTo>
                    <a:cubicBezTo>
                      <a:pt x="281" y="34"/>
                      <a:pt x="281" y="34"/>
                      <a:pt x="281" y="34"/>
                    </a:cubicBezTo>
                    <a:cubicBezTo>
                      <a:pt x="272" y="34"/>
                      <a:pt x="264" y="27"/>
                      <a:pt x="264" y="17"/>
                    </a:cubicBezTo>
                    <a:cubicBezTo>
                      <a:pt x="264" y="8"/>
                      <a:pt x="272" y="0"/>
                      <a:pt x="281" y="0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78" y="0"/>
                      <a:pt x="386" y="8"/>
                      <a:pt x="386" y="17"/>
                    </a:cubicBezTo>
                    <a:cubicBezTo>
                      <a:pt x="386" y="27"/>
                      <a:pt x="378" y="34"/>
                      <a:pt x="369" y="34"/>
                    </a:cubicBezTo>
                    <a:close/>
                    <a:moveTo>
                      <a:pt x="105" y="34"/>
                    </a:moveTo>
                    <a:cubicBezTo>
                      <a:pt x="17" y="34"/>
                      <a:pt x="17" y="34"/>
                      <a:pt x="17" y="34"/>
                    </a:cubicBezTo>
                    <a:cubicBezTo>
                      <a:pt x="7" y="34"/>
                      <a:pt x="0" y="27"/>
                      <a:pt x="0" y="17"/>
                    </a:cubicBezTo>
                    <a:cubicBezTo>
                      <a:pt x="0" y="8"/>
                      <a:pt x="7" y="0"/>
                      <a:pt x="17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14" y="0"/>
                      <a:pt x="122" y="8"/>
                      <a:pt x="122" y="17"/>
                    </a:cubicBezTo>
                    <a:cubicBezTo>
                      <a:pt x="122" y="27"/>
                      <a:pt x="114" y="34"/>
                      <a:pt x="105" y="34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277">
                <a:extLst>
                  <a:ext uri="{FF2B5EF4-FFF2-40B4-BE49-F238E27FC236}">
                    <a16:creationId xmlns:a16="http://schemas.microsoft.com/office/drawing/2014/main" id="{10D6FDDD-5BD9-DB4C-BDA1-CF996FF2E2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6213" y="1466850"/>
                <a:ext cx="288925" cy="288925"/>
              </a:xfrm>
              <a:custGeom>
                <a:avLst/>
                <a:gdLst>
                  <a:gd name="T0" fmla="*/ 60 w 77"/>
                  <a:gd name="T1" fmla="*/ 77 h 77"/>
                  <a:gd name="T2" fmla="*/ 43 w 77"/>
                  <a:gd name="T3" fmla="*/ 60 h 77"/>
                  <a:gd name="T4" fmla="*/ 43 w 77"/>
                  <a:gd name="T5" fmla="*/ 34 h 77"/>
                  <a:gd name="T6" fmla="*/ 17 w 77"/>
                  <a:gd name="T7" fmla="*/ 34 h 77"/>
                  <a:gd name="T8" fmla="*/ 0 w 77"/>
                  <a:gd name="T9" fmla="*/ 17 h 77"/>
                  <a:gd name="T10" fmla="*/ 17 w 77"/>
                  <a:gd name="T11" fmla="*/ 0 h 77"/>
                  <a:gd name="T12" fmla="*/ 60 w 77"/>
                  <a:gd name="T13" fmla="*/ 0 h 77"/>
                  <a:gd name="T14" fmla="*/ 77 w 77"/>
                  <a:gd name="T15" fmla="*/ 17 h 77"/>
                  <a:gd name="T16" fmla="*/ 77 w 77"/>
                  <a:gd name="T17" fmla="*/ 60 h 77"/>
                  <a:gd name="T18" fmla="*/ 60 w 77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7">
                    <a:moveTo>
                      <a:pt x="60" y="77"/>
                    </a:moveTo>
                    <a:cubicBezTo>
                      <a:pt x="51" y="77"/>
                      <a:pt x="43" y="69"/>
                      <a:pt x="43" y="6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8" y="34"/>
                      <a:pt x="0" y="2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0" y="0"/>
                      <a:pt x="77" y="8"/>
                      <a:pt x="77" y="17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9"/>
                      <a:pt x="70" y="77"/>
                      <a:pt x="60" y="77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278">
                <a:extLst>
                  <a:ext uri="{FF2B5EF4-FFF2-40B4-BE49-F238E27FC236}">
                    <a16:creationId xmlns:a16="http://schemas.microsoft.com/office/drawing/2014/main" id="{2EFAAF51-59A6-5848-9ACC-17CD6B3013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116551" y="2266950"/>
                <a:ext cx="128588" cy="3321050"/>
              </a:xfrm>
              <a:custGeom>
                <a:avLst/>
                <a:gdLst>
                  <a:gd name="T0" fmla="*/ 17 w 34"/>
                  <a:gd name="T1" fmla="*/ 884 h 884"/>
                  <a:gd name="T2" fmla="*/ 0 w 34"/>
                  <a:gd name="T3" fmla="*/ 867 h 884"/>
                  <a:gd name="T4" fmla="*/ 0 w 34"/>
                  <a:gd name="T5" fmla="*/ 782 h 884"/>
                  <a:gd name="T6" fmla="*/ 17 w 34"/>
                  <a:gd name="T7" fmla="*/ 765 h 884"/>
                  <a:gd name="T8" fmla="*/ 34 w 34"/>
                  <a:gd name="T9" fmla="*/ 782 h 884"/>
                  <a:gd name="T10" fmla="*/ 34 w 34"/>
                  <a:gd name="T11" fmla="*/ 867 h 884"/>
                  <a:gd name="T12" fmla="*/ 17 w 34"/>
                  <a:gd name="T13" fmla="*/ 884 h 884"/>
                  <a:gd name="T14" fmla="*/ 17 w 34"/>
                  <a:gd name="T15" fmla="*/ 629 h 884"/>
                  <a:gd name="T16" fmla="*/ 0 w 34"/>
                  <a:gd name="T17" fmla="*/ 612 h 884"/>
                  <a:gd name="T18" fmla="*/ 0 w 34"/>
                  <a:gd name="T19" fmla="*/ 527 h 884"/>
                  <a:gd name="T20" fmla="*/ 17 w 34"/>
                  <a:gd name="T21" fmla="*/ 510 h 884"/>
                  <a:gd name="T22" fmla="*/ 34 w 34"/>
                  <a:gd name="T23" fmla="*/ 527 h 884"/>
                  <a:gd name="T24" fmla="*/ 34 w 34"/>
                  <a:gd name="T25" fmla="*/ 612 h 884"/>
                  <a:gd name="T26" fmla="*/ 17 w 34"/>
                  <a:gd name="T27" fmla="*/ 629 h 884"/>
                  <a:gd name="T28" fmla="*/ 17 w 34"/>
                  <a:gd name="T29" fmla="*/ 374 h 884"/>
                  <a:gd name="T30" fmla="*/ 0 w 34"/>
                  <a:gd name="T31" fmla="*/ 357 h 884"/>
                  <a:gd name="T32" fmla="*/ 0 w 34"/>
                  <a:gd name="T33" fmla="*/ 272 h 884"/>
                  <a:gd name="T34" fmla="*/ 17 w 34"/>
                  <a:gd name="T35" fmla="*/ 255 h 884"/>
                  <a:gd name="T36" fmla="*/ 34 w 34"/>
                  <a:gd name="T37" fmla="*/ 272 h 884"/>
                  <a:gd name="T38" fmla="*/ 34 w 34"/>
                  <a:gd name="T39" fmla="*/ 357 h 884"/>
                  <a:gd name="T40" fmla="*/ 17 w 34"/>
                  <a:gd name="T41" fmla="*/ 374 h 884"/>
                  <a:gd name="T42" fmla="*/ 17 w 34"/>
                  <a:gd name="T43" fmla="*/ 119 h 884"/>
                  <a:gd name="T44" fmla="*/ 0 w 34"/>
                  <a:gd name="T45" fmla="*/ 102 h 884"/>
                  <a:gd name="T46" fmla="*/ 0 w 34"/>
                  <a:gd name="T47" fmla="*/ 17 h 884"/>
                  <a:gd name="T48" fmla="*/ 17 w 34"/>
                  <a:gd name="T49" fmla="*/ 0 h 884"/>
                  <a:gd name="T50" fmla="*/ 34 w 34"/>
                  <a:gd name="T51" fmla="*/ 17 h 884"/>
                  <a:gd name="T52" fmla="*/ 34 w 34"/>
                  <a:gd name="T53" fmla="*/ 102 h 884"/>
                  <a:gd name="T54" fmla="*/ 17 w 34"/>
                  <a:gd name="T55" fmla="*/ 119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4" h="884">
                    <a:moveTo>
                      <a:pt x="17" y="884"/>
                    </a:moveTo>
                    <a:cubicBezTo>
                      <a:pt x="8" y="884"/>
                      <a:pt x="0" y="876"/>
                      <a:pt x="0" y="867"/>
                    </a:cubicBezTo>
                    <a:cubicBezTo>
                      <a:pt x="0" y="782"/>
                      <a:pt x="0" y="782"/>
                      <a:pt x="0" y="782"/>
                    </a:cubicBezTo>
                    <a:cubicBezTo>
                      <a:pt x="0" y="772"/>
                      <a:pt x="8" y="765"/>
                      <a:pt x="17" y="765"/>
                    </a:cubicBezTo>
                    <a:cubicBezTo>
                      <a:pt x="27" y="765"/>
                      <a:pt x="34" y="772"/>
                      <a:pt x="34" y="782"/>
                    </a:cubicBezTo>
                    <a:cubicBezTo>
                      <a:pt x="34" y="867"/>
                      <a:pt x="34" y="867"/>
                      <a:pt x="34" y="867"/>
                    </a:cubicBezTo>
                    <a:cubicBezTo>
                      <a:pt x="34" y="876"/>
                      <a:pt x="27" y="884"/>
                      <a:pt x="17" y="884"/>
                    </a:cubicBezTo>
                    <a:close/>
                    <a:moveTo>
                      <a:pt x="17" y="629"/>
                    </a:moveTo>
                    <a:cubicBezTo>
                      <a:pt x="8" y="629"/>
                      <a:pt x="0" y="621"/>
                      <a:pt x="0" y="612"/>
                    </a:cubicBezTo>
                    <a:cubicBezTo>
                      <a:pt x="0" y="527"/>
                      <a:pt x="0" y="527"/>
                      <a:pt x="0" y="527"/>
                    </a:cubicBezTo>
                    <a:cubicBezTo>
                      <a:pt x="0" y="517"/>
                      <a:pt x="8" y="510"/>
                      <a:pt x="17" y="510"/>
                    </a:cubicBezTo>
                    <a:cubicBezTo>
                      <a:pt x="27" y="510"/>
                      <a:pt x="34" y="517"/>
                      <a:pt x="34" y="527"/>
                    </a:cubicBezTo>
                    <a:cubicBezTo>
                      <a:pt x="34" y="612"/>
                      <a:pt x="34" y="612"/>
                      <a:pt x="34" y="612"/>
                    </a:cubicBezTo>
                    <a:cubicBezTo>
                      <a:pt x="34" y="621"/>
                      <a:pt x="27" y="629"/>
                      <a:pt x="17" y="629"/>
                    </a:cubicBezTo>
                    <a:close/>
                    <a:moveTo>
                      <a:pt x="17" y="374"/>
                    </a:moveTo>
                    <a:cubicBezTo>
                      <a:pt x="8" y="374"/>
                      <a:pt x="0" y="366"/>
                      <a:pt x="0" y="357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62"/>
                      <a:pt x="8" y="255"/>
                      <a:pt x="17" y="255"/>
                    </a:cubicBezTo>
                    <a:cubicBezTo>
                      <a:pt x="27" y="255"/>
                      <a:pt x="34" y="262"/>
                      <a:pt x="34" y="272"/>
                    </a:cubicBezTo>
                    <a:cubicBezTo>
                      <a:pt x="34" y="357"/>
                      <a:pt x="34" y="357"/>
                      <a:pt x="34" y="357"/>
                    </a:cubicBezTo>
                    <a:cubicBezTo>
                      <a:pt x="34" y="366"/>
                      <a:pt x="27" y="374"/>
                      <a:pt x="17" y="374"/>
                    </a:cubicBezTo>
                    <a:close/>
                    <a:moveTo>
                      <a:pt x="17" y="119"/>
                    </a:moveTo>
                    <a:cubicBezTo>
                      <a:pt x="8" y="119"/>
                      <a:pt x="0" y="111"/>
                      <a:pt x="0" y="10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4" y="8"/>
                      <a:pt x="34" y="17"/>
                    </a:cubicBezTo>
                    <a:cubicBezTo>
                      <a:pt x="34" y="102"/>
                      <a:pt x="34" y="102"/>
                      <a:pt x="34" y="102"/>
                    </a:cubicBezTo>
                    <a:cubicBezTo>
                      <a:pt x="34" y="111"/>
                      <a:pt x="27" y="119"/>
                      <a:pt x="17" y="119"/>
                    </a:cubicBezTo>
                    <a:close/>
                  </a:path>
                </a:pathLst>
              </a:custGeom>
              <a:solidFill>
                <a:srgbClr val="F29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279">
                <a:extLst>
                  <a:ext uri="{FF2B5EF4-FFF2-40B4-BE49-F238E27FC236}">
                    <a16:creationId xmlns:a16="http://schemas.microsoft.com/office/drawing/2014/main" id="{7C0EE466-A04F-5A40-98C4-46695D684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1676" y="620713"/>
                <a:ext cx="608013" cy="5989637"/>
              </a:xfrm>
              <a:custGeom>
                <a:avLst/>
                <a:gdLst>
                  <a:gd name="T0" fmla="*/ 0 w 383"/>
                  <a:gd name="T1" fmla="*/ 3773 h 3773"/>
                  <a:gd name="T2" fmla="*/ 383 w 383"/>
                  <a:gd name="T3" fmla="*/ 3380 h 3773"/>
                  <a:gd name="T4" fmla="*/ 383 w 383"/>
                  <a:gd name="T5" fmla="*/ 2040 h 3773"/>
                  <a:gd name="T6" fmla="*/ 383 w 383"/>
                  <a:gd name="T7" fmla="*/ 0 h 3773"/>
                  <a:gd name="T8" fmla="*/ 0 w 383"/>
                  <a:gd name="T9" fmla="*/ 393 h 3773"/>
                  <a:gd name="T10" fmla="*/ 0 w 383"/>
                  <a:gd name="T11" fmla="*/ 3773 h 3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3" h="3773">
                    <a:moveTo>
                      <a:pt x="0" y="3773"/>
                    </a:moveTo>
                    <a:lnTo>
                      <a:pt x="383" y="3380"/>
                    </a:lnTo>
                    <a:lnTo>
                      <a:pt x="383" y="2040"/>
                    </a:lnTo>
                    <a:lnTo>
                      <a:pt x="383" y="0"/>
                    </a:lnTo>
                    <a:lnTo>
                      <a:pt x="0" y="393"/>
                    </a:lnTo>
                    <a:lnTo>
                      <a:pt x="0" y="3773"/>
                    </a:lnTo>
                    <a:close/>
                  </a:path>
                </a:pathLst>
              </a:custGeom>
              <a:solidFill>
                <a:srgbClr val="B74F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280">
                <a:extLst>
                  <a:ext uri="{FF2B5EF4-FFF2-40B4-BE49-F238E27FC236}">
                    <a16:creationId xmlns:a16="http://schemas.microsoft.com/office/drawing/2014/main" id="{BE21D03E-9FAE-5148-8C29-8DF5CDA478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84313" y="2511425"/>
                <a:ext cx="1525588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281">
                <a:extLst>
                  <a:ext uri="{FF2B5EF4-FFF2-40B4-BE49-F238E27FC236}">
                    <a16:creationId xmlns:a16="http://schemas.microsoft.com/office/drawing/2014/main" id="{8CD83940-3672-5346-A431-E4ECB3B66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8826" y="2511425"/>
                <a:ext cx="1246188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282">
                <a:extLst>
                  <a:ext uri="{FF2B5EF4-FFF2-40B4-BE49-F238E27FC236}">
                    <a16:creationId xmlns:a16="http://schemas.microsoft.com/office/drawing/2014/main" id="{6584926A-07D6-954A-8FE6-3C974F103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84313" y="4603750"/>
                <a:ext cx="1525588" cy="755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283">
                <a:extLst>
                  <a:ext uri="{FF2B5EF4-FFF2-40B4-BE49-F238E27FC236}">
                    <a16:creationId xmlns:a16="http://schemas.microsoft.com/office/drawing/2014/main" id="{5AF8D4E4-CB53-E847-B76E-B36629004A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8826" y="4603750"/>
                <a:ext cx="1246188" cy="755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284">
                <a:extLst>
                  <a:ext uri="{FF2B5EF4-FFF2-40B4-BE49-F238E27FC236}">
                    <a16:creationId xmlns:a16="http://schemas.microsoft.com/office/drawing/2014/main" id="{5DF2DACC-3C50-E446-90BC-B5E972693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84313" y="3562350"/>
                <a:ext cx="500063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285">
                <a:extLst>
                  <a:ext uri="{FF2B5EF4-FFF2-40B4-BE49-F238E27FC236}">
                    <a16:creationId xmlns:a16="http://schemas.microsoft.com/office/drawing/2014/main" id="{AE1A6E6F-EDC7-AB47-B364-E10525A73B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60788" y="3562350"/>
                <a:ext cx="784225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286">
                <a:extLst>
                  <a:ext uri="{FF2B5EF4-FFF2-40B4-BE49-F238E27FC236}">
                    <a16:creationId xmlns:a16="http://schemas.microsoft.com/office/drawing/2014/main" id="{B6188050-B73B-B745-A10B-750E0BC6B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46313" y="3562350"/>
                <a:ext cx="1250950" cy="758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020799A8-0F2D-6F4C-982E-3929469D38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95413" y="890507"/>
              <a:ext cx="260064" cy="252038"/>
              <a:chOff x="21521738" y="-17352963"/>
              <a:chExt cx="16819563" cy="16300450"/>
            </a:xfrm>
          </p:grpSpPr>
          <p:sp>
            <p:nvSpPr>
              <p:cNvPr id="114" name="Freeform 128">
                <a:extLst>
                  <a:ext uri="{FF2B5EF4-FFF2-40B4-BE49-F238E27FC236}">
                    <a16:creationId xmlns:a16="http://schemas.microsoft.com/office/drawing/2014/main" id="{FCBAD6C8-FC40-0E48-9AFD-9D173B66E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1738" y="-17352963"/>
                <a:ext cx="16819563" cy="16300450"/>
              </a:xfrm>
              <a:custGeom>
                <a:avLst/>
                <a:gdLst>
                  <a:gd name="T0" fmla="*/ 3818 w 4482"/>
                  <a:gd name="T1" fmla="*/ 766 h 4344"/>
                  <a:gd name="T2" fmla="*/ 1665 w 4482"/>
                  <a:gd name="T3" fmla="*/ 318 h 4344"/>
                  <a:gd name="T4" fmla="*/ 1116 w 4482"/>
                  <a:gd name="T5" fmla="*/ 680 h 4344"/>
                  <a:gd name="T6" fmla="*/ 1114 w 4482"/>
                  <a:gd name="T7" fmla="*/ 678 h 4344"/>
                  <a:gd name="T8" fmla="*/ 759 w 4482"/>
                  <a:gd name="T9" fmla="*/ 1014 h 4344"/>
                  <a:gd name="T10" fmla="*/ 761 w 4482"/>
                  <a:gd name="T11" fmla="*/ 1016 h 4344"/>
                  <a:gd name="T12" fmla="*/ 358 w 4482"/>
                  <a:gd name="T13" fmla="*/ 3230 h 4344"/>
                  <a:gd name="T14" fmla="*/ 2183 w 4482"/>
                  <a:gd name="T15" fmla="*/ 4306 h 4344"/>
                  <a:gd name="T16" fmla="*/ 3424 w 4482"/>
                  <a:gd name="T17" fmla="*/ 3753 h 4344"/>
                  <a:gd name="T18" fmla="*/ 3809 w 4482"/>
                  <a:gd name="T19" fmla="*/ 3384 h 4344"/>
                  <a:gd name="T20" fmla="*/ 4165 w 4482"/>
                  <a:gd name="T21" fmla="*/ 1284 h 4344"/>
                  <a:gd name="T22" fmla="*/ 3818 w 4482"/>
                  <a:gd name="T23" fmla="*/ 766 h 4344"/>
                  <a:gd name="T24" fmla="*/ 3818 w 4482"/>
                  <a:gd name="T25" fmla="*/ 766 h 4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82" h="4344">
                    <a:moveTo>
                      <a:pt x="3818" y="766"/>
                    </a:moveTo>
                    <a:cubicBezTo>
                      <a:pt x="3273" y="184"/>
                      <a:pt x="2397" y="0"/>
                      <a:pt x="1665" y="318"/>
                    </a:cubicBezTo>
                    <a:cubicBezTo>
                      <a:pt x="1463" y="406"/>
                      <a:pt x="1276" y="529"/>
                      <a:pt x="1116" y="680"/>
                    </a:cubicBezTo>
                    <a:cubicBezTo>
                      <a:pt x="1114" y="678"/>
                      <a:pt x="1114" y="678"/>
                      <a:pt x="1114" y="678"/>
                    </a:cubicBezTo>
                    <a:cubicBezTo>
                      <a:pt x="759" y="1014"/>
                      <a:pt x="759" y="1014"/>
                      <a:pt x="759" y="1014"/>
                    </a:cubicBezTo>
                    <a:cubicBezTo>
                      <a:pt x="761" y="1016"/>
                      <a:pt x="761" y="1016"/>
                      <a:pt x="761" y="1016"/>
                    </a:cubicBezTo>
                    <a:cubicBezTo>
                      <a:pt x="166" y="1581"/>
                      <a:pt x="0" y="2492"/>
                      <a:pt x="358" y="3230"/>
                    </a:cubicBezTo>
                    <a:cubicBezTo>
                      <a:pt x="692" y="3920"/>
                      <a:pt x="1419" y="4344"/>
                      <a:pt x="2183" y="4306"/>
                    </a:cubicBezTo>
                    <a:cubicBezTo>
                      <a:pt x="2647" y="4283"/>
                      <a:pt x="3095" y="4080"/>
                      <a:pt x="3424" y="3753"/>
                    </a:cubicBezTo>
                    <a:cubicBezTo>
                      <a:pt x="3809" y="3384"/>
                      <a:pt x="3809" y="3384"/>
                      <a:pt x="3809" y="3384"/>
                    </a:cubicBezTo>
                    <a:cubicBezTo>
                      <a:pt x="4337" y="2827"/>
                      <a:pt x="4482" y="1985"/>
                      <a:pt x="4165" y="1284"/>
                    </a:cubicBezTo>
                    <a:cubicBezTo>
                      <a:pt x="4078" y="1094"/>
                      <a:pt x="3961" y="918"/>
                      <a:pt x="3818" y="766"/>
                    </a:cubicBezTo>
                    <a:cubicBezTo>
                      <a:pt x="3481" y="407"/>
                      <a:pt x="4150" y="1120"/>
                      <a:pt x="3818" y="766"/>
                    </a:cubicBezTo>
                    <a:close/>
                  </a:path>
                </a:pathLst>
              </a:custGeom>
              <a:solidFill>
                <a:srgbClr val="268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29">
                <a:extLst>
                  <a:ext uri="{FF2B5EF4-FFF2-40B4-BE49-F238E27FC236}">
                    <a16:creationId xmlns:a16="http://schemas.microsoft.com/office/drawing/2014/main" id="{EB84C560-944F-8549-9E63-3F23F34BB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10701" y="-16800513"/>
                <a:ext cx="13749338" cy="13398500"/>
              </a:xfrm>
              <a:custGeom>
                <a:avLst/>
                <a:gdLst>
                  <a:gd name="T0" fmla="*/ 2323 w 3664"/>
                  <a:gd name="T1" fmla="*/ 15 h 3571"/>
                  <a:gd name="T2" fmla="*/ 962 w 3664"/>
                  <a:gd name="T3" fmla="*/ 533 h 3571"/>
                  <a:gd name="T4" fmla="*/ 960 w 3664"/>
                  <a:gd name="T5" fmla="*/ 531 h 3571"/>
                  <a:gd name="T6" fmla="*/ 605 w 3664"/>
                  <a:gd name="T7" fmla="*/ 867 h 3571"/>
                  <a:gd name="T8" fmla="*/ 607 w 3664"/>
                  <a:gd name="T9" fmla="*/ 869 h 3571"/>
                  <a:gd name="T10" fmla="*/ 14 w 3664"/>
                  <a:gd name="T11" fmla="*/ 2199 h 3571"/>
                  <a:gd name="T12" fmla="*/ 543 w 3664"/>
                  <a:gd name="T13" fmla="*/ 3571 h 3571"/>
                  <a:gd name="T14" fmla="*/ 3664 w 3664"/>
                  <a:gd name="T15" fmla="*/ 619 h 3571"/>
                  <a:gd name="T16" fmla="*/ 2323 w 3664"/>
                  <a:gd name="T17" fmla="*/ 15 h 3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64" h="3571">
                    <a:moveTo>
                      <a:pt x="2323" y="15"/>
                    </a:moveTo>
                    <a:cubicBezTo>
                      <a:pt x="1798" y="0"/>
                      <a:pt x="1317" y="199"/>
                      <a:pt x="962" y="533"/>
                    </a:cubicBezTo>
                    <a:cubicBezTo>
                      <a:pt x="960" y="531"/>
                      <a:pt x="960" y="531"/>
                      <a:pt x="960" y="531"/>
                    </a:cubicBezTo>
                    <a:cubicBezTo>
                      <a:pt x="605" y="867"/>
                      <a:pt x="605" y="867"/>
                      <a:pt x="605" y="867"/>
                    </a:cubicBezTo>
                    <a:cubicBezTo>
                      <a:pt x="607" y="869"/>
                      <a:pt x="607" y="869"/>
                      <a:pt x="607" y="869"/>
                    </a:cubicBezTo>
                    <a:cubicBezTo>
                      <a:pt x="254" y="1204"/>
                      <a:pt x="29" y="1674"/>
                      <a:pt x="14" y="2199"/>
                    </a:cubicBezTo>
                    <a:cubicBezTo>
                      <a:pt x="0" y="2730"/>
                      <a:pt x="203" y="3216"/>
                      <a:pt x="543" y="3571"/>
                    </a:cubicBezTo>
                    <a:cubicBezTo>
                      <a:pt x="3664" y="619"/>
                      <a:pt x="3664" y="619"/>
                      <a:pt x="3664" y="619"/>
                    </a:cubicBezTo>
                    <a:cubicBezTo>
                      <a:pt x="3327" y="260"/>
                      <a:pt x="2854" y="29"/>
                      <a:pt x="2323" y="15"/>
                    </a:cubicBezTo>
                    <a:close/>
                  </a:path>
                </a:pathLst>
              </a:custGeom>
              <a:solidFill>
                <a:srgbClr val="51B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30">
                <a:extLst>
                  <a:ext uri="{FF2B5EF4-FFF2-40B4-BE49-F238E27FC236}">
                    <a16:creationId xmlns:a16="http://schemas.microsoft.com/office/drawing/2014/main" id="{E12BF8D9-79BA-C443-B8A5-1D84E4C96A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53551" y="-15627350"/>
                <a:ext cx="14549438" cy="14552613"/>
              </a:xfrm>
              <a:custGeom>
                <a:avLst/>
                <a:gdLst>
                  <a:gd name="T0" fmla="*/ 3848 w 3877"/>
                  <a:gd name="T1" fmla="*/ 1992 h 3878"/>
                  <a:gd name="T2" fmla="*/ 1886 w 3877"/>
                  <a:gd name="T3" fmla="*/ 3848 h 3878"/>
                  <a:gd name="T4" fmla="*/ 29 w 3877"/>
                  <a:gd name="T5" fmla="*/ 1886 h 3878"/>
                  <a:gd name="T6" fmla="*/ 1992 w 3877"/>
                  <a:gd name="T7" fmla="*/ 29 h 3878"/>
                  <a:gd name="T8" fmla="*/ 3848 w 3877"/>
                  <a:gd name="T9" fmla="*/ 1992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77" h="3878">
                    <a:moveTo>
                      <a:pt x="3848" y="1992"/>
                    </a:moveTo>
                    <a:cubicBezTo>
                      <a:pt x="3819" y="3046"/>
                      <a:pt x="2941" y="3878"/>
                      <a:pt x="1886" y="3848"/>
                    </a:cubicBezTo>
                    <a:cubicBezTo>
                      <a:pt x="831" y="3819"/>
                      <a:pt x="0" y="2941"/>
                      <a:pt x="29" y="1886"/>
                    </a:cubicBezTo>
                    <a:cubicBezTo>
                      <a:pt x="58" y="832"/>
                      <a:pt x="937" y="0"/>
                      <a:pt x="1992" y="29"/>
                    </a:cubicBezTo>
                    <a:cubicBezTo>
                      <a:pt x="3046" y="59"/>
                      <a:pt x="3877" y="937"/>
                      <a:pt x="3848" y="1992"/>
                    </a:cubicBezTo>
                    <a:close/>
                  </a:path>
                </a:pathLst>
              </a:custGeom>
              <a:solidFill>
                <a:srgbClr val="289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31">
                <a:extLst>
                  <a:ext uri="{FF2B5EF4-FFF2-40B4-BE49-F238E27FC236}">
                    <a16:creationId xmlns:a16="http://schemas.microsoft.com/office/drawing/2014/main" id="{CB5CCFA8-EEA3-1A41-9073-A1D3FC21C4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187526" y="-8958263"/>
                <a:ext cx="5006975" cy="3792538"/>
              </a:xfrm>
              <a:custGeom>
                <a:avLst/>
                <a:gdLst>
                  <a:gd name="T0" fmla="*/ 0 w 1334"/>
                  <a:gd name="T1" fmla="*/ 0 h 1011"/>
                  <a:gd name="T2" fmla="*/ 0 w 1334"/>
                  <a:gd name="T3" fmla="*/ 1011 h 1011"/>
                  <a:gd name="T4" fmla="*/ 1334 w 1334"/>
                  <a:gd name="T5" fmla="*/ 1011 h 1011"/>
                  <a:gd name="T6" fmla="*/ 1334 w 1334"/>
                  <a:gd name="T7" fmla="*/ 0 h 1011"/>
                  <a:gd name="T8" fmla="*/ 0 w 1334"/>
                  <a:gd name="T9" fmla="*/ 0 h 1011"/>
                  <a:gd name="T10" fmla="*/ 0 w 1334"/>
                  <a:gd name="T11" fmla="*/ 0 h 1011"/>
                  <a:gd name="T12" fmla="*/ 722 w 1334"/>
                  <a:gd name="T13" fmla="*/ 567 h 1011"/>
                  <a:gd name="T14" fmla="*/ 722 w 1334"/>
                  <a:gd name="T15" fmla="*/ 740 h 1011"/>
                  <a:gd name="T16" fmla="*/ 611 w 1334"/>
                  <a:gd name="T17" fmla="*/ 740 h 1011"/>
                  <a:gd name="T18" fmla="*/ 611 w 1334"/>
                  <a:gd name="T19" fmla="*/ 567 h 1011"/>
                  <a:gd name="T20" fmla="*/ 525 w 1334"/>
                  <a:gd name="T21" fmla="*/ 437 h 1011"/>
                  <a:gd name="T22" fmla="*/ 666 w 1334"/>
                  <a:gd name="T23" fmla="*/ 295 h 1011"/>
                  <a:gd name="T24" fmla="*/ 808 w 1334"/>
                  <a:gd name="T25" fmla="*/ 437 h 1011"/>
                  <a:gd name="T26" fmla="*/ 722 w 1334"/>
                  <a:gd name="T27" fmla="*/ 567 h 1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34" h="1011">
                    <a:moveTo>
                      <a:pt x="0" y="0"/>
                    </a:moveTo>
                    <a:cubicBezTo>
                      <a:pt x="0" y="1011"/>
                      <a:pt x="0" y="1011"/>
                      <a:pt x="0" y="1011"/>
                    </a:cubicBezTo>
                    <a:cubicBezTo>
                      <a:pt x="1334" y="1011"/>
                      <a:pt x="1334" y="1011"/>
                      <a:pt x="1334" y="1011"/>
                    </a:cubicBezTo>
                    <a:cubicBezTo>
                      <a:pt x="1334" y="0"/>
                      <a:pt x="1334" y="0"/>
                      <a:pt x="13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722" y="567"/>
                    </a:moveTo>
                    <a:cubicBezTo>
                      <a:pt x="722" y="740"/>
                      <a:pt x="722" y="740"/>
                      <a:pt x="722" y="740"/>
                    </a:cubicBezTo>
                    <a:cubicBezTo>
                      <a:pt x="611" y="740"/>
                      <a:pt x="611" y="740"/>
                      <a:pt x="611" y="740"/>
                    </a:cubicBezTo>
                    <a:cubicBezTo>
                      <a:pt x="611" y="567"/>
                      <a:pt x="611" y="567"/>
                      <a:pt x="611" y="567"/>
                    </a:cubicBezTo>
                    <a:cubicBezTo>
                      <a:pt x="561" y="545"/>
                      <a:pt x="525" y="494"/>
                      <a:pt x="525" y="437"/>
                    </a:cubicBezTo>
                    <a:cubicBezTo>
                      <a:pt x="525" y="358"/>
                      <a:pt x="588" y="295"/>
                      <a:pt x="666" y="295"/>
                    </a:cubicBezTo>
                    <a:cubicBezTo>
                      <a:pt x="744" y="295"/>
                      <a:pt x="808" y="358"/>
                      <a:pt x="808" y="437"/>
                    </a:cubicBezTo>
                    <a:cubicBezTo>
                      <a:pt x="808" y="494"/>
                      <a:pt x="773" y="545"/>
                      <a:pt x="722" y="5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32">
                <a:extLst>
                  <a:ext uri="{FF2B5EF4-FFF2-40B4-BE49-F238E27FC236}">
                    <a16:creationId xmlns:a16="http://schemas.microsoft.com/office/drawing/2014/main" id="{E19D9497-3E41-AC42-BC99-236D5D4FC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11426" y="-12188825"/>
                <a:ext cx="3554413" cy="2865438"/>
              </a:xfrm>
              <a:custGeom>
                <a:avLst/>
                <a:gdLst>
                  <a:gd name="T0" fmla="*/ 210 w 947"/>
                  <a:gd name="T1" fmla="*/ 468 h 764"/>
                  <a:gd name="T2" fmla="*/ 210 w 947"/>
                  <a:gd name="T3" fmla="*/ 468 h 764"/>
                  <a:gd name="T4" fmla="*/ 474 w 947"/>
                  <a:gd name="T5" fmla="*/ 207 h 764"/>
                  <a:gd name="T6" fmla="*/ 737 w 947"/>
                  <a:gd name="T7" fmla="*/ 468 h 764"/>
                  <a:gd name="T8" fmla="*/ 737 w 947"/>
                  <a:gd name="T9" fmla="*/ 468 h 764"/>
                  <a:gd name="T10" fmla="*/ 737 w 947"/>
                  <a:gd name="T11" fmla="*/ 764 h 764"/>
                  <a:gd name="T12" fmla="*/ 947 w 947"/>
                  <a:gd name="T13" fmla="*/ 764 h 764"/>
                  <a:gd name="T14" fmla="*/ 947 w 947"/>
                  <a:gd name="T15" fmla="*/ 468 h 764"/>
                  <a:gd name="T16" fmla="*/ 947 w 947"/>
                  <a:gd name="T17" fmla="*/ 468 h 764"/>
                  <a:gd name="T18" fmla="*/ 474 w 947"/>
                  <a:gd name="T19" fmla="*/ 0 h 764"/>
                  <a:gd name="T20" fmla="*/ 0 w 947"/>
                  <a:gd name="T21" fmla="*/ 468 h 764"/>
                  <a:gd name="T22" fmla="*/ 0 w 947"/>
                  <a:gd name="T23" fmla="*/ 468 h 764"/>
                  <a:gd name="T24" fmla="*/ 0 w 947"/>
                  <a:gd name="T25" fmla="*/ 764 h 764"/>
                  <a:gd name="T26" fmla="*/ 210 w 947"/>
                  <a:gd name="T27" fmla="*/ 764 h 764"/>
                  <a:gd name="T28" fmla="*/ 210 w 947"/>
                  <a:gd name="T29" fmla="*/ 468 h 764"/>
                  <a:gd name="T30" fmla="*/ 210 w 947"/>
                  <a:gd name="T31" fmla="*/ 468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7" h="764">
                    <a:moveTo>
                      <a:pt x="210" y="468"/>
                    </a:moveTo>
                    <a:cubicBezTo>
                      <a:pt x="210" y="468"/>
                      <a:pt x="210" y="468"/>
                      <a:pt x="210" y="468"/>
                    </a:cubicBezTo>
                    <a:cubicBezTo>
                      <a:pt x="210" y="325"/>
                      <a:pt x="329" y="207"/>
                      <a:pt x="474" y="207"/>
                    </a:cubicBezTo>
                    <a:cubicBezTo>
                      <a:pt x="620" y="207"/>
                      <a:pt x="737" y="325"/>
                      <a:pt x="737" y="468"/>
                    </a:cubicBezTo>
                    <a:cubicBezTo>
                      <a:pt x="737" y="468"/>
                      <a:pt x="737" y="468"/>
                      <a:pt x="737" y="468"/>
                    </a:cubicBezTo>
                    <a:cubicBezTo>
                      <a:pt x="737" y="764"/>
                      <a:pt x="737" y="764"/>
                      <a:pt x="737" y="764"/>
                    </a:cubicBezTo>
                    <a:cubicBezTo>
                      <a:pt x="947" y="764"/>
                      <a:pt x="947" y="764"/>
                      <a:pt x="947" y="764"/>
                    </a:cubicBezTo>
                    <a:cubicBezTo>
                      <a:pt x="947" y="468"/>
                      <a:pt x="947" y="468"/>
                      <a:pt x="947" y="468"/>
                    </a:cubicBezTo>
                    <a:cubicBezTo>
                      <a:pt x="947" y="468"/>
                      <a:pt x="947" y="468"/>
                      <a:pt x="947" y="468"/>
                    </a:cubicBezTo>
                    <a:cubicBezTo>
                      <a:pt x="947" y="210"/>
                      <a:pt x="736" y="0"/>
                      <a:pt x="474" y="0"/>
                    </a:cubicBezTo>
                    <a:cubicBezTo>
                      <a:pt x="213" y="0"/>
                      <a:pt x="0" y="210"/>
                      <a:pt x="0" y="468"/>
                    </a:cubicBezTo>
                    <a:cubicBezTo>
                      <a:pt x="0" y="468"/>
                      <a:pt x="0" y="468"/>
                      <a:pt x="0" y="468"/>
                    </a:cubicBezTo>
                    <a:cubicBezTo>
                      <a:pt x="0" y="764"/>
                      <a:pt x="0" y="764"/>
                      <a:pt x="0" y="764"/>
                    </a:cubicBezTo>
                    <a:cubicBezTo>
                      <a:pt x="210" y="764"/>
                      <a:pt x="210" y="764"/>
                      <a:pt x="210" y="764"/>
                    </a:cubicBezTo>
                    <a:cubicBezTo>
                      <a:pt x="210" y="468"/>
                      <a:pt x="210" y="468"/>
                      <a:pt x="210" y="468"/>
                    </a:cubicBezTo>
                    <a:cubicBezTo>
                      <a:pt x="210" y="468"/>
                      <a:pt x="210" y="468"/>
                      <a:pt x="210" y="4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AE83FE6-8E16-264A-BAA0-49DE3FAE1318}"/>
              </a:ext>
            </a:extLst>
          </p:cNvPr>
          <p:cNvGrpSpPr>
            <a:grpSpLocks noChangeAspect="1"/>
          </p:cNvGrpSpPr>
          <p:nvPr/>
        </p:nvGrpSpPr>
        <p:grpSpPr>
          <a:xfrm>
            <a:off x="7542212" y="1905000"/>
            <a:ext cx="1222511" cy="822960"/>
            <a:chOff x="2679219" y="2457163"/>
            <a:chExt cx="2273687" cy="1530583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114E0339-D898-6E45-9215-07E9296E5AB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79219" y="2457163"/>
              <a:ext cx="2273687" cy="1530583"/>
              <a:chOff x="18513425" y="-16187738"/>
              <a:chExt cx="15525749" cy="10451510"/>
            </a:xfrm>
          </p:grpSpPr>
          <p:sp>
            <p:nvSpPr>
              <p:cNvPr id="157" name="Freeform 73">
                <a:extLst>
                  <a:ext uri="{FF2B5EF4-FFF2-40B4-BE49-F238E27FC236}">
                    <a16:creationId xmlns:a16="http://schemas.microsoft.com/office/drawing/2014/main" id="{F4DFEE59-EB8B-4D4D-8EFA-373BDF1202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3425" y="-16187738"/>
                <a:ext cx="15525749" cy="10315577"/>
              </a:xfrm>
              <a:custGeom>
                <a:avLst/>
                <a:gdLst>
                  <a:gd name="T0" fmla="*/ 3266 w 4137"/>
                  <a:gd name="T1" fmla="*/ 830 h 2747"/>
                  <a:gd name="T2" fmla="*/ 3161 w 4137"/>
                  <a:gd name="T3" fmla="*/ 827 h 2747"/>
                  <a:gd name="T4" fmla="*/ 2868 w 4137"/>
                  <a:gd name="T5" fmla="*/ 267 h 2747"/>
                  <a:gd name="T6" fmla="*/ 2765 w 4137"/>
                  <a:gd name="T7" fmla="*/ 197 h 2747"/>
                  <a:gd name="T8" fmla="*/ 1752 w 4137"/>
                  <a:gd name="T9" fmla="*/ 398 h 2747"/>
                  <a:gd name="T10" fmla="*/ 1564 w 4137"/>
                  <a:gd name="T11" fmla="*/ 606 h 2747"/>
                  <a:gd name="T12" fmla="*/ 770 w 4137"/>
                  <a:gd name="T13" fmla="*/ 793 h 2747"/>
                  <a:gd name="T14" fmla="*/ 609 w 4137"/>
                  <a:gd name="T15" fmla="*/ 965 h 2747"/>
                  <a:gd name="T16" fmla="*/ 557 w 4137"/>
                  <a:gd name="T17" fmla="*/ 1357 h 2747"/>
                  <a:gd name="T18" fmla="*/ 222 w 4137"/>
                  <a:gd name="T19" fmla="*/ 1597 h 2747"/>
                  <a:gd name="T20" fmla="*/ 0 w 4137"/>
                  <a:gd name="T21" fmla="*/ 1987 h 2747"/>
                  <a:gd name="T22" fmla="*/ 614 w 4137"/>
                  <a:gd name="T23" fmla="*/ 2521 h 2747"/>
                  <a:gd name="T24" fmla="*/ 720 w 4137"/>
                  <a:gd name="T25" fmla="*/ 2528 h 2747"/>
                  <a:gd name="T26" fmla="*/ 1095 w 4137"/>
                  <a:gd name="T27" fmla="*/ 2449 h 2747"/>
                  <a:gd name="T28" fmla="*/ 1756 w 4137"/>
                  <a:gd name="T29" fmla="*/ 2723 h 2747"/>
                  <a:gd name="T30" fmla="*/ 2553 w 4137"/>
                  <a:gd name="T31" fmla="*/ 2479 h 2747"/>
                  <a:gd name="T32" fmla="*/ 2996 w 4137"/>
                  <a:gd name="T33" fmla="*/ 2626 h 2747"/>
                  <a:gd name="T34" fmla="*/ 3792 w 4137"/>
                  <a:gd name="T35" fmla="*/ 2293 h 2747"/>
                  <a:gd name="T36" fmla="*/ 4102 w 4137"/>
                  <a:gd name="T37" fmla="*/ 1728 h 2747"/>
                  <a:gd name="T38" fmla="*/ 3266 w 4137"/>
                  <a:gd name="T39" fmla="*/ 830 h 2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137" h="2747">
                    <a:moveTo>
                      <a:pt x="3266" y="830"/>
                    </a:moveTo>
                    <a:cubicBezTo>
                      <a:pt x="3230" y="827"/>
                      <a:pt x="3195" y="826"/>
                      <a:pt x="3161" y="827"/>
                    </a:cubicBezTo>
                    <a:cubicBezTo>
                      <a:pt x="3146" y="612"/>
                      <a:pt x="3042" y="407"/>
                      <a:pt x="2868" y="267"/>
                    </a:cubicBezTo>
                    <a:cubicBezTo>
                      <a:pt x="2836" y="242"/>
                      <a:pt x="2802" y="217"/>
                      <a:pt x="2765" y="197"/>
                    </a:cubicBezTo>
                    <a:cubicBezTo>
                      <a:pt x="2421" y="0"/>
                      <a:pt x="1991" y="93"/>
                      <a:pt x="1752" y="398"/>
                    </a:cubicBezTo>
                    <a:cubicBezTo>
                      <a:pt x="1679" y="454"/>
                      <a:pt x="1616" y="524"/>
                      <a:pt x="1564" y="606"/>
                    </a:cubicBezTo>
                    <a:cubicBezTo>
                      <a:pt x="1259" y="484"/>
                      <a:pt x="928" y="559"/>
                      <a:pt x="770" y="793"/>
                    </a:cubicBezTo>
                    <a:cubicBezTo>
                      <a:pt x="705" y="837"/>
                      <a:pt x="649" y="895"/>
                      <a:pt x="609" y="965"/>
                    </a:cubicBezTo>
                    <a:cubicBezTo>
                      <a:pt x="540" y="1085"/>
                      <a:pt x="526" y="1223"/>
                      <a:pt x="557" y="1357"/>
                    </a:cubicBezTo>
                    <a:cubicBezTo>
                      <a:pt x="413" y="1407"/>
                      <a:pt x="295" y="1492"/>
                      <a:pt x="222" y="1597"/>
                    </a:cubicBezTo>
                    <a:cubicBezTo>
                      <a:pt x="85" y="1696"/>
                      <a:pt x="0" y="1834"/>
                      <a:pt x="0" y="1987"/>
                    </a:cubicBezTo>
                    <a:cubicBezTo>
                      <a:pt x="0" y="2259"/>
                      <a:pt x="266" y="2482"/>
                      <a:pt x="614" y="2521"/>
                    </a:cubicBezTo>
                    <a:cubicBezTo>
                      <a:pt x="648" y="2525"/>
                      <a:pt x="684" y="2528"/>
                      <a:pt x="720" y="2528"/>
                    </a:cubicBezTo>
                    <a:cubicBezTo>
                      <a:pt x="857" y="2528"/>
                      <a:pt x="986" y="2499"/>
                      <a:pt x="1095" y="2449"/>
                    </a:cubicBezTo>
                    <a:cubicBezTo>
                      <a:pt x="1266" y="2601"/>
                      <a:pt x="1497" y="2703"/>
                      <a:pt x="1756" y="2723"/>
                    </a:cubicBezTo>
                    <a:cubicBezTo>
                      <a:pt x="2063" y="2747"/>
                      <a:pt x="2348" y="2651"/>
                      <a:pt x="2553" y="2479"/>
                    </a:cubicBezTo>
                    <a:cubicBezTo>
                      <a:pt x="2680" y="2561"/>
                      <a:pt x="2832" y="2614"/>
                      <a:pt x="2996" y="2626"/>
                    </a:cubicBezTo>
                    <a:cubicBezTo>
                      <a:pt x="3320" y="2651"/>
                      <a:pt x="3615" y="2516"/>
                      <a:pt x="3792" y="2293"/>
                    </a:cubicBezTo>
                    <a:cubicBezTo>
                      <a:pt x="3967" y="2156"/>
                      <a:pt x="4084" y="1957"/>
                      <a:pt x="4102" y="1728"/>
                    </a:cubicBezTo>
                    <a:cubicBezTo>
                      <a:pt x="4137" y="1270"/>
                      <a:pt x="3763" y="869"/>
                      <a:pt x="3266" y="8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74">
                <a:extLst>
                  <a:ext uri="{FF2B5EF4-FFF2-40B4-BE49-F238E27FC236}">
                    <a16:creationId xmlns:a16="http://schemas.microsoft.com/office/drawing/2014/main" id="{F18927EF-5980-AE4F-A19A-6C52FE2A8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04263" y="-14370051"/>
                <a:ext cx="2979738" cy="1160463"/>
              </a:xfrm>
              <a:custGeom>
                <a:avLst/>
                <a:gdLst>
                  <a:gd name="T0" fmla="*/ 713 w 794"/>
                  <a:gd name="T1" fmla="*/ 288 h 309"/>
                  <a:gd name="T2" fmla="*/ 775 w 794"/>
                  <a:gd name="T3" fmla="*/ 152 h 309"/>
                  <a:gd name="T4" fmla="*/ 794 w 794"/>
                  <a:gd name="T5" fmla="*/ 122 h 309"/>
                  <a:gd name="T6" fmla="*/ 0 w 794"/>
                  <a:gd name="T7" fmla="*/ 309 h 309"/>
                  <a:gd name="T8" fmla="*/ 713 w 794"/>
                  <a:gd name="T9" fmla="*/ 28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4" h="309">
                    <a:moveTo>
                      <a:pt x="713" y="288"/>
                    </a:moveTo>
                    <a:cubicBezTo>
                      <a:pt x="729" y="242"/>
                      <a:pt x="749" y="196"/>
                      <a:pt x="775" y="152"/>
                    </a:cubicBezTo>
                    <a:cubicBezTo>
                      <a:pt x="781" y="141"/>
                      <a:pt x="788" y="132"/>
                      <a:pt x="794" y="122"/>
                    </a:cubicBezTo>
                    <a:cubicBezTo>
                      <a:pt x="489" y="0"/>
                      <a:pt x="158" y="75"/>
                      <a:pt x="0" y="309"/>
                    </a:cubicBezTo>
                    <a:cubicBezTo>
                      <a:pt x="190" y="181"/>
                      <a:pt x="464" y="167"/>
                      <a:pt x="713" y="288"/>
                    </a:cubicBezTo>
                    <a:close/>
                  </a:path>
                </a:pathLst>
              </a:custGeom>
              <a:solidFill>
                <a:srgbClr val="007C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75">
                <a:extLst>
                  <a:ext uri="{FF2B5EF4-FFF2-40B4-BE49-F238E27FC236}">
                    <a16:creationId xmlns:a16="http://schemas.microsoft.com/office/drawing/2014/main" id="{82D255C4-80A7-DA4A-A261-385252673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6863" y="-11091863"/>
                <a:ext cx="1370013" cy="901700"/>
              </a:xfrm>
              <a:custGeom>
                <a:avLst/>
                <a:gdLst>
                  <a:gd name="T0" fmla="*/ 335 w 365"/>
                  <a:gd name="T1" fmla="*/ 0 h 240"/>
                  <a:gd name="T2" fmla="*/ 0 w 365"/>
                  <a:gd name="T3" fmla="*/ 240 h 240"/>
                  <a:gd name="T4" fmla="*/ 365 w 365"/>
                  <a:gd name="T5" fmla="*/ 99 h 240"/>
                  <a:gd name="T6" fmla="*/ 335 w 365"/>
                  <a:gd name="T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240">
                    <a:moveTo>
                      <a:pt x="335" y="0"/>
                    </a:moveTo>
                    <a:cubicBezTo>
                      <a:pt x="191" y="50"/>
                      <a:pt x="73" y="135"/>
                      <a:pt x="0" y="240"/>
                    </a:cubicBezTo>
                    <a:cubicBezTo>
                      <a:pt x="99" y="169"/>
                      <a:pt x="225" y="119"/>
                      <a:pt x="365" y="99"/>
                    </a:cubicBezTo>
                    <a:cubicBezTo>
                      <a:pt x="352" y="67"/>
                      <a:pt x="342" y="33"/>
                      <a:pt x="335" y="0"/>
                    </a:cubicBezTo>
                    <a:close/>
                  </a:path>
                </a:pathLst>
              </a:custGeom>
              <a:solidFill>
                <a:srgbClr val="007C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76">
                <a:extLst>
                  <a:ext uri="{FF2B5EF4-FFF2-40B4-BE49-F238E27FC236}">
                    <a16:creationId xmlns:a16="http://schemas.microsoft.com/office/drawing/2014/main" id="{E1084FF4-4FBD-2845-A738-EBD04D50A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88850" y="-15844838"/>
                <a:ext cx="4187825" cy="1189038"/>
              </a:xfrm>
              <a:custGeom>
                <a:avLst/>
                <a:gdLst>
                  <a:gd name="T0" fmla="*/ 873 w 1116"/>
                  <a:gd name="T1" fmla="*/ 246 h 317"/>
                  <a:gd name="T2" fmla="*/ 975 w 1116"/>
                  <a:gd name="T3" fmla="*/ 317 h 317"/>
                  <a:gd name="T4" fmla="*/ 1116 w 1116"/>
                  <a:gd name="T5" fmla="*/ 176 h 317"/>
                  <a:gd name="T6" fmla="*/ 1013 w 1116"/>
                  <a:gd name="T7" fmla="*/ 106 h 317"/>
                  <a:gd name="T8" fmla="*/ 634 w 1116"/>
                  <a:gd name="T9" fmla="*/ 2 h 317"/>
                  <a:gd name="T10" fmla="*/ 0 w 1116"/>
                  <a:gd name="T11" fmla="*/ 307 h 317"/>
                  <a:gd name="T12" fmla="*/ 873 w 1116"/>
                  <a:gd name="T13" fmla="*/ 246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6" h="317">
                    <a:moveTo>
                      <a:pt x="873" y="246"/>
                    </a:moveTo>
                    <a:cubicBezTo>
                      <a:pt x="909" y="267"/>
                      <a:pt x="943" y="291"/>
                      <a:pt x="975" y="317"/>
                    </a:cubicBezTo>
                    <a:cubicBezTo>
                      <a:pt x="1116" y="176"/>
                      <a:pt x="1116" y="176"/>
                      <a:pt x="1116" y="176"/>
                    </a:cubicBezTo>
                    <a:cubicBezTo>
                      <a:pt x="1084" y="151"/>
                      <a:pt x="1050" y="126"/>
                      <a:pt x="1013" y="106"/>
                    </a:cubicBezTo>
                    <a:cubicBezTo>
                      <a:pt x="894" y="37"/>
                      <a:pt x="763" y="4"/>
                      <a:pt x="634" y="2"/>
                    </a:cubicBezTo>
                    <a:cubicBezTo>
                      <a:pt x="393" y="0"/>
                      <a:pt x="156" y="108"/>
                      <a:pt x="0" y="307"/>
                    </a:cubicBezTo>
                    <a:cubicBezTo>
                      <a:pt x="245" y="119"/>
                      <a:pt x="589" y="84"/>
                      <a:pt x="873" y="246"/>
                    </a:cubicBezTo>
                    <a:close/>
                  </a:path>
                </a:pathLst>
              </a:custGeom>
              <a:solidFill>
                <a:srgbClr val="007C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77">
                <a:extLst>
                  <a:ext uri="{FF2B5EF4-FFF2-40B4-BE49-F238E27FC236}">
                    <a16:creationId xmlns:a16="http://schemas.microsoft.com/office/drawing/2014/main" id="{226A9B8C-07DC-BA4A-BD1E-9EE4D80DF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72640" y="-15370769"/>
                <a:ext cx="15000287" cy="9634541"/>
              </a:xfrm>
              <a:custGeom>
                <a:avLst/>
                <a:gdLst>
                  <a:gd name="T0" fmla="*/ 3125 w 3997"/>
                  <a:gd name="T1" fmla="*/ 796 h 2566"/>
                  <a:gd name="T2" fmla="*/ 3020 w 3997"/>
                  <a:gd name="T3" fmla="*/ 793 h 2566"/>
                  <a:gd name="T4" fmla="*/ 2727 w 3997"/>
                  <a:gd name="T5" fmla="*/ 233 h 2566"/>
                  <a:gd name="T6" fmla="*/ 2625 w 3997"/>
                  <a:gd name="T7" fmla="*/ 162 h 2566"/>
                  <a:gd name="T8" fmla="*/ 1752 w 3997"/>
                  <a:gd name="T9" fmla="*/ 223 h 2566"/>
                  <a:gd name="T10" fmla="*/ 1564 w 3997"/>
                  <a:gd name="T11" fmla="*/ 431 h 2566"/>
                  <a:gd name="T12" fmla="*/ 1545 w 3997"/>
                  <a:gd name="T13" fmla="*/ 461 h 2566"/>
                  <a:gd name="T14" fmla="*/ 1483 w 3997"/>
                  <a:gd name="T15" fmla="*/ 597 h 2566"/>
                  <a:gd name="T16" fmla="*/ 770 w 3997"/>
                  <a:gd name="T17" fmla="*/ 618 h 2566"/>
                  <a:gd name="T18" fmla="*/ 609 w 3997"/>
                  <a:gd name="T19" fmla="*/ 790 h 2566"/>
                  <a:gd name="T20" fmla="*/ 557 w 3997"/>
                  <a:gd name="T21" fmla="*/ 1182 h 2566"/>
                  <a:gd name="T22" fmla="*/ 587 w 3997"/>
                  <a:gd name="T23" fmla="*/ 1281 h 2566"/>
                  <a:gd name="T24" fmla="*/ 222 w 3997"/>
                  <a:gd name="T25" fmla="*/ 1422 h 2566"/>
                  <a:gd name="T26" fmla="*/ 62 w 3997"/>
                  <a:gd name="T27" fmla="*/ 1593 h 2566"/>
                  <a:gd name="T28" fmla="*/ 0 w 3997"/>
                  <a:gd name="T29" fmla="*/ 1812 h 2566"/>
                  <a:gd name="T30" fmla="*/ 614 w 3997"/>
                  <a:gd name="T31" fmla="*/ 2346 h 2566"/>
                  <a:gd name="T32" fmla="*/ 720 w 3997"/>
                  <a:gd name="T33" fmla="*/ 2353 h 2566"/>
                  <a:gd name="T34" fmla="*/ 1095 w 3997"/>
                  <a:gd name="T35" fmla="*/ 2274 h 2566"/>
                  <a:gd name="T36" fmla="*/ 1756 w 3997"/>
                  <a:gd name="T37" fmla="*/ 2548 h 2566"/>
                  <a:gd name="T38" fmla="*/ 2385 w 3997"/>
                  <a:gd name="T39" fmla="*/ 2418 h 2566"/>
                  <a:gd name="T40" fmla="*/ 2553 w 3997"/>
                  <a:gd name="T41" fmla="*/ 2304 h 2566"/>
                  <a:gd name="T42" fmla="*/ 2996 w 3997"/>
                  <a:gd name="T43" fmla="*/ 2451 h 2566"/>
                  <a:gd name="T44" fmla="*/ 3792 w 3997"/>
                  <a:gd name="T45" fmla="*/ 2118 h 2566"/>
                  <a:gd name="T46" fmla="*/ 3961 w 3997"/>
                  <a:gd name="T47" fmla="*/ 1693 h 2566"/>
                  <a:gd name="T48" fmla="*/ 3125 w 3997"/>
                  <a:gd name="T49" fmla="*/ 796 h 2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97" h="2566">
                    <a:moveTo>
                      <a:pt x="3125" y="796"/>
                    </a:moveTo>
                    <a:cubicBezTo>
                      <a:pt x="3090" y="793"/>
                      <a:pt x="3055" y="792"/>
                      <a:pt x="3020" y="793"/>
                    </a:cubicBezTo>
                    <a:cubicBezTo>
                      <a:pt x="3005" y="578"/>
                      <a:pt x="2902" y="373"/>
                      <a:pt x="2727" y="233"/>
                    </a:cubicBezTo>
                    <a:cubicBezTo>
                      <a:pt x="2695" y="207"/>
                      <a:pt x="2661" y="183"/>
                      <a:pt x="2625" y="162"/>
                    </a:cubicBezTo>
                    <a:cubicBezTo>
                      <a:pt x="2341" y="0"/>
                      <a:pt x="1997" y="35"/>
                      <a:pt x="1752" y="223"/>
                    </a:cubicBezTo>
                    <a:cubicBezTo>
                      <a:pt x="1679" y="279"/>
                      <a:pt x="1616" y="349"/>
                      <a:pt x="1564" y="431"/>
                    </a:cubicBezTo>
                    <a:cubicBezTo>
                      <a:pt x="1558" y="441"/>
                      <a:pt x="1551" y="450"/>
                      <a:pt x="1545" y="461"/>
                    </a:cubicBezTo>
                    <a:cubicBezTo>
                      <a:pt x="1519" y="505"/>
                      <a:pt x="1499" y="551"/>
                      <a:pt x="1483" y="597"/>
                    </a:cubicBezTo>
                    <a:cubicBezTo>
                      <a:pt x="1234" y="476"/>
                      <a:pt x="960" y="490"/>
                      <a:pt x="770" y="618"/>
                    </a:cubicBezTo>
                    <a:cubicBezTo>
                      <a:pt x="705" y="662"/>
                      <a:pt x="649" y="720"/>
                      <a:pt x="609" y="790"/>
                    </a:cubicBezTo>
                    <a:cubicBezTo>
                      <a:pt x="540" y="910"/>
                      <a:pt x="526" y="1048"/>
                      <a:pt x="557" y="1182"/>
                    </a:cubicBezTo>
                    <a:cubicBezTo>
                      <a:pt x="564" y="1215"/>
                      <a:pt x="574" y="1249"/>
                      <a:pt x="587" y="1281"/>
                    </a:cubicBezTo>
                    <a:cubicBezTo>
                      <a:pt x="447" y="1301"/>
                      <a:pt x="321" y="1351"/>
                      <a:pt x="222" y="1422"/>
                    </a:cubicBezTo>
                    <a:cubicBezTo>
                      <a:pt x="155" y="1471"/>
                      <a:pt x="100" y="1528"/>
                      <a:pt x="62" y="1593"/>
                    </a:cubicBezTo>
                    <a:cubicBezTo>
                      <a:pt x="22" y="1660"/>
                      <a:pt x="0" y="1734"/>
                      <a:pt x="0" y="1812"/>
                    </a:cubicBezTo>
                    <a:cubicBezTo>
                      <a:pt x="0" y="2084"/>
                      <a:pt x="266" y="2307"/>
                      <a:pt x="614" y="2346"/>
                    </a:cubicBezTo>
                    <a:cubicBezTo>
                      <a:pt x="648" y="2350"/>
                      <a:pt x="684" y="2353"/>
                      <a:pt x="720" y="2353"/>
                    </a:cubicBezTo>
                    <a:cubicBezTo>
                      <a:pt x="857" y="2353"/>
                      <a:pt x="986" y="2324"/>
                      <a:pt x="1095" y="2274"/>
                    </a:cubicBezTo>
                    <a:cubicBezTo>
                      <a:pt x="1266" y="2426"/>
                      <a:pt x="1497" y="2528"/>
                      <a:pt x="1756" y="2548"/>
                    </a:cubicBezTo>
                    <a:cubicBezTo>
                      <a:pt x="1987" y="2566"/>
                      <a:pt x="2205" y="2517"/>
                      <a:pt x="2385" y="2418"/>
                    </a:cubicBezTo>
                    <a:cubicBezTo>
                      <a:pt x="2446" y="2386"/>
                      <a:pt x="2502" y="2347"/>
                      <a:pt x="2553" y="2304"/>
                    </a:cubicBezTo>
                    <a:cubicBezTo>
                      <a:pt x="2680" y="2386"/>
                      <a:pt x="2832" y="2439"/>
                      <a:pt x="2996" y="2451"/>
                    </a:cubicBezTo>
                    <a:cubicBezTo>
                      <a:pt x="3320" y="2476"/>
                      <a:pt x="3615" y="2341"/>
                      <a:pt x="3792" y="2118"/>
                    </a:cubicBezTo>
                    <a:cubicBezTo>
                      <a:pt x="3887" y="1998"/>
                      <a:pt x="3949" y="1853"/>
                      <a:pt x="3961" y="1693"/>
                    </a:cubicBezTo>
                    <a:cubicBezTo>
                      <a:pt x="3997" y="1236"/>
                      <a:pt x="3622" y="834"/>
                      <a:pt x="3125" y="796"/>
                    </a:cubicBezTo>
                    <a:close/>
                  </a:path>
                </a:pathLst>
              </a:custGeom>
              <a:solidFill>
                <a:srgbClr val="0095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78">
                <a:extLst>
                  <a:ext uri="{FF2B5EF4-FFF2-40B4-BE49-F238E27FC236}">
                    <a16:creationId xmlns:a16="http://schemas.microsoft.com/office/drawing/2014/main" id="{E5184051-B874-BE41-A0DD-2EAF277C5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3425" y="-15530513"/>
                <a:ext cx="10234611" cy="8809036"/>
              </a:xfrm>
              <a:custGeom>
                <a:avLst/>
                <a:gdLst>
                  <a:gd name="T0" fmla="*/ 2625 w 2727"/>
                  <a:gd name="T1" fmla="*/ 162 h 2346"/>
                  <a:gd name="T2" fmla="*/ 1752 w 2727"/>
                  <a:gd name="T3" fmla="*/ 223 h 2346"/>
                  <a:gd name="T4" fmla="*/ 1564 w 2727"/>
                  <a:gd name="T5" fmla="*/ 431 h 2346"/>
                  <a:gd name="T6" fmla="*/ 1545 w 2727"/>
                  <a:gd name="T7" fmla="*/ 461 h 2346"/>
                  <a:gd name="T8" fmla="*/ 1483 w 2727"/>
                  <a:gd name="T9" fmla="*/ 597 h 2346"/>
                  <a:gd name="T10" fmla="*/ 770 w 2727"/>
                  <a:gd name="T11" fmla="*/ 618 h 2346"/>
                  <a:gd name="T12" fmla="*/ 609 w 2727"/>
                  <a:gd name="T13" fmla="*/ 790 h 2346"/>
                  <a:gd name="T14" fmla="*/ 557 w 2727"/>
                  <a:gd name="T15" fmla="*/ 1182 h 2346"/>
                  <a:gd name="T16" fmla="*/ 587 w 2727"/>
                  <a:gd name="T17" fmla="*/ 1281 h 2346"/>
                  <a:gd name="T18" fmla="*/ 222 w 2727"/>
                  <a:gd name="T19" fmla="*/ 1422 h 2346"/>
                  <a:gd name="T20" fmla="*/ 62 w 2727"/>
                  <a:gd name="T21" fmla="*/ 1593 h 2346"/>
                  <a:gd name="T22" fmla="*/ 0 w 2727"/>
                  <a:gd name="T23" fmla="*/ 1812 h 2346"/>
                  <a:gd name="T24" fmla="*/ 614 w 2727"/>
                  <a:gd name="T25" fmla="*/ 2346 h 2346"/>
                  <a:gd name="T26" fmla="*/ 2727 w 2727"/>
                  <a:gd name="T27" fmla="*/ 233 h 2346"/>
                  <a:gd name="T28" fmla="*/ 2625 w 2727"/>
                  <a:gd name="T29" fmla="*/ 162 h 2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27" h="2346">
                    <a:moveTo>
                      <a:pt x="2625" y="162"/>
                    </a:moveTo>
                    <a:cubicBezTo>
                      <a:pt x="2341" y="0"/>
                      <a:pt x="1997" y="35"/>
                      <a:pt x="1752" y="223"/>
                    </a:cubicBezTo>
                    <a:cubicBezTo>
                      <a:pt x="1679" y="279"/>
                      <a:pt x="1616" y="349"/>
                      <a:pt x="1564" y="431"/>
                    </a:cubicBezTo>
                    <a:cubicBezTo>
                      <a:pt x="1558" y="441"/>
                      <a:pt x="1551" y="450"/>
                      <a:pt x="1545" y="461"/>
                    </a:cubicBezTo>
                    <a:cubicBezTo>
                      <a:pt x="1519" y="505"/>
                      <a:pt x="1499" y="551"/>
                      <a:pt x="1483" y="597"/>
                    </a:cubicBezTo>
                    <a:cubicBezTo>
                      <a:pt x="1234" y="476"/>
                      <a:pt x="960" y="490"/>
                      <a:pt x="770" y="618"/>
                    </a:cubicBezTo>
                    <a:cubicBezTo>
                      <a:pt x="705" y="662"/>
                      <a:pt x="649" y="720"/>
                      <a:pt x="609" y="790"/>
                    </a:cubicBezTo>
                    <a:cubicBezTo>
                      <a:pt x="540" y="910"/>
                      <a:pt x="526" y="1048"/>
                      <a:pt x="557" y="1182"/>
                    </a:cubicBezTo>
                    <a:cubicBezTo>
                      <a:pt x="564" y="1215"/>
                      <a:pt x="574" y="1249"/>
                      <a:pt x="587" y="1281"/>
                    </a:cubicBezTo>
                    <a:cubicBezTo>
                      <a:pt x="447" y="1301"/>
                      <a:pt x="321" y="1351"/>
                      <a:pt x="222" y="1422"/>
                    </a:cubicBezTo>
                    <a:cubicBezTo>
                      <a:pt x="155" y="1471"/>
                      <a:pt x="100" y="1528"/>
                      <a:pt x="62" y="1593"/>
                    </a:cubicBezTo>
                    <a:cubicBezTo>
                      <a:pt x="22" y="1660"/>
                      <a:pt x="0" y="1734"/>
                      <a:pt x="0" y="1812"/>
                    </a:cubicBezTo>
                    <a:cubicBezTo>
                      <a:pt x="0" y="2084"/>
                      <a:pt x="266" y="2307"/>
                      <a:pt x="614" y="2346"/>
                    </a:cubicBezTo>
                    <a:cubicBezTo>
                      <a:pt x="2727" y="233"/>
                      <a:pt x="2727" y="233"/>
                      <a:pt x="2727" y="233"/>
                    </a:cubicBezTo>
                    <a:cubicBezTo>
                      <a:pt x="2695" y="207"/>
                      <a:pt x="2661" y="183"/>
                      <a:pt x="2625" y="162"/>
                    </a:cubicBezTo>
                    <a:close/>
                  </a:path>
                </a:pathLst>
              </a:custGeom>
              <a:solidFill>
                <a:srgbClr val="00A1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F435613B-E634-7348-BC60-F8D4A3187F52}"/>
                </a:ext>
              </a:extLst>
            </p:cNvPr>
            <p:cNvSpPr/>
            <p:nvPr/>
          </p:nvSpPr>
          <p:spPr>
            <a:xfrm>
              <a:off x="2901588" y="3179749"/>
              <a:ext cx="1944629" cy="457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0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INTERNET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031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693F5-A8A0-4468-A19C-91CFD95A9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Stretched Clusters for VMware Cloud on AWS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/>
              <a:t>Allows developers to focus on business capabilities while infrastructure takes care of application availability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514961" y="1759377"/>
            <a:ext cx="7275439" cy="3830128"/>
            <a:chOff x="4514961" y="1759377"/>
            <a:chExt cx="7275439" cy="383012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28684DC-4E98-459C-A6C5-5375B6842405}"/>
                </a:ext>
              </a:extLst>
            </p:cNvPr>
            <p:cNvSpPr/>
            <p:nvPr/>
          </p:nvSpPr>
          <p:spPr>
            <a:xfrm>
              <a:off x="5170468" y="2309220"/>
              <a:ext cx="2540712" cy="2485202"/>
            </a:xfrm>
            <a:prstGeom prst="rect">
              <a:avLst/>
            </a:prstGeom>
            <a:noFill/>
            <a:ln w="25400">
              <a:solidFill>
                <a:srgbClr val="F8981D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2"/>
                </a:solidFill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17E7CB7-F7DC-479B-AE47-5FA9B940AB44}"/>
                </a:ext>
              </a:extLst>
            </p:cNvPr>
            <p:cNvSpPr/>
            <p:nvPr/>
          </p:nvSpPr>
          <p:spPr>
            <a:xfrm>
              <a:off x="8483686" y="2309220"/>
              <a:ext cx="2540712" cy="2485202"/>
            </a:xfrm>
            <a:prstGeom prst="rect">
              <a:avLst/>
            </a:prstGeom>
            <a:noFill/>
            <a:ln w="25400">
              <a:solidFill>
                <a:srgbClr val="F8981D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2"/>
                </a:solidFill>
              </a:endParaRPr>
            </a:p>
          </p:txBody>
        </p:sp>
        <p:sp>
          <p:nvSpPr>
            <p:cNvPr id="13" name="Rounded Rectangle 6">
              <a:extLst>
                <a:ext uri="{FF2B5EF4-FFF2-40B4-BE49-F238E27FC236}">
                  <a16:creationId xmlns:a16="http://schemas.microsoft.com/office/drawing/2014/main" id="{60C6EF9F-5B7F-42CD-AB93-670E74260320}"/>
                </a:ext>
              </a:extLst>
            </p:cNvPr>
            <p:cNvSpPr/>
            <p:nvPr/>
          </p:nvSpPr>
          <p:spPr>
            <a:xfrm>
              <a:off x="4514961" y="1759377"/>
              <a:ext cx="7275439" cy="371009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0587">
                <a:defRPr/>
              </a:pPr>
              <a:endParaRPr lang="en-US" sz="1600">
                <a:solidFill>
                  <a:srgbClr val="717074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id="{603C6D40-2190-417D-AB31-851628DE26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1039" y="4506584"/>
              <a:ext cx="1419567" cy="4970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 defTabSz="910587"/>
              <a:r>
                <a:rPr lang="en-US" sz="1200">
                  <a:solidFill>
                    <a:schemeClr val="tx2"/>
                  </a:solidFill>
                  <a:latin typeface="+mj-lt"/>
                  <a:ea typeface="Verdana" pitchFamily="34" charset="0"/>
                  <a:cs typeface="Helvetica Neue"/>
                </a:rPr>
                <a:t>AWS Availability Zone A</a:t>
              </a:r>
            </a:p>
          </p:txBody>
        </p:sp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id="{737B4951-1072-4ACE-8122-B3239F8C2A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33542" y="4518297"/>
              <a:ext cx="1369113" cy="4970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algn="ctr" defTabSz="910587">
                <a:defRPr sz="1200">
                  <a:solidFill>
                    <a:schemeClr val="tx2"/>
                  </a:solidFill>
                  <a:latin typeface="+mj-lt"/>
                  <a:ea typeface="Verdana" pitchFamily="34" charset="0"/>
                  <a:cs typeface="Helvetica Neue"/>
                </a:defRPr>
              </a:lvl1pPr>
            </a:lstStyle>
            <a:p>
              <a:r>
                <a:rPr lang="en-US"/>
                <a:t>AWS Availability Zone B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3D804-F852-418B-8237-0C8434BDBB3C}"/>
                </a:ext>
              </a:extLst>
            </p:cNvPr>
            <p:cNvSpPr/>
            <p:nvPr/>
          </p:nvSpPr>
          <p:spPr>
            <a:xfrm>
              <a:off x="4844827" y="1990500"/>
              <a:ext cx="6579561" cy="314760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pPr algn="ctr"/>
              <a:endParaRPr lang="en-US" sz="1400" b="1">
                <a:solidFill>
                  <a:schemeClr val="accent1"/>
                </a:solidFill>
              </a:endParaRPr>
            </a:p>
          </p:txBody>
        </p: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56DDB6B1-7E24-4E88-BD87-E8D16B2D0E59}"/>
                </a:ext>
              </a:extLst>
            </p:cNvPr>
            <p:cNvGrpSpPr/>
            <p:nvPr/>
          </p:nvGrpSpPr>
          <p:grpSpPr>
            <a:xfrm>
              <a:off x="5528692" y="2803633"/>
              <a:ext cx="891627" cy="224054"/>
              <a:chOff x="1549585" y="3100346"/>
              <a:chExt cx="828161" cy="208106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FF2A566-3134-46FD-8444-48513161C854}"/>
                  </a:ext>
                </a:extLst>
              </p:cNvPr>
              <p:cNvGrpSpPr/>
              <p:nvPr/>
            </p:nvGrpSpPr>
            <p:grpSpPr>
              <a:xfrm>
                <a:off x="1549585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E97CF171-AECE-4ABF-A5FC-2C16273B0941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171" name="Group 170">
                  <a:extLst>
                    <a:ext uri="{FF2B5EF4-FFF2-40B4-BE49-F238E27FC236}">
                      <a16:creationId xmlns:a16="http://schemas.microsoft.com/office/drawing/2014/main" id="{33274D9B-0701-4289-92E7-0334D693D2AE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172" name="Freeform 6">
                    <a:extLst>
                      <a:ext uri="{FF2B5EF4-FFF2-40B4-BE49-F238E27FC236}">
                        <a16:creationId xmlns:a16="http://schemas.microsoft.com/office/drawing/2014/main" id="{7187BFD9-140E-4319-AAE4-A8633E5CE7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3" name="Freeform 7">
                    <a:extLst>
                      <a:ext uri="{FF2B5EF4-FFF2-40B4-BE49-F238E27FC236}">
                        <a16:creationId xmlns:a16="http://schemas.microsoft.com/office/drawing/2014/main" id="{701AC30A-E78B-43BC-9D8C-6FE9138907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EFFBFFAD-1509-4831-AE0E-40DCA9798EBA}"/>
                  </a:ext>
                </a:extLst>
              </p:cNvPr>
              <p:cNvGrpSpPr/>
              <p:nvPr/>
            </p:nvGrpSpPr>
            <p:grpSpPr>
              <a:xfrm>
                <a:off x="1816958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F4CA3721-40F4-48B9-86A3-72138240883C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181" name="Group 180">
                  <a:extLst>
                    <a:ext uri="{FF2B5EF4-FFF2-40B4-BE49-F238E27FC236}">
                      <a16:creationId xmlns:a16="http://schemas.microsoft.com/office/drawing/2014/main" id="{A88E8324-DF8C-4731-874D-26C57FB9DBE4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182" name="Freeform 6">
                    <a:extLst>
                      <a:ext uri="{FF2B5EF4-FFF2-40B4-BE49-F238E27FC236}">
                        <a16:creationId xmlns:a16="http://schemas.microsoft.com/office/drawing/2014/main" id="{71030A60-67B8-4651-BB68-6380075193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3" name="Freeform 7">
                    <a:extLst>
                      <a:ext uri="{FF2B5EF4-FFF2-40B4-BE49-F238E27FC236}">
                        <a16:creationId xmlns:a16="http://schemas.microsoft.com/office/drawing/2014/main" id="{28DBC39D-3684-4720-A511-2D2D7CD0EE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FF680A1B-D195-4D59-B8C4-DAA326C031F8}"/>
                  </a:ext>
                </a:extLst>
              </p:cNvPr>
              <p:cNvGrpSpPr/>
              <p:nvPr/>
            </p:nvGrpSpPr>
            <p:grpSpPr>
              <a:xfrm>
                <a:off x="2165504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E14A36-E189-428E-9420-58E2450BD5C1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D463A29F-986A-4A7D-8417-6C23D589CFD1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187" name="Freeform 6">
                    <a:extLst>
                      <a:ext uri="{FF2B5EF4-FFF2-40B4-BE49-F238E27FC236}">
                        <a16:creationId xmlns:a16="http://schemas.microsoft.com/office/drawing/2014/main" id="{4B2BF972-389F-47D1-9576-955D75F504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8" name="Freeform 7">
                    <a:extLst>
                      <a:ext uri="{FF2B5EF4-FFF2-40B4-BE49-F238E27FC236}">
                        <a16:creationId xmlns:a16="http://schemas.microsoft.com/office/drawing/2014/main" id="{15FB2DA1-4175-443B-8564-810DD6875E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77454BE5-299E-4BA6-AF0D-04B4AD0CA51B}"/>
                  </a:ext>
                </a:extLst>
              </p:cNvPr>
              <p:cNvSpPr txBox="1"/>
              <p:nvPr/>
            </p:nvSpPr>
            <p:spPr>
              <a:xfrm>
                <a:off x="2044494" y="3112491"/>
                <a:ext cx="80361" cy="957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/>
                  <a:t>…</a:t>
                </a: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DD9BB2E0-1F73-449E-9E4D-79BE38FD1314}"/>
                </a:ext>
              </a:extLst>
            </p:cNvPr>
            <p:cNvGrpSpPr/>
            <p:nvPr/>
          </p:nvGrpSpPr>
          <p:grpSpPr>
            <a:xfrm>
              <a:off x="9571197" y="2803633"/>
              <a:ext cx="891627" cy="224054"/>
              <a:chOff x="1549585" y="3100346"/>
              <a:chExt cx="828161" cy="208106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70FC67F8-192C-48A0-A68E-AE812AF735C5}"/>
                  </a:ext>
                </a:extLst>
              </p:cNvPr>
              <p:cNvGrpSpPr/>
              <p:nvPr/>
            </p:nvGrpSpPr>
            <p:grpSpPr>
              <a:xfrm>
                <a:off x="1549585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25EFC7A5-6826-4461-A074-D82F8D0B6196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05" name="Group 204">
                  <a:extLst>
                    <a:ext uri="{FF2B5EF4-FFF2-40B4-BE49-F238E27FC236}">
                      <a16:creationId xmlns:a16="http://schemas.microsoft.com/office/drawing/2014/main" id="{4F4450D1-8F13-4EEF-8708-0636F03EC287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206" name="Freeform 6">
                    <a:extLst>
                      <a:ext uri="{FF2B5EF4-FFF2-40B4-BE49-F238E27FC236}">
                        <a16:creationId xmlns:a16="http://schemas.microsoft.com/office/drawing/2014/main" id="{C5361147-9C54-4BEC-84EE-9F3E5BBBD8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7" name="Freeform 7">
                    <a:extLst>
                      <a:ext uri="{FF2B5EF4-FFF2-40B4-BE49-F238E27FC236}">
                        <a16:creationId xmlns:a16="http://schemas.microsoft.com/office/drawing/2014/main" id="{5BA5639A-873A-43C4-97C6-CA532353DE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9C2B575D-C5AA-410E-804F-B9F357BFACDA}"/>
                  </a:ext>
                </a:extLst>
              </p:cNvPr>
              <p:cNvGrpSpPr/>
              <p:nvPr/>
            </p:nvGrpSpPr>
            <p:grpSpPr>
              <a:xfrm>
                <a:off x="1816958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BEE27891-C062-422A-8F34-8906E7D97ED4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01" name="Group 200">
                  <a:extLst>
                    <a:ext uri="{FF2B5EF4-FFF2-40B4-BE49-F238E27FC236}">
                      <a16:creationId xmlns:a16="http://schemas.microsoft.com/office/drawing/2014/main" id="{167DBD70-6F99-4E98-8F6D-90C64A3E1591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202" name="Freeform 6">
                    <a:extLst>
                      <a:ext uri="{FF2B5EF4-FFF2-40B4-BE49-F238E27FC236}">
                        <a16:creationId xmlns:a16="http://schemas.microsoft.com/office/drawing/2014/main" id="{652ABD60-9962-474C-9CB3-805FF24344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3" name="Freeform 7">
                    <a:extLst>
                      <a:ext uri="{FF2B5EF4-FFF2-40B4-BE49-F238E27FC236}">
                        <a16:creationId xmlns:a16="http://schemas.microsoft.com/office/drawing/2014/main" id="{636DAA13-9BDB-4CD5-B1CF-8AD7EB0143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FA593541-A6DF-4CD0-93F1-7A1D353D0D1C}"/>
                  </a:ext>
                </a:extLst>
              </p:cNvPr>
              <p:cNvGrpSpPr/>
              <p:nvPr/>
            </p:nvGrpSpPr>
            <p:grpSpPr>
              <a:xfrm>
                <a:off x="2165504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0F36AF04-9B59-4000-8363-7FB5377F9403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62B0C121-E880-4251-9993-5F3AEEB3F398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198" name="Freeform 6">
                    <a:extLst>
                      <a:ext uri="{FF2B5EF4-FFF2-40B4-BE49-F238E27FC236}">
                        <a16:creationId xmlns:a16="http://schemas.microsoft.com/office/drawing/2014/main" id="{B4C33487-8D3D-4489-9FFF-682316FB2B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99" name="Freeform 7">
                    <a:extLst>
                      <a:ext uri="{FF2B5EF4-FFF2-40B4-BE49-F238E27FC236}">
                        <a16:creationId xmlns:a16="http://schemas.microsoft.com/office/drawing/2014/main" id="{247651F0-B123-4941-B58B-97BF4704B1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FBF9BCB3-E6BB-4C6E-A425-949F6C1C78EE}"/>
                  </a:ext>
                </a:extLst>
              </p:cNvPr>
              <p:cNvSpPr txBox="1"/>
              <p:nvPr/>
            </p:nvSpPr>
            <p:spPr>
              <a:xfrm>
                <a:off x="2044494" y="3112491"/>
                <a:ext cx="80361" cy="957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/>
                  <a:t>…</a:t>
                </a:r>
              </a:p>
            </p:txBody>
          </p:sp>
        </p:grpSp>
        <p:sp>
          <p:nvSpPr>
            <p:cNvPr id="209" name="Left-Right Arrow 156">
              <a:extLst>
                <a:ext uri="{FF2B5EF4-FFF2-40B4-BE49-F238E27FC236}">
                  <a16:creationId xmlns:a16="http://schemas.microsoft.com/office/drawing/2014/main" id="{7EBF2389-D3FE-4905-B764-1250BB7EBF76}"/>
                </a:ext>
              </a:extLst>
            </p:cNvPr>
            <p:cNvSpPr/>
            <p:nvPr/>
          </p:nvSpPr>
          <p:spPr>
            <a:xfrm>
              <a:off x="6511213" y="2906954"/>
              <a:ext cx="2982608" cy="347190"/>
            </a:xfrm>
            <a:prstGeom prst="left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latin typeface="+mj-lt"/>
                  <a:ea typeface="Amazon Ember" charset="0"/>
                  <a:cs typeface="Amazon Ember" charset="0"/>
                </a:rPr>
                <a:t>vSphere HA/DRS span across AZ</a:t>
              </a: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447D0281-19CF-4F72-8D99-E7BB00055EA2}"/>
                </a:ext>
              </a:extLst>
            </p:cNvPr>
            <p:cNvSpPr/>
            <p:nvPr/>
          </p:nvSpPr>
          <p:spPr>
            <a:xfrm>
              <a:off x="6536466" y="3376982"/>
              <a:ext cx="2924054" cy="240517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solidFill>
                    <a:schemeClr val="bg1"/>
                  </a:solidFill>
                  <a:latin typeface="+mj-lt"/>
                </a:rPr>
                <a:t>NSX logical networks</a:t>
              </a:r>
            </a:p>
          </p:txBody>
        </p:sp>
        <p:sp>
          <p:nvSpPr>
            <p:cNvPr id="233" name="TextBox 33">
              <a:extLst>
                <a:ext uri="{FF2B5EF4-FFF2-40B4-BE49-F238E27FC236}">
                  <a16:creationId xmlns:a16="http://schemas.microsoft.com/office/drawing/2014/main" id="{12EF1D35-DFEC-4C0F-8E51-9404CD143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66841" y="2495405"/>
              <a:ext cx="5017122" cy="235513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 sz="1000">
                  <a:solidFill>
                    <a:schemeClr val="bg1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/>
                <a:t>Stretched Clusters</a:t>
              </a:r>
            </a:p>
          </p:txBody>
        </p: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3B534B84-F0BC-48B4-B3AD-6D558556952D}"/>
                </a:ext>
              </a:extLst>
            </p:cNvPr>
            <p:cNvGrpSpPr/>
            <p:nvPr/>
          </p:nvGrpSpPr>
          <p:grpSpPr>
            <a:xfrm>
              <a:off x="5528692" y="3186375"/>
              <a:ext cx="891627" cy="224054"/>
              <a:chOff x="1549585" y="3100346"/>
              <a:chExt cx="828161" cy="208106"/>
            </a:xfrm>
          </p:grpSpPr>
          <p:grpSp>
            <p:nvGrpSpPr>
              <p:cNvPr id="235" name="Group 234">
                <a:extLst>
                  <a:ext uri="{FF2B5EF4-FFF2-40B4-BE49-F238E27FC236}">
                    <a16:creationId xmlns:a16="http://schemas.microsoft.com/office/drawing/2014/main" id="{A940F88F-3C12-4F58-A599-13DED5F87043}"/>
                  </a:ext>
                </a:extLst>
              </p:cNvPr>
              <p:cNvGrpSpPr/>
              <p:nvPr/>
            </p:nvGrpSpPr>
            <p:grpSpPr>
              <a:xfrm>
                <a:off x="1549585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202DB759-6B5D-41F4-8F99-250EFE2592D0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48" name="Group 247">
                  <a:extLst>
                    <a:ext uri="{FF2B5EF4-FFF2-40B4-BE49-F238E27FC236}">
                      <a16:creationId xmlns:a16="http://schemas.microsoft.com/office/drawing/2014/main" id="{83D672CB-2E23-4878-9549-40F4D85AC2A0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249" name="Freeform 6">
                    <a:extLst>
                      <a:ext uri="{FF2B5EF4-FFF2-40B4-BE49-F238E27FC236}">
                        <a16:creationId xmlns:a16="http://schemas.microsoft.com/office/drawing/2014/main" id="{1AC531EF-7490-49FD-93D7-97B420FD5E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50" name="Freeform 7">
                    <a:extLst>
                      <a:ext uri="{FF2B5EF4-FFF2-40B4-BE49-F238E27FC236}">
                        <a16:creationId xmlns:a16="http://schemas.microsoft.com/office/drawing/2014/main" id="{733A2AA6-37C5-4468-ACF2-5469B5DE28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8C190FDD-B453-4A3D-A7CA-4C82BD6AE5B8}"/>
                  </a:ext>
                </a:extLst>
              </p:cNvPr>
              <p:cNvGrpSpPr/>
              <p:nvPr/>
            </p:nvGrpSpPr>
            <p:grpSpPr>
              <a:xfrm>
                <a:off x="1816958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785CBDA8-2BAB-4CCE-B7B5-C12F1E6B8E36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44" name="Group 243">
                  <a:extLst>
                    <a:ext uri="{FF2B5EF4-FFF2-40B4-BE49-F238E27FC236}">
                      <a16:creationId xmlns:a16="http://schemas.microsoft.com/office/drawing/2014/main" id="{6CE0D798-8E96-48B9-B017-75499ECAD6E0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245" name="Freeform 6">
                    <a:extLst>
                      <a:ext uri="{FF2B5EF4-FFF2-40B4-BE49-F238E27FC236}">
                        <a16:creationId xmlns:a16="http://schemas.microsoft.com/office/drawing/2014/main" id="{60E285B3-AA36-413D-A202-26B24768E8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46" name="Freeform 7">
                    <a:extLst>
                      <a:ext uri="{FF2B5EF4-FFF2-40B4-BE49-F238E27FC236}">
                        <a16:creationId xmlns:a16="http://schemas.microsoft.com/office/drawing/2014/main" id="{6B806DC7-93B9-444E-9C15-A2C246841B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3CF42E7F-3986-488C-8E77-5EEA93A5699D}"/>
                  </a:ext>
                </a:extLst>
              </p:cNvPr>
              <p:cNvGrpSpPr/>
              <p:nvPr/>
            </p:nvGrpSpPr>
            <p:grpSpPr>
              <a:xfrm>
                <a:off x="2165504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239" name="Rectangle 238">
                  <a:extLst>
                    <a:ext uri="{FF2B5EF4-FFF2-40B4-BE49-F238E27FC236}">
                      <a16:creationId xmlns:a16="http://schemas.microsoft.com/office/drawing/2014/main" id="{3A5E2314-F53B-451F-9B86-ECFF70A4664B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40" name="Group 239">
                  <a:extLst>
                    <a:ext uri="{FF2B5EF4-FFF2-40B4-BE49-F238E27FC236}">
                      <a16:creationId xmlns:a16="http://schemas.microsoft.com/office/drawing/2014/main" id="{3AD0B5CC-774D-4423-9AEA-807E7A4458F0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241" name="Freeform 6">
                    <a:extLst>
                      <a:ext uri="{FF2B5EF4-FFF2-40B4-BE49-F238E27FC236}">
                        <a16:creationId xmlns:a16="http://schemas.microsoft.com/office/drawing/2014/main" id="{A0E06A37-3908-486E-94F8-D13A5B074B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42" name="Freeform 7">
                    <a:extLst>
                      <a:ext uri="{FF2B5EF4-FFF2-40B4-BE49-F238E27FC236}">
                        <a16:creationId xmlns:a16="http://schemas.microsoft.com/office/drawing/2014/main" id="{6DCC5C9B-F15F-466D-8F9D-4BAAEA5A06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8809A6DB-5569-43A9-AA38-09E80AAB9F3F}"/>
                  </a:ext>
                </a:extLst>
              </p:cNvPr>
              <p:cNvSpPr txBox="1"/>
              <p:nvPr/>
            </p:nvSpPr>
            <p:spPr>
              <a:xfrm>
                <a:off x="2044494" y="3112491"/>
                <a:ext cx="80361" cy="957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/>
                  <a:t>…</a:t>
                </a:r>
              </a:p>
            </p:txBody>
          </p: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C04C28B1-B365-45B0-8DBD-1F0368ED15B5}"/>
                </a:ext>
              </a:extLst>
            </p:cNvPr>
            <p:cNvGrpSpPr/>
            <p:nvPr/>
          </p:nvGrpSpPr>
          <p:grpSpPr>
            <a:xfrm>
              <a:off x="9571197" y="3152631"/>
              <a:ext cx="891627" cy="224054"/>
              <a:chOff x="1549585" y="3100346"/>
              <a:chExt cx="828161" cy="208106"/>
            </a:xfrm>
          </p:grpSpPr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F7B6F95E-47B8-4F3C-838A-76A8D750450B}"/>
                  </a:ext>
                </a:extLst>
              </p:cNvPr>
              <p:cNvGrpSpPr/>
              <p:nvPr/>
            </p:nvGrpSpPr>
            <p:grpSpPr>
              <a:xfrm>
                <a:off x="1549585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264" name="Rectangle 263">
                  <a:extLst>
                    <a:ext uri="{FF2B5EF4-FFF2-40B4-BE49-F238E27FC236}">
                      <a16:creationId xmlns:a16="http://schemas.microsoft.com/office/drawing/2014/main" id="{57604E16-6A15-47C9-9BF2-AE45EABFCB29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65" name="Group 264">
                  <a:extLst>
                    <a:ext uri="{FF2B5EF4-FFF2-40B4-BE49-F238E27FC236}">
                      <a16:creationId xmlns:a16="http://schemas.microsoft.com/office/drawing/2014/main" id="{EFE46174-A281-475C-9994-458B85C5AF30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266" name="Freeform 6">
                    <a:extLst>
                      <a:ext uri="{FF2B5EF4-FFF2-40B4-BE49-F238E27FC236}">
                        <a16:creationId xmlns:a16="http://schemas.microsoft.com/office/drawing/2014/main" id="{3CB80834-9F6B-4BB5-9D1F-D082727A64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67" name="Freeform 7">
                    <a:extLst>
                      <a:ext uri="{FF2B5EF4-FFF2-40B4-BE49-F238E27FC236}">
                        <a16:creationId xmlns:a16="http://schemas.microsoft.com/office/drawing/2014/main" id="{BEB33CCD-EA0F-495C-96DF-A1CC083169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BF9357A3-44F9-4ABC-B59E-6527D143DF99}"/>
                  </a:ext>
                </a:extLst>
              </p:cNvPr>
              <p:cNvGrpSpPr/>
              <p:nvPr/>
            </p:nvGrpSpPr>
            <p:grpSpPr>
              <a:xfrm>
                <a:off x="1816958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AD5837AD-8130-4EF7-8063-9238C9CFF243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42BB3035-2D7B-4FB4-A483-109DC4269FA9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262" name="Freeform 6">
                    <a:extLst>
                      <a:ext uri="{FF2B5EF4-FFF2-40B4-BE49-F238E27FC236}">
                        <a16:creationId xmlns:a16="http://schemas.microsoft.com/office/drawing/2014/main" id="{F773C895-FE92-46B1-A279-3054C03A22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63" name="Freeform 7">
                    <a:extLst>
                      <a:ext uri="{FF2B5EF4-FFF2-40B4-BE49-F238E27FC236}">
                        <a16:creationId xmlns:a16="http://schemas.microsoft.com/office/drawing/2014/main" id="{A4F2E90C-AD5D-43FA-BB08-B3248FBC19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54" name="Group 253">
                <a:extLst>
                  <a:ext uri="{FF2B5EF4-FFF2-40B4-BE49-F238E27FC236}">
                    <a16:creationId xmlns:a16="http://schemas.microsoft.com/office/drawing/2014/main" id="{E0B6F00C-A52A-4407-90DB-EC21421E379B}"/>
                  </a:ext>
                </a:extLst>
              </p:cNvPr>
              <p:cNvGrpSpPr/>
              <p:nvPr/>
            </p:nvGrpSpPr>
            <p:grpSpPr>
              <a:xfrm>
                <a:off x="2165504" y="3100346"/>
                <a:ext cx="212242" cy="208106"/>
                <a:chOff x="1673410" y="3138173"/>
                <a:chExt cx="212242" cy="208106"/>
              </a:xfrm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730691D9-5444-4591-A237-9F79CA311C2D}"/>
                    </a:ext>
                  </a:extLst>
                </p:cNvPr>
                <p:cNvSpPr/>
                <p:nvPr/>
              </p:nvSpPr>
              <p:spPr>
                <a:xfrm>
                  <a:off x="1673410" y="3138173"/>
                  <a:ext cx="212242" cy="208106"/>
                </a:xfrm>
                <a:prstGeom prst="rect">
                  <a:avLst/>
                </a:prstGeom>
                <a:noFill/>
                <a:ln w="22225"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57" name="Group 256">
                  <a:extLst>
                    <a:ext uri="{FF2B5EF4-FFF2-40B4-BE49-F238E27FC236}">
                      <a16:creationId xmlns:a16="http://schemas.microsoft.com/office/drawing/2014/main" id="{2DE8E272-D12E-4505-8DE2-94E1077AA9D3}"/>
                    </a:ext>
                  </a:extLst>
                </p:cNvPr>
                <p:cNvGrpSpPr/>
                <p:nvPr/>
              </p:nvGrpSpPr>
              <p:grpSpPr>
                <a:xfrm>
                  <a:off x="1711318" y="3217285"/>
                  <a:ext cx="137820" cy="52371"/>
                  <a:chOff x="2046361" y="2569796"/>
                  <a:chExt cx="459397" cy="174570"/>
                </a:xfrm>
              </p:grpSpPr>
              <p:sp>
                <p:nvSpPr>
                  <p:cNvPr id="258" name="Freeform 6">
                    <a:extLst>
                      <a:ext uri="{FF2B5EF4-FFF2-40B4-BE49-F238E27FC236}">
                        <a16:creationId xmlns:a16="http://schemas.microsoft.com/office/drawing/2014/main" id="{419B1576-3C4C-4196-BA03-07DAA0AC9A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46361" y="2569796"/>
                    <a:ext cx="165382" cy="174570"/>
                  </a:xfrm>
                  <a:custGeom>
                    <a:avLst/>
                    <a:gdLst>
                      <a:gd name="T0" fmla="*/ 15 w 29"/>
                      <a:gd name="T1" fmla="*/ 31 h 31"/>
                      <a:gd name="T2" fmla="*/ 14 w 29"/>
                      <a:gd name="T3" fmla="*/ 31 h 31"/>
                      <a:gd name="T4" fmla="*/ 10 w 29"/>
                      <a:gd name="T5" fmla="*/ 28 h 31"/>
                      <a:gd name="T6" fmla="*/ 0 w 29"/>
                      <a:gd name="T7" fmla="*/ 5 h 31"/>
                      <a:gd name="T8" fmla="*/ 0 w 29"/>
                      <a:gd name="T9" fmla="*/ 3 h 31"/>
                      <a:gd name="T10" fmla="*/ 3 w 29"/>
                      <a:gd name="T11" fmla="*/ 0 h 31"/>
                      <a:gd name="T12" fmla="*/ 7 w 29"/>
                      <a:gd name="T13" fmla="*/ 3 h 31"/>
                      <a:gd name="T14" fmla="*/ 14 w 29"/>
                      <a:gd name="T15" fmla="*/ 22 h 31"/>
                      <a:gd name="T16" fmla="*/ 22 w 29"/>
                      <a:gd name="T17" fmla="*/ 2 h 31"/>
                      <a:gd name="T18" fmla="*/ 25 w 29"/>
                      <a:gd name="T19" fmla="*/ 0 h 31"/>
                      <a:gd name="T20" fmla="*/ 29 w 29"/>
                      <a:gd name="T21" fmla="*/ 3 h 31"/>
                      <a:gd name="T22" fmla="*/ 28 w 29"/>
                      <a:gd name="T23" fmla="*/ 5 h 31"/>
                      <a:gd name="T24" fmla="*/ 18 w 29"/>
                      <a:gd name="T25" fmla="*/ 28 h 31"/>
                      <a:gd name="T26" fmla="*/ 15 w 29"/>
                      <a:gd name="T27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9" h="31">
                        <a:moveTo>
                          <a:pt x="15" y="31"/>
                        </a:move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4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7" y="3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3" y="1"/>
                          <a:pt x="24" y="0"/>
                          <a:pt x="25" y="0"/>
                        </a:cubicBezTo>
                        <a:cubicBezTo>
                          <a:pt x="27" y="0"/>
                          <a:pt x="29" y="2"/>
                          <a:pt x="29" y="3"/>
                        </a:cubicBezTo>
                        <a:cubicBezTo>
                          <a:pt x="29" y="4"/>
                          <a:pt x="29" y="5"/>
                          <a:pt x="28" y="5"/>
                        </a:cubicBezTo>
                        <a:cubicBezTo>
                          <a:pt x="18" y="28"/>
                          <a:pt x="18" y="28"/>
                          <a:pt x="18" y="28"/>
                        </a:cubicBezTo>
                        <a:cubicBezTo>
                          <a:pt x="18" y="30"/>
                          <a:pt x="16" y="31"/>
                          <a:pt x="15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59" name="Freeform 7">
                    <a:extLst>
                      <a:ext uri="{FF2B5EF4-FFF2-40B4-BE49-F238E27FC236}">
                        <a16:creationId xmlns:a16="http://schemas.microsoft.com/office/drawing/2014/main" id="{4AB3E0C8-4486-4FC6-85F9-8C02DE3284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43902" y="2569796"/>
                    <a:ext cx="261856" cy="174570"/>
                  </a:xfrm>
                  <a:custGeom>
                    <a:avLst/>
                    <a:gdLst>
                      <a:gd name="T0" fmla="*/ 0 w 46"/>
                      <a:gd name="T1" fmla="*/ 4 h 31"/>
                      <a:gd name="T2" fmla="*/ 4 w 46"/>
                      <a:gd name="T3" fmla="*/ 0 h 31"/>
                      <a:gd name="T4" fmla="*/ 7 w 46"/>
                      <a:gd name="T5" fmla="*/ 4 h 31"/>
                      <a:gd name="T6" fmla="*/ 7 w 46"/>
                      <a:gd name="T7" fmla="*/ 5 h 31"/>
                      <a:gd name="T8" fmla="*/ 16 w 46"/>
                      <a:gd name="T9" fmla="*/ 0 h 31"/>
                      <a:gd name="T10" fmla="*/ 25 w 46"/>
                      <a:gd name="T11" fmla="*/ 5 h 31"/>
                      <a:gd name="T12" fmla="*/ 35 w 46"/>
                      <a:gd name="T13" fmla="*/ 0 h 31"/>
                      <a:gd name="T14" fmla="*/ 46 w 46"/>
                      <a:gd name="T15" fmla="*/ 11 h 31"/>
                      <a:gd name="T16" fmla="*/ 46 w 46"/>
                      <a:gd name="T17" fmla="*/ 27 h 31"/>
                      <a:gd name="T18" fmla="*/ 42 w 46"/>
                      <a:gd name="T19" fmla="*/ 31 h 31"/>
                      <a:gd name="T20" fmla="*/ 39 w 46"/>
                      <a:gd name="T21" fmla="*/ 27 h 31"/>
                      <a:gd name="T22" fmla="*/ 39 w 46"/>
                      <a:gd name="T23" fmla="*/ 13 h 31"/>
                      <a:gd name="T24" fmla="*/ 33 w 46"/>
                      <a:gd name="T25" fmla="*/ 6 h 31"/>
                      <a:gd name="T26" fmla="*/ 26 w 46"/>
                      <a:gd name="T27" fmla="*/ 13 h 31"/>
                      <a:gd name="T28" fmla="*/ 26 w 46"/>
                      <a:gd name="T29" fmla="*/ 27 h 31"/>
                      <a:gd name="T30" fmla="*/ 23 w 46"/>
                      <a:gd name="T31" fmla="*/ 31 h 31"/>
                      <a:gd name="T32" fmla="*/ 20 w 46"/>
                      <a:gd name="T33" fmla="*/ 27 h 31"/>
                      <a:gd name="T34" fmla="*/ 20 w 46"/>
                      <a:gd name="T35" fmla="*/ 13 h 31"/>
                      <a:gd name="T36" fmla="*/ 13 w 46"/>
                      <a:gd name="T37" fmla="*/ 6 h 31"/>
                      <a:gd name="T38" fmla="*/ 7 w 46"/>
                      <a:gd name="T39" fmla="*/ 13 h 31"/>
                      <a:gd name="T40" fmla="*/ 7 w 46"/>
                      <a:gd name="T41" fmla="*/ 27 h 31"/>
                      <a:gd name="T42" fmla="*/ 4 w 46"/>
                      <a:gd name="T43" fmla="*/ 31 h 31"/>
                      <a:gd name="T44" fmla="*/ 0 w 46"/>
                      <a:gd name="T45" fmla="*/ 27 h 31"/>
                      <a:gd name="T46" fmla="*/ 0 w 46"/>
                      <a:gd name="T47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46" h="31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2"/>
                          <a:pt x="12" y="0"/>
                          <a:pt x="16" y="0"/>
                        </a:cubicBezTo>
                        <a:cubicBezTo>
                          <a:pt x="20" y="0"/>
                          <a:pt x="24" y="2"/>
                          <a:pt x="25" y="5"/>
                        </a:cubicBezTo>
                        <a:cubicBezTo>
                          <a:pt x="28" y="2"/>
                          <a:pt x="31" y="0"/>
                          <a:pt x="35" y="0"/>
                        </a:cubicBezTo>
                        <a:cubicBezTo>
                          <a:pt x="42" y="0"/>
                          <a:pt x="46" y="4"/>
                          <a:pt x="46" y="11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6" y="29"/>
                          <a:pt x="44" y="31"/>
                          <a:pt x="42" y="31"/>
                        </a:cubicBezTo>
                        <a:cubicBezTo>
                          <a:pt x="40" y="31"/>
                          <a:pt x="39" y="29"/>
                          <a:pt x="39" y="27"/>
                        </a:cubicBezTo>
                        <a:cubicBezTo>
                          <a:pt x="39" y="13"/>
                          <a:pt x="39" y="13"/>
                          <a:pt x="39" y="13"/>
                        </a:cubicBezTo>
                        <a:cubicBezTo>
                          <a:pt x="39" y="9"/>
                          <a:pt x="37" y="6"/>
                          <a:pt x="33" y="6"/>
                        </a:cubicBezTo>
                        <a:cubicBezTo>
                          <a:pt x="29" y="6"/>
                          <a:pt x="26" y="9"/>
                          <a:pt x="26" y="13"/>
                        </a:cubicBezTo>
                        <a:cubicBezTo>
                          <a:pt x="26" y="27"/>
                          <a:pt x="26" y="27"/>
                          <a:pt x="26" y="27"/>
                        </a:cubicBezTo>
                        <a:cubicBezTo>
                          <a:pt x="26" y="29"/>
                          <a:pt x="25" y="31"/>
                          <a:pt x="23" y="31"/>
                        </a:cubicBezTo>
                        <a:cubicBezTo>
                          <a:pt x="21" y="31"/>
                          <a:pt x="20" y="29"/>
                          <a:pt x="20" y="27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9"/>
                          <a:pt x="17" y="6"/>
                          <a:pt x="13" y="6"/>
                        </a:cubicBezTo>
                        <a:cubicBezTo>
                          <a:pt x="10" y="6"/>
                          <a:pt x="7" y="9"/>
                          <a:pt x="7" y="13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9"/>
                          <a:pt x="6" y="31"/>
                          <a:pt x="4" y="31"/>
                        </a:cubicBezTo>
                        <a:cubicBezTo>
                          <a:pt x="2" y="31"/>
                          <a:pt x="0" y="29"/>
                          <a:pt x="0" y="27"/>
                        </a:cubicBez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3CACF211-3835-42E4-B0B4-201DDC8F9816}"/>
                  </a:ext>
                </a:extLst>
              </p:cNvPr>
              <p:cNvSpPr txBox="1"/>
              <p:nvPr/>
            </p:nvSpPr>
            <p:spPr>
              <a:xfrm>
                <a:off x="2044494" y="3112491"/>
                <a:ext cx="80361" cy="957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900"/>
                  <a:t>…</a:t>
                </a:r>
              </a:p>
            </p:txBody>
          </p:sp>
        </p:grp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1A388C23-323E-41FB-85D7-6D445E318E59}"/>
                </a:ext>
              </a:extLst>
            </p:cNvPr>
            <p:cNvSpPr/>
            <p:nvPr/>
          </p:nvSpPr>
          <p:spPr>
            <a:xfrm>
              <a:off x="6536466" y="3667966"/>
              <a:ext cx="2924054" cy="240517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err="1">
                  <a:solidFill>
                    <a:schemeClr val="bg1"/>
                  </a:solidFill>
                  <a:latin typeface="+mj-lt"/>
                </a:rPr>
                <a:t>vSAN</a:t>
              </a:r>
              <a:r>
                <a:rPr lang="en-US" sz="1000">
                  <a:solidFill>
                    <a:schemeClr val="bg1"/>
                  </a:solidFill>
                  <a:latin typeface="+mj-lt"/>
                </a:rPr>
                <a:t> stretched cluster</a:t>
              </a:r>
            </a:p>
          </p:txBody>
        </p:sp>
        <p:sp>
          <p:nvSpPr>
            <p:cNvPr id="230" name="Freeform 74">
              <a:extLst>
                <a:ext uri="{FF2B5EF4-FFF2-40B4-BE49-F238E27FC236}">
                  <a16:creationId xmlns:a16="http://schemas.microsoft.com/office/drawing/2014/main" id="{82E5D2CE-038C-424A-A3D1-451C1F252DD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500417" y="3537533"/>
              <a:ext cx="860773" cy="860774"/>
            </a:xfrm>
            <a:custGeom>
              <a:avLst/>
              <a:gdLst>
                <a:gd name="T0" fmla="*/ 0 w 384"/>
                <a:gd name="T1" fmla="*/ 109 h 384"/>
                <a:gd name="T2" fmla="*/ 384 w 384"/>
                <a:gd name="T3" fmla="*/ 0 h 384"/>
                <a:gd name="T4" fmla="*/ 368 w 384"/>
                <a:gd name="T5" fmla="*/ 93 h 384"/>
                <a:gd name="T6" fmla="*/ 16 w 384"/>
                <a:gd name="T7" fmla="*/ 16 h 384"/>
                <a:gd name="T8" fmla="*/ 368 w 384"/>
                <a:gd name="T9" fmla="*/ 93 h 384"/>
                <a:gd name="T10" fmla="*/ 384 w 384"/>
                <a:gd name="T11" fmla="*/ 247 h 384"/>
                <a:gd name="T12" fmla="*/ 0 w 384"/>
                <a:gd name="T13" fmla="*/ 138 h 384"/>
                <a:gd name="T14" fmla="*/ 16 w 384"/>
                <a:gd name="T15" fmla="*/ 154 h 384"/>
                <a:gd name="T16" fmla="*/ 368 w 384"/>
                <a:gd name="T17" fmla="*/ 231 h 384"/>
                <a:gd name="T18" fmla="*/ 16 w 384"/>
                <a:gd name="T19" fmla="*/ 154 h 384"/>
                <a:gd name="T20" fmla="*/ 384 w 384"/>
                <a:gd name="T21" fmla="*/ 384 h 384"/>
                <a:gd name="T22" fmla="*/ 0 w 384"/>
                <a:gd name="T23" fmla="*/ 275 h 384"/>
                <a:gd name="T24" fmla="*/ 16 w 384"/>
                <a:gd name="T25" fmla="*/ 291 h 384"/>
                <a:gd name="T26" fmla="*/ 368 w 384"/>
                <a:gd name="T27" fmla="*/ 368 h 384"/>
                <a:gd name="T28" fmla="*/ 16 w 384"/>
                <a:gd name="T29" fmla="*/ 291 h 384"/>
                <a:gd name="T30" fmla="*/ 330 w 384"/>
                <a:gd name="T31" fmla="*/ 82 h 384"/>
                <a:gd name="T32" fmla="*/ 346 w 384"/>
                <a:gd name="T33" fmla="*/ 27 h 384"/>
                <a:gd name="T34" fmla="*/ 315 w 384"/>
                <a:gd name="T35" fmla="*/ 82 h 384"/>
                <a:gd name="T36" fmla="*/ 299 w 384"/>
                <a:gd name="T37" fmla="*/ 27 h 384"/>
                <a:gd name="T38" fmla="*/ 315 w 384"/>
                <a:gd name="T39" fmla="*/ 82 h 384"/>
                <a:gd name="T40" fmla="*/ 268 w 384"/>
                <a:gd name="T41" fmla="*/ 82 h 384"/>
                <a:gd name="T42" fmla="*/ 284 w 384"/>
                <a:gd name="T43" fmla="*/ 27 h 384"/>
                <a:gd name="T44" fmla="*/ 268 w 384"/>
                <a:gd name="T45" fmla="*/ 165 h 384"/>
                <a:gd name="T46" fmla="*/ 284 w 384"/>
                <a:gd name="T47" fmla="*/ 219 h 384"/>
                <a:gd name="T48" fmla="*/ 268 w 384"/>
                <a:gd name="T49" fmla="*/ 165 h 384"/>
                <a:gd name="T50" fmla="*/ 237 w 384"/>
                <a:gd name="T51" fmla="*/ 82 h 384"/>
                <a:gd name="T52" fmla="*/ 253 w 384"/>
                <a:gd name="T53" fmla="*/ 27 h 384"/>
                <a:gd name="T54" fmla="*/ 237 w 384"/>
                <a:gd name="T55" fmla="*/ 165 h 384"/>
                <a:gd name="T56" fmla="*/ 253 w 384"/>
                <a:gd name="T57" fmla="*/ 219 h 384"/>
                <a:gd name="T58" fmla="*/ 237 w 384"/>
                <a:gd name="T59" fmla="*/ 165 h 384"/>
                <a:gd name="T60" fmla="*/ 64 w 384"/>
                <a:gd name="T61" fmla="*/ 35 h 384"/>
                <a:gd name="T62" fmla="*/ 64 w 384"/>
                <a:gd name="T63" fmla="*/ 71 h 384"/>
                <a:gd name="T64" fmla="*/ 330 w 384"/>
                <a:gd name="T65" fmla="*/ 165 h 384"/>
                <a:gd name="T66" fmla="*/ 346 w 384"/>
                <a:gd name="T67" fmla="*/ 219 h 384"/>
                <a:gd name="T68" fmla="*/ 330 w 384"/>
                <a:gd name="T69" fmla="*/ 165 h 384"/>
                <a:gd name="T70" fmla="*/ 315 w 384"/>
                <a:gd name="T71" fmla="*/ 165 h 384"/>
                <a:gd name="T72" fmla="*/ 299 w 384"/>
                <a:gd name="T73" fmla="*/ 219 h 384"/>
                <a:gd name="T74" fmla="*/ 82 w 384"/>
                <a:gd name="T75" fmla="*/ 191 h 384"/>
                <a:gd name="T76" fmla="*/ 45 w 384"/>
                <a:gd name="T77" fmla="*/ 191 h 384"/>
                <a:gd name="T78" fmla="*/ 82 w 384"/>
                <a:gd name="T79" fmla="*/ 191 h 384"/>
                <a:gd name="T80" fmla="*/ 346 w 384"/>
                <a:gd name="T81" fmla="*/ 302 h 384"/>
                <a:gd name="T82" fmla="*/ 330 w 384"/>
                <a:gd name="T83" fmla="*/ 357 h 384"/>
                <a:gd name="T84" fmla="*/ 299 w 384"/>
                <a:gd name="T85" fmla="*/ 302 h 384"/>
                <a:gd name="T86" fmla="*/ 315 w 384"/>
                <a:gd name="T87" fmla="*/ 357 h 384"/>
                <a:gd name="T88" fmla="*/ 299 w 384"/>
                <a:gd name="T89" fmla="*/ 302 h 384"/>
                <a:gd name="T90" fmla="*/ 284 w 384"/>
                <a:gd name="T91" fmla="*/ 302 h 384"/>
                <a:gd name="T92" fmla="*/ 268 w 384"/>
                <a:gd name="T93" fmla="*/ 357 h 384"/>
                <a:gd name="T94" fmla="*/ 237 w 384"/>
                <a:gd name="T95" fmla="*/ 302 h 384"/>
                <a:gd name="T96" fmla="*/ 253 w 384"/>
                <a:gd name="T97" fmla="*/ 357 h 384"/>
                <a:gd name="T98" fmla="*/ 237 w 384"/>
                <a:gd name="T99" fmla="*/ 302 h 384"/>
                <a:gd name="T100" fmla="*/ 64 w 384"/>
                <a:gd name="T101" fmla="*/ 346 h 384"/>
                <a:gd name="T102" fmla="*/ 64 w 384"/>
                <a:gd name="T103" fmla="*/ 31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4" h="384">
                  <a:moveTo>
                    <a:pt x="0" y="0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384" y="109"/>
                    <a:pt x="384" y="109"/>
                    <a:pt x="384" y="109"/>
                  </a:cubicBezTo>
                  <a:cubicBezTo>
                    <a:pt x="384" y="0"/>
                    <a:pt x="384" y="0"/>
                    <a:pt x="384" y="0"/>
                  </a:cubicBezTo>
                  <a:lnTo>
                    <a:pt x="0" y="0"/>
                  </a:lnTo>
                  <a:close/>
                  <a:moveTo>
                    <a:pt x="368" y="93"/>
                  </a:moveTo>
                  <a:cubicBezTo>
                    <a:pt x="16" y="93"/>
                    <a:pt x="16" y="93"/>
                    <a:pt x="16" y="93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368" y="16"/>
                    <a:pt x="368" y="16"/>
                    <a:pt x="368" y="16"/>
                  </a:cubicBezTo>
                  <a:lnTo>
                    <a:pt x="368" y="93"/>
                  </a:lnTo>
                  <a:close/>
                  <a:moveTo>
                    <a:pt x="0" y="247"/>
                  </a:moveTo>
                  <a:cubicBezTo>
                    <a:pt x="384" y="247"/>
                    <a:pt x="384" y="247"/>
                    <a:pt x="384" y="24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0" y="138"/>
                    <a:pt x="0" y="138"/>
                    <a:pt x="0" y="138"/>
                  </a:cubicBezTo>
                  <a:lnTo>
                    <a:pt x="0" y="247"/>
                  </a:lnTo>
                  <a:close/>
                  <a:moveTo>
                    <a:pt x="16" y="154"/>
                  </a:moveTo>
                  <a:cubicBezTo>
                    <a:pt x="368" y="154"/>
                    <a:pt x="368" y="154"/>
                    <a:pt x="368" y="154"/>
                  </a:cubicBezTo>
                  <a:cubicBezTo>
                    <a:pt x="368" y="231"/>
                    <a:pt x="368" y="231"/>
                    <a:pt x="368" y="231"/>
                  </a:cubicBezTo>
                  <a:cubicBezTo>
                    <a:pt x="16" y="231"/>
                    <a:pt x="16" y="231"/>
                    <a:pt x="16" y="231"/>
                  </a:cubicBezTo>
                  <a:lnTo>
                    <a:pt x="16" y="154"/>
                  </a:lnTo>
                  <a:close/>
                  <a:moveTo>
                    <a:pt x="0" y="384"/>
                  </a:moveTo>
                  <a:cubicBezTo>
                    <a:pt x="384" y="384"/>
                    <a:pt x="384" y="384"/>
                    <a:pt x="384" y="384"/>
                  </a:cubicBezTo>
                  <a:cubicBezTo>
                    <a:pt x="384" y="275"/>
                    <a:pt x="384" y="275"/>
                    <a:pt x="384" y="275"/>
                  </a:cubicBezTo>
                  <a:cubicBezTo>
                    <a:pt x="0" y="275"/>
                    <a:pt x="0" y="275"/>
                    <a:pt x="0" y="275"/>
                  </a:cubicBezTo>
                  <a:lnTo>
                    <a:pt x="0" y="384"/>
                  </a:lnTo>
                  <a:close/>
                  <a:moveTo>
                    <a:pt x="16" y="291"/>
                  </a:moveTo>
                  <a:cubicBezTo>
                    <a:pt x="368" y="291"/>
                    <a:pt x="368" y="291"/>
                    <a:pt x="368" y="291"/>
                  </a:cubicBezTo>
                  <a:cubicBezTo>
                    <a:pt x="368" y="368"/>
                    <a:pt x="368" y="368"/>
                    <a:pt x="368" y="368"/>
                  </a:cubicBezTo>
                  <a:cubicBezTo>
                    <a:pt x="16" y="368"/>
                    <a:pt x="16" y="368"/>
                    <a:pt x="16" y="368"/>
                  </a:cubicBezTo>
                  <a:lnTo>
                    <a:pt x="16" y="291"/>
                  </a:lnTo>
                  <a:close/>
                  <a:moveTo>
                    <a:pt x="346" y="82"/>
                  </a:moveTo>
                  <a:cubicBezTo>
                    <a:pt x="330" y="82"/>
                    <a:pt x="330" y="82"/>
                    <a:pt x="330" y="82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46" y="27"/>
                    <a:pt x="346" y="27"/>
                    <a:pt x="346" y="27"/>
                  </a:cubicBezTo>
                  <a:lnTo>
                    <a:pt x="346" y="82"/>
                  </a:lnTo>
                  <a:close/>
                  <a:moveTo>
                    <a:pt x="315" y="82"/>
                  </a:moveTo>
                  <a:cubicBezTo>
                    <a:pt x="299" y="82"/>
                    <a:pt x="299" y="82"/>
                    <a:pt x="299" y="82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315" y="27"/>
                    <a:pt x="315" y="27"/>
                    <a:pt x="315" y="27"/>
                  </a:cubicBezTo>
                  <a:lnTo>
                    <a:pt x="315" y="82"/>
                  </a:lnTo>
                  <a:close/>
                  <a:moveTo>
                    <a:pt x="284" y="82"/>
                  </a:moveTo>
                  <a:cubicBezTo>
                    <a:pt x="268" y="82"/>
                    <a:pt x="268" y="82"/>
                    <a:pt x="268" y="82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84" y="27"/>
                    <a:pt x="284" y="27"/>
                    <a:pt x="284" y="27"/>
                  </a:cubicBezTo>
                  <a:lnTo>
                    <a:pt x="284" y="82"/>
                  </a:lnTo>
                  <a:close/>
                  <a:moveTo>
                    <a:pt x="268" y="165"/>
                  </a:moveTo>
                  <a:cubicBezTo>
                    <a:pt x="284" y="165"/>
                    <a:pt x="284" y="165"/>
                    <a:pt x="284" y="165"/>
                  </a:cubicBezTo>
                  <a:cubicBezTo>
                    <a:pt x="284" y="219"/>
                    <a:pt x="284" y="219"/>
                    <a:pt x="284" y="219"/>
                  </a:cubicBezTo>
                  <a:cubicBezTo>
                    <a:pt x="268" y="219"/>
                    <a:pt x="268" y="219"/>
                    <a:pt x="268" y="219"/>
                  </a:cubicBezTo>
                  <a:lnTo>
                    <a:pt x="268" y="165"/>
                  </a:lnTo>
                  <a:close/>
                  <a:moveTo>
                    <a:pt x="253" y="82"/>
                  </a:moveTo>
                  <a:cubicBezTo>
                    <a:pt x="237" y="82"/>
                    <a:pt x="237" y="82"/>
                    <a:pt x="237" y="82"/>
                  </a:cubicBezTo>
                  <a:cubicBezTo>
                    <a:pt x="237" y="27"/>
                    <a:pt x="237" y="27"/>
                    <a:pt x="237" y="27"/>
                  </a:cubicBezTo>
                  <a:cubicBezTo>
                    <a:pt x="253" y="27"/>
                    <a:pt x="253" y="27"/>
                    <a:pt x="253" y="27"/>
                  </a:cubicBezTo>
                  <a:lnTo>
                    <a:pt x="253" y="82"/>
                  </a:lnTo>
                  <a:close/>
                  <a:moveTo>
                    <a:pt x="237" y="165"/>
                  </a:moveTo>
                  <a:cubicBezTo>
                    <a:pt x="253" y="165"/>
                    <a:pt x="253" y="165"/>
                    <a:pt x="253" y="165"/>
                  </a:cubicBezTo>
                  <a:cubicBezTo>
                    <a:pt x="253" y="219"/>
                    <a:pt x="253" y="219"/>
                    <a:pt x="253" y="219"/>
                  </a:cubicBezTo>
                  <a:cubicBezTo>
                    <a:pt x="237" y="219"/>
                    <a:pt x="237" y="219"/>
                    <a:pt x="237" y="219"/>
                  </a:cubicBezTo>
                  <a:lnTo>
                    <a:pt x="237" y="165"/>
                  </a:lnTo>
                  <a:close/>
                  <a:moveTo>
                    <a:pt x="45" y="53"/>
                  </a:moveTo>
                  <a:cubicBezTo>
                    <a:pt x="45" y="43"/>
                    <a:pt x="54" y="35"/>
                    <a:pt x="64" y="35"/>
                  </a:cubicBezTo>
                  <a:cubicBezTo>
                    <a:pt x="74" y="35"/>
                    <a:pt x="82" y="43"/>
                    <a:pt x="82" y="53"/>
                  </a:cubicBezTo>
                  <a:cubicBezTo>
                    <a:pt x="82" y="63"/>
                    <a:pt x="74" y="71"/>
                    <a:pt x="64" y="71"/>
                  </a:cubicBezTo>
                  <a:cubicBezTo>
                    <a:pt x="54" y="71"/>
                    <a:pt x="45" y="63"/>
                    <a:pt x="45" y="53"/>
                  </a:cubicBezTo>
                  <a:close/>
                  <a:moveTo>
                    <a:pt x="330" y="165"/>
                  </a:moveTo>
                  <a:cubicBezTo>
                    <a:pt x="346" y="165"/>
                    <a:pt x="346" y="165"/>
                    <a:pt x="346" y="165"/>
                  </a:cubicBezTo>
                  <a:cubicBezTo>
                    <a:pt x="346" y="219"/>
                    <a:pt x="346" y="219"/>
                    <a:pt x="346" y="219"/>
                  </a:cubicBezTo>
                  <a:cubicBezTo>
                    <a:pt x="330" y="219"/>
                    <a:pt x="330" y="219"/>
                    <a:pt x="330" y="219"/>
                  </a:cubicBezTo>
                  <a:lnTo>
                    <a:pt x="330" y="165"/>
                  </a:lnTo>
                  <a:close/>
                  <a:moveTo>
                    <a:pt x="299" y="165"/>
                  </a:moveTo>
                  <a:cubicBezTo>
                    <a:pt x="315" y="165"/>
                    <a:pt x="315" y="165"/>
                    <a:pt x="315" y="165"/>
                  </a:cubicBezTo>
                  <a:cubicBezTo>
                    <a:pt x="315" y="219"/>
                    <a:pt x="315" y="219"/>
                    <a:pt x="315" y="219"/>
                  </a:cubicBezTo>
                  <a:cubicBezTo>
                    <a:pt x="299" y="219"/>
                    <a:pt x="299" y="219"/>
                    <a:pt x="299" y="219"/>
                  </a:cubicBezTo>
                  <a:lnTo>
                    <a:pt x="299" y="165"/>
                  </a:lnTo>
                  <a:close/>
                  <a:moveTo>
                    <a:pt x="82" y="191"/>
                  </a:moveTo>
                  <a:cubicBezTo>
                    <a:pt x="82" y="201"/>
                    <a:pt x="74" y="209"/>
                    <a:pt x="64" y="209"/>
                  </a:cubicBezTo>
                  <a:cubicBezTo>
                    <a:pt x="54" y="209"/>
                    <a:pt x="45" y="201"/>
                    <a:pt x="45" y="191"/>
                  </a:cubicBezTo>
                  <a:cubicBezTo>
                    <a:pt x="45" y="180"/>
                    <a:pt x="54" y="172"/>
                    <a:pt x="64" y="172"/>
                  </a:cubicBezTo>
                  <a:cubicBezTo>
                    <a:pt x="74" y="172"/>
                    <a:pt x="82" y="180"/>
                    <a:pt x="82" y="191"/>
                  </a:cubicBezTo>
                  <a:close/>
                  <a:moveTo>
                    <a:pt x="330" y="302"/>
                  </a:moveTo>
                  <a:cubicBezTo>
                    <a:pt x="346" y="302"/>
                    <a:pt x="346" y="302"/>
                    <a:pt x="346" y="302"/>
                  </a:cubicBezTo>
                  <a:cubicBezTo>
                    <a:pt x="346" y="357"/>
                    <a:pt x="346" y="357"/>
                    <a:pt x="346" y="357"/>
                  </a:cubicBezTo>
                  <a:cubicBezTo>
                    <a:pt x="330" y="357"/>
                    <a:pt x="330" y="357"/>
                    <a:pt x="330" y="357"/>
                  </a:cubicBezTo>
                  <a:lnTo>
                    <a:pt x="330" y="302"/>
                  </a:lnTo>
                  <a:close/>
                  <a:moveTo>
                    <a:pt x="299" y="302"/>
                  </a:moveTo>
                  <a:cubicBezTo>
                    <a:pt x="315" y="302"/>
                    <a:pt x="315" y="302"/>
                    <a:pt x="315" y="302"/>
                  </a:cubicBezTo>
                  <a:cubicBezTo>
                    <a:pt x="315" y="357"/>
                    <a:pt x="315" y="357"/>
                    <a:pt x="315" y="357"/>
                  </a:cubicBezTo>
                  <a:cubicBezTo>
                    <a:pt x="299" y="357"/>
                    <a:pt x="299" y="357"/>
                    <a:pt x="299" y="357"/>
                  </a:cubicBezTo>
                  <a:lnTo>
                    <a:pt x="299" y="302"/>
                  </a:lnTo>
                  <a:close/>
                  <a:moveTo>
                    <a:pt x="268" y="302"/>
                  </a:moveTo>
                  <a:cubicBezTo>
                    <a:pt x="284" y="302"/>
                    <a:pt x="284" y="302"/>
                    <a:pt x="284" y="302"/>
                  </a:cubicBezTo>
                  <a:cubicBezTo>
                    <a:pt x="284" y="357"/>
                    <a:pt x="284" y="357"/>
                    <a:pt x="284" y="357"/>
                  </a:cubicBezTo>
                  <a:cubicBezTo>
                    <a:pt x="268" y="357"/>
                    <a:pt x="268" y="357"/>
                    <a:pt x="268" y="357"/>
                  </a:cubicBezTo>
                  <a:lnTo>
                    <a:pt x="268" y="302"/>
                  </a:lnTo>
                  <a:close/>
                  <a:moveTo>
                    <a:pt x="237" y="302"/>
                  </a:moveTo>
                  <a:cubicBezTo>
                    <a:pt x="253" y="302"/>
                    <a:pt x="253" y="302"/>
                    <a:pt x="253" y="302"/>
                  </a:cubicBezTo>
                  <a:cubicBezTo>
                    <a:pt x="253" y="357"/>
                    <a:pt x="253" y="357"/>
                    <a:pt x="253" y="357"/>
                  </a:cubicBezTo>
                  <a:cubicBezTo>
                    <a:pt x="237" y="357"/>
                    <a:pt x="237" y="357"/>
                    <a:pt x="237" y="357"/>
                  </a:cubicBezTo>
                  <a:lnTo>
                    <a:pt x="237" y="302"/>
                  </a:lnTo>
                  <a:close/>
                  <a:moveTo>
                    <a:pt x="82" y="328"/>
                  </a:moveTo>
                  <a:cubicBezTo>
                    <a:pt x="82" y="338"/>
                    <a:pt x="74" y="346"/>
                    <a:pt x="64" y="346"/>
                  </a:cubicBezTo>
                  <a:cubicBezTo>
                    <a:pt x="54" y="346"/>
                    <a:pt x="45" y="338"/>
                    <a:pt x="45" y="328"/>
                  </a:cubicBezTo>
                  <a:cubicBezTo>
                    <a:pt x="45" y="318"/>
                    <a:pt x="54" y="310"/>
                    <a:pt x="64" y="310"/>
                  </a:cubicBezTo>
                  <a:cubicBezTo>
                    <a:pt x="74" y="310"/>
                    <a:pt x="82" y="318"/>
                    <a:pt x="82" y="32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74">
              <a:extLst>
                <a:ext uri="{FF2B5EF4-FFF2-40B4-BE49-F238E27FC236}">
                  <a16:creationId xmlns:a16="http://schemas.microsoft.com/office/drawing/2014/main" id="{82E5D2CE-038C-424A-A3D1-451C1F252DD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602045" y="3481550"/>
              <a:ext cx="860773" cy="860774"/>
            </a:xfrm>
            <a:custGeom>
              <a:avLst/>
              <a:gdLst>
                <a:gd name="T0" fmla="*/ 0 w 384"/>
                <a:gd name="T1" fmla="*/ 109 h 384"/>
                <a:gd name="T2" fmla="*/ 384 w 384"/>
                <a:gd name="T3" fmla="*/ 0 h 384"/>
                <a:gd name="T4" fmla="*/ 368 w 384"/>
                <a:gd name="T5" fmla="*/ 93 h 384"/>
                <a:gd name="T6" fmla="*/ 16 w 384"/>
                <a:gd name="T7" fmla="*/ 16 h 384"/>
                <a:gd name="T8" fmla="*/ 368 w 384"/>
                <a:gd name="T9" fmla="*/ 93 h 384"/>
                <a:gd name="T10" fmla="*/ 384 w 384"/>
                <a:gd name="T11" fmla="*/ 247 h 384"/>
                <a:gd name="T12" fmla="*/ 0 w 384"/>
                <a:gd name="T13" fmla="*/ 138 h 384"/>
                <a:gd name="T14" fmla="*/ 16 w 384"/>
                <a:gd name="T15" fmla="*/ 154 h 384"/>
                <a:gd name="T16" fmla="*/ 368 w 384"/>
                <a:gd name="T17" fmla="*/ 231 h 384"/>
                <a:gd name="T18" fmla="*/ 16 w 384"/>
                <a:gd name="T19" fmla="*/ 154 h 384"/>
                <a:gd name="T20" fmla="*/ 384 w 384"/>
                <a:gd name="T21" fmla="*/ 384 h 384"/>
                <a:gd name="T22" fmla="*/ 0 w 384"/>
                <a:gd name="T23" fmla="*/ 275 h 384"/>
                <a:gd name="T24" fmla="*/ 16 w 384"/>
                <a:gd name="T25" fmla="*/ 291 h 384"/>
                <a:gd name="T26" fmla="*/ 368 w 384"/>
                <a:gd name="T27" fmla="*/ 368 h 384"/>
                <a:gd name="T28" fmla="*/ 16 w 384"/>
                <a:gd name="T29" fmla="*/ 291 h 384"/>
                <a:gd name="T30" fmla="*/ 330 w 384"/>
                <a:gd name="T31" fmla="*/ 82 h 384"/>
                <a:gd name="T32" fmla="*/ 346 w 384"/>
                <a:gd name="T33" fmla="*/ 27 h 384"/>
                <a:gd name="T34" fmla="*/ 315 w 384"/>
                <a:gd name="T35" fmla="*/ 82 h 384"/>
                <a:gd name="T36" fmla="*/ 299 w 384"/>
                <a:gd name="T37" fmla="*/ 27 h 384"/>
                <a:gd name="T38" fmla="*/ 315 w 384"/>
                <a:gd name="T39" fmla="*/ 82 h 384"/>
                <a:gd name="T40" fmla="*/ 268 w 384"/>
                <a:gd name="T41" fmla="*/ 82 h 384"/>
                <a:gd name="T42" fmla="*/ 284 w 384"/>
                <a:gd name="T43" fmla="*/ 27 h 384"/>
                <a:gd name="T44" fmla="*/ 268 w 384"/>
                <a:gd name="T45" fmla="*/ 165 h 384"/>
                <a:gd name="T46" fmla="*/ 284 w 384"/>
                <a:gd name="T47" fmla="*/ 219 h 384"/>
                <a:gd name="T48" fmla="*/ 268 w 384"/>
                <a:gd name="T49" fmla="*/ 165 h 384"/>
                <a:gd name="T50" fmla="*/ 237 w 384"/>
                <a:gd name="T51" fmla="*/ 82 h 384"/>
                <a:gd name="T52" fmla="*/ 253 w 384"/>
                <a:gd name="T53" fmla="*/ 27 h 384"/>
                <a:gd name="T54" fmla="*/ 237 w 384"/>
                <a:gd name="T55" fmla="*/ 165 h 384"/>
                <a:gd name="T56" fmla="*/ 253 w 384"/>
                <a:gd name="T57" fmla="*/ 219 h 384"/>
                <a:gd name="T58" fmla="*/ 237 w 384"/>
                <a:gd name="T59" fmla="*/ 165 h 384"/>
                <a:gd name="T60" fmla="*/ 64 w 384"/>
                <a:gd name="T61" fmla="*/ 35 h 384"/>
                <a:gd name="T62" fmla="*/ 64 w 384"/>
                <a:gd name="T63" fmla="*/ 71 h 384"/>
                <a:gd name="T64" fmla="*/ 330 w 384"/>
                <a:gd name="T65" fmla="*/ 165 h 384"/>
                <a:gd name="T66" fmla="*/ 346 w 384"/>
                <a:gd name="T67" fmla="*/ 219 h 384"/>
                <a:gd name="T68" fmla="*/ 330 w 384"/>
                <a:gd name="T69" fmla="*/ 165 h 384"/>
                <a:gd name="T70" fmla="*/ 315 w 384"/>
                <a:gd name="T71" fmla="*/ 165 h 384"/>
                <a:gd name="T72" fmla="*/ 299 w 384"/>
                <a:gd name="T73" fmla="*/ 219 h 384"/>
                <a:gd name="T74" fmla="*/ 82 w 384"/>
                <a:gd name="T75" fmla="*/ 191 h 384"/>
                <a:gd name="T76" fmla="*/ 45 w 384"/>
                <a:gd name="T77" fmla="*/ 191 h 384"/>
                <a:gd name="T78" fmla="*/ 82 w 384"/>
                <a:gd name="T79" fmla="*/ 191 h 384"/>
                <a:gd name="T80" fmla="*/ 346 w 384"/>
                <a:gd name="T81" fmla="*/ 302 h 384"/>
                <a:gd name="T82" fmla="*/ 330 w 384"/>
                <a:gd name="T83" fmla="*/ 357 h 384"/>
                <a:gd name="T84" fmla="*/ 299 w 384"/>
                <a:gd name="T85" fmla="*/ 302 h 384"/>
                <a:gd name="T86" fmla="*/ 315 w 384"/>
                <a:gd name="T87" fmla="*/ 357 h 384"/>
                <a:gd name="T88" fmla="*/ 299 w 384"/>
                <a:gd name="T89" fmla="*/ 302 h 384"/>
                <a:gd name="T90" fmla="*/ 284 w 384"/>
                <a:gd name="T91" fmla="*/ 302 h 384"/>
                <a:gd name="T92" fmla="*/ 268 w 384"/>
                <a:gd name="T93" fmla="*/ 357 h 384"/>
                <a:gd name="T94" fmla="*/ 237 w 384"/>
                <a:gd name="T95" fmla="*/ 302 h 384"/>
                <a:gd name="T96" fmla="*/ 253 w 384"/>
                <a:gd name="T97" fmla="*/ 357 h 384"/>
                <a:gd name="T98" fmla="*/ 237 w 384"/>
                <a:gd name="T99" fmla="*/ 302 h 384"/>
                <a:gd name="T100" fmla="*/ 64 w 384"/>
                <a:gd name="T101" fmla="*/ 346 h 384"/>
                <a:gd name="T102" fmla="*/ 64 w 384"/>
                <a:gd name="T103" fmla="*/ 31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4" h="384">
                  <a:moveTo>
                    <a:pt x="0" y="0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384" y="109"/>
                    <a:pt x="384" y="109"/>
                    <a:pt x="384" y="109"/>
                  </a:cubicBezTo>
                  <a:cubicBezTo>
                    <a:pt x="384" y="0"/>
                    <a:pt x="384" y="0"/>
                    <a:pt x="384" y="0"/>
                  </a:cubicBezTo>
                  <a:lnTo>
                    <a:pt x="0" y="0"/>
                  </a:lnTo>
                  <a:close/>
                  <a:moveTo>
                    <a:pt x="368" y="93"/>
                  </a:moveTo>
                  <a:cubicBezTo>
                    <a:pt x="16" y="93"/>
                    <a:pt x="16" y="93"/>
                    <a:pt x="16" y="93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368" y="16"/>
                    <a:pt x="368" y="16"/>
                    <a:pt x="368" y="16"/>
                  </a:cubicBezTo>
                  <a:lnTo>
                    <a:pt x="368" y="93"/>
                  </a:lnTo>
                  <a:close/>
                  <a:moveTo>
                    <a:pt x="0" y="247"/>
                  </a:moveTo>
                  <a:cubicBezTo>
                    <a:pt x="384" y="247"/>
                    <a:pt x="384" y="247"/>
                    <a:pt x="384" y="24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0" y="138"/>
                    <a:pt x="0" y="138"/>
                    <a:pt x="0" y="138"/>
                  </a:cubicBezTo>
                  <a:lnTo>
                    <a:pt x="0" y="247"/>
                  </a:lnTo>
                  <a:close/>
                  <a:moveTo>
                    <a:pt x="16" y="154"/>
                  </a:moveTo>
                  <a:cubicBezTo>
                    <a:pt x="368" y="154"/>
                    <a:pt x="368" y="154"/>
                    <a:pt x="368" y="154"/>
                  </a:cubicBezTo>
                  <a:cubicBezTo>
                    <a:pt x="368" y="231"/>
                    <a:pt x="368" y="231"/>
                    <a:pt x="368" y="231"/>
                  </a:cubicBezTo>
                  <a:cubicBezTo>
                    <a:pt x="16" y="231"/>
                    <a:pt x="16" y="231"/>
                    <a:pt x="16" y="231"/>
                  </a:cubicBezTo>
                  <a:lnTo>
                    <a:pt x="16" y="154"/>
                  </a:lnTo>
                  <a:close/>
                  <a:moveTo>
                    <a:pt x="0" y="384"/>
                  </a:moveTo>
                  <a:cubicBezTo>
                    <a:pt x="384" y="384"/>
                    <a:pt x="384" y="384"/>
                    <a:pt x="384" y="384"/>
                  </a:cubicBezTo>
                  <a:cubicBezTo>
                    <a:pt x="384" y="275"/>
                    <a:pt x="384" y="275"/>
                    <a:pt x="384" y="275"/>
                  </a:cubicBezTo>
                  <a:cubicBezTo>
                    <a:pt x="0" y="275"/>
                    <a:pt x="0" y="275"/>
                    <a:pt x="0" y="275"/>
                  </a:cubicBezTo>
                  <a:lnTo>
                    <a:pt x="0" y="384"/>
                  </a:lnTo>
                  <a:close/>
                  <a:moveTo>
                    <a:pt x="16" y="291"/>
                  </a:moveTo>
                  <a:cubicBezTo>
                    <a:pt x="368" y="291"/>
                    <a:pt x="368" y="291"/>
                    <a:pt x="368" y="291"/>
                  </a:cubicBezTo>
                  <a:cubicBezTo>
                    <a:pt x="368" y="368"/>
                    <a:pt x="368" y="368"/>
                    <a:pt x="368" y="368"/>
                  </a:cubicBezTo>
                  <a:cubicBezTo>
                    <a:pt x="16" y="368"/>
                    <a:pt x="16" y="368"/>
                    <a:pt x="16" y="368"/>
                  </a:cubicBezTo>
                  <a:lnTo>
                    <a:pt x="16" y="291"/>
                  </a:lnTo>
                  <a:close/>
                  <a:moveTo>
                    <a:pt x="346" y="82"/>
                  </a:moveTo>
                  <a:cubicBezTo>
                    <a:pt x="330" y="82"/>
                    <a:pt x="330" y="82"/>
                    <a:pt x="330" y="82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46" y="27"/>
                    <a:pt x="346" y="27"/>
                    <a:pt x="346" y="27"/>
                  </a:cubicBezTo>
                  <a:lnTo>
                    <a:pt x="346" y="82"/>
                  </a:lnTo>
                  <a:close/>
                  <a:moveTo>
                    <a:pt x="315" y="82"/>
                  </a:moveTo>
                  <a:cubicBezTo>
                    <a:pt x="299" y="82"/>
                    <a:pt x="299" y="82"/>
                    <a:pt x="299" y="82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315" y="27"/>
                    <a:pt x="315" y="27"/>
                    <a:pt x="315" y="27"/>
                  </a:cubicBezTo>
                  <a:lnTo>
                    <a:pt x="315" y="82"/>
                  </a:lnTo>
                  <a:close/>
                  <a:moveTo>
                    <a:pt x="284" y="82"/>
                  </a:moveTo>
                  <a:cubicBezTo>
                    <a:pt x="268" y="82"/>
                    <a:pt x="268" y="82"/>
                    <a:pt x="268" y="82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84" y="27"/>
                    <a:pt x="284" y="27"/>
                    <a:pt x="284" y="27"/>
                  </a:cubicBezTo>
                  <a:lnTo>
                    <a:pt x="284" y="82"/>
                  </a:lnTo>
                  <a:close/>
                  <a:moveTo>
                    <a:pt x="268" y="165"/>
                  </a:moveTo>
                  <a:cubicBezTo>
                    <a:pt x="284" y="165"/>
                    <a:pt x="284" y="165"/>
                    <a:pt x="284" y="165"/>
                  </a:cubicBezTo>
                  <a:cubicBezTo>
                    <a:pt x="284" y="219"/>
                    <a:pt x="284" y="219"/>
                    <a:pt x="284" y="219"/>
                  </a:cubicBezTo>
                  <a:cubicBezTo>
                    <a:pt x="268" y="219"/>
                    <a:pt x="268" y="219"/>
                    <a:pt x="268" y="219"/>
                  </a:cubicBezTo>
                  <a:lnTo>
                    <a:pt x="268" y="165"/>
                  </a:lnTo>
                  <a:close/>
                  <a:moveTo>
                    <a:pt x="253" y="82"/>
                  </a:moveTo>
                  <a:cubicBezTo>
                    <a:pt x="237" y="82"/>
                    <a:pt x="237" y="82"/>
                    <a:pt x="237" y="82"/>
                  </a:cubicBezTo>
                  <a:cubicBezTo>
                    <a:pt x="237" y="27"/>
                    <a:pt x="237" y="27"/>
                    <a:pt x="237" y="27"/>
                  </a:cubicBezTo>
                  <a:cubicBezTo>
                    <a:pt x="253" y="27"/>
                    <a:pt x="253" y="27"/>
                    <a:pt x="253" y="27"/>
                  </a:cubicBezTo>
                  <a:lnTo>
                    <a:pt x="253" y="82"/>
                  </a:lnTo>
                  <a:close/>
                  <a:moveTo>
                    <a:pt x="237" y="165"/>
                  </a:moveTo>
                  <a:cubicBezTo>
                    <a:pt x="253" y="165"/>
                    <a:pt x="253" y="165"/>
                    <a:pt x="253" y="165"/>
                  </a:cubicBezTo>
                  <a:cubicBezTo>
                    <a:pt x="253" y="219"/>
                    <a:pt x="253" y="219"/>
                    <a:pt x="253" y="219"/>
                  </a:cubicBezTo>
                  <a:cubicBezTo>
                    <a:pt x="237" y="219"/>
                    <a:pt x="237" y="219"/>
                    <a:pt x="237" y="219"/>
                  </a:cubicBezTo>
                  <a:lnTo>
                    <a:pt x="237" y="165"/>
                  </a:lnTo>
                  <a:close/>
                  <a:moveTo>
                    <a:pt x="45" y="53"/>
                  </a:moveTo>
                  <a:cubicBezTo>
                    <a:pt x="45" y="43"/>
                    <a:pt x="54" y="35"/>
                    <a:pt x="64" y="35"/>
                  </a:cubicBezTo>
                  <a:cubicBezTo>
                    <a:pt x="74" y="35"/>
                    <a:pt x="82" y="43"/>
                    <a:pt x="82" y="53"/>
                  </a:cubicBezTo>
                  <a:cubicBezTo>
                    <a:pt x="82" y="63"/>
                    <a:pt x="74" y="71"/>
                    <a:pt x="64" y="71"/>
                  </a:cubicBezTo>
                  <a:cubicBezTo>
                    <a:pt x="54" y="71"/>
                    <a:pt x="45" y="63"/>
                    <a:pt x="45" y="53"/>
                  </a:cubicBezTo>
                  <a:close/>
                  <a:moveTo>
                    <a:pt x="330" y="165"/>
                  </a:moveTo>
                  <a:cubicBezTo>
                    <a:pt x="346" y="165"/>
                    <a:pt x="346" y="165"/>
                    <a:pt x="346" y="165"/>
                  </a:cubicBezTo>
                  <a:cubicBezTo>
                    <a:pt x="346" y="219"/>
                    <a:pt x="346" y="219"/>
                    <a:pt x="346" y="219"/>
                  </a:cubicBezTo>
                  <a:cubicBezTo>
                    <a:pt x="330" y="219"/>
                    <a:pt x="330" y="219"/>
                    <a:pt x="330" y="219"/>
                  </a:cubicBezTo>
                  <a:lnTo>
                    <a:pt x="330" y="165"/>
                  </a:lnTo>
                  <a:close/>
                  <a:moveTo>
                    <a:pt x="299" y="165"/>
                  </a:moveTo>
                  <a:cubicBezTo>
                    <a:pt x="315" y="165"/>
                    <a:pt x="315" y="165"/>
                    <a:pt x="315" y="165"/>
                  </a:cubicBezTo>
                  <a:cubicBezTo>
                    <a:pt x="315" y="219"/>
                    <a:pt x="315" y="219"/>
                    <a:pt x="315" y="219"/>
                  </a:cubicBezTo>
                  <a:cubicBezTo>
                    <a:pt x="299" y="219"/>
                    <a:pt x="299" y="219"/>
                    <a:pt x="299" y="219"/>
                  </a:cubicBezTo>
                  <a:lnTo>
                    <a:pt x="299" y="165"/>
                  </a:lnTo>
                  <a:close/>
                  <a:moveTo>
                    <a:pt x="82" y="191"/>
                  </a:moveTo>
                  <a:cubicBezTo>
                    <a:pt x="82" y="201"/>
                    <a:pt x="74" y="209"/>
                    <a:pt x="64" y="209"/>
                  </a:cubicBezTo>
                  <a:cubicBezTo>
                    <a:pt x="54" y="209"/>
                    <a:pt x="45" y="201"/>
                    <a:pt x="45" y="191"/>
                  </a:cubicBezTo>
                  <a:cubicBezTo>
                    <a:pt x="45" y="180"/>
                    <a:pt x="54" y="172"/>
                    <a:pt x="64" y="172"/>
                  </a:cubicBezTo>
                  <a:cubicBezTo>
                    <a:pt x="74" y="172"/>
                    <a:pt x="82" y="180"/>
                    <a:pt x="82" y="191"/>
                  </a:cubicBezTo>
                  <a:close/>
                  <a:moveTo>
                    <a:pt x="330" y="302"/>
                  </a:moveTo>
                  <a:cubicBezTo>
                    <a:pt x="346" y="302"/>
                    <a:pt x="346" y="302"/>
                    <a:pt x="346" y="302"/>
                  </a:cubicBezTo>
                  <a:cubicBezTo>
                    <a:pt x="346" y="357"/>
                    <a:pt x="346" y="357"/>
                    <a:pt x="346" y="357"/>
                  </a:cubicBezTo>
                  <a:cubicBezTo>
                    <a:pt x="330" y="357"/>
                    <a:pt x="330" y="357"/>
                    <a:pt x="330" y="357"/>
                  </a:cubicBezTo>
                  <a:lnTo>
                    <a:pt x="330" y="302"/>
                  </a:lnTo>
                  <a:close/>
                  <a:moveTo>
                    <a:pt x="299" y="302"/>
                  </a:moveTo>
                  <a:cubicBezTo>
                    <a:pt x="315" y="302"/>
                    <a:pt x="315" y="302"/>
                    <a:pt x="315" y="302"/>
                  </a:cubicBezTo>
                  <a:cubicBezTo>
                    <a:pt x="315" y="357"/>
                    <a:pt x="315" y="357"/>
                    <a:pt x="315" y="357"/>
                  </a:cubicBezTo>
                  <a:cubicBezTo>
                    <a:pt x="299" y="357"/>
                    <a:pt x="299" y="357"/>
                    <a:pt x="299" y="357"/>
                  </a:cubicBezTo>
                  <a:lnTo>
                    <a:pt x="299" y="302"/>
                  </a:lnTo>
                  <a:close/>
                  <a:moveTo>
                    <a:pt x="268" y="302"/>
                  </a:moveTo>
                  <a:cubicBezTo>
                    <a:pt x="284" y="302"/>
                    <a:pt x="284" y="302"/>
                    <a:pt x="284" y="302"/>
                  </a:cubicBezTo>
                  <a:cubicBezTo>
                    <a:pt x="284" y="357"/>
                    <a:pt x="284" y="357"/>
                    <a:pt x="284" y="357"/>
                  </a:cubicBezTo>
                  <a:cubicBezTo>
                    <a:pt x="268" y="357"/>
                    <a:pt x="268" y="357"/>
                    <a:pt x="268" y="357"/>
                  </a:cubicBezTo>
                  <a:lnTo>
                    <a:pt x="268" y="302"/>
                  </a:lnTo>
                  <a:close/>
                  <a:moveTo>
                    <a:pt x="237" y="302"/>
                  </a:moveTo>
                  <a:cubicBezTo>
                    <a:pt x="253" y="302"/>
                    <a:pt x="253" y="302"/>
                    <a:pt x="253" y="302"/>
                  </a:cubicBezTo>
                  <a:cubicBezTo>
                    <a:pt x="253" y="357"/>
                    <a:pt x="253" y="357"/>
                    <a:pt x="253" y="357"/>
                  </a:cubicBezTo>
                  <a:cubicBezTo>
                    <a:pt x="237" y="357"/>
                    <a:pt x="237" y="357"/>
                    <a:pt x="237" y="357"/>
                  </a:cubicBezTo>
                  <a:lnTo>
                    <a:pt x="237" y="302"/>
                  </a:lnTo>
                  <a:close/>
                  <a:moveTo>
                    <a:pt x="82" y="328"/>
                  </a:moveTo>
                  <a:cubicBezTo>
                    <a:pt x="82" y="338"/>
                    <a:pt x="74" y="346"/>
                    <a:pt x="64" y="346"/>
                  </a:cubicBezTo>
                  <a:cubicBezTo>
                    <a:pt x="54" y="346"/>
                    <a:pt x="45" y="338"/>
                    <a:pt x="45" y="328"/>
                  </a:cubicBezTo>
                  <a:cubicBezTo>
                    <a:pt x="45" y="318"/>
                    <a:pt x="54" y="310"/>
                    <a:pt x="64" y="310"/>
                  </a:cubicBezTo>
                  <a:cubicBezTo>
                    <a:pt x="74" y="310"/>
                    <a:pt x="82" y="318"/>
                    <a:pt x="82" y="32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552844" y="1857003"/>
              <a:ext cx="3033616" cy="3313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0587"/>
              <a:r>
                <a:rPr lang="en-US" sz="1400">
                  <a:solidFill>
                    <a:schemeClr val="accent1"/>
                  </a:solidFill>
                  <a:latin typeface="+mj-lt"/>
                  <a:ea typeface="Verdana" pitchFamily="34" charset="0"/>
                  <a:cs typeface="Helvetica Neue"/>
                </a:rPr>
                <a:t>VMware Cloud on AWS SDDC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1DAC8455-3094-4AB6-9290-C2A3571658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34312" y="5281728"/>
              <a:ext cx="1270497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algn="ctr" defTabSz="910587">
                <a:defRPr sz="1200">
                  <a:solidFill>
                    <a:schemeClr val="tx2"/>
                  </a:solidFill>
                  <a:latin typeface="+mj-lt"/>
                  <a:ea typeface="Verdana" pitchFamily="34" charset="0"/>
                  <a:cs typeface="Helvetica Neue"/>
                </a:defRPr>
              </a:lvl1pPr>
            </a:lstStyle>
            <a:p>
              <a:r>
                <a:rPr lang="en-US" sz="1400">
                  <a:solidFill>
                    <a:srgbClr val="F8981D"/>
                  </a:solidFill>
                </a:rPr>
                <a:t>AWS Region</a:t>
              </a:r>
            </a:p>
          </p:txBody>
        </p:sp>
      </p:grp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A5ECF8-8557-47F7-ABFA-24F925DEC3C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0" y="1600200"/>
            <a:ext cx="4326786" cy="4572000"/>
          </a:xfrm>
        </p:spPr>
        <p:txBody>
          <a:bodyPr/>
          <a:lstStyle/>
          <a:p>
            <a:pPr lvl="1">
              <a:lnSpc>
                <a:spcPts val="16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Building on intrinsic vSphere HA as well as automated host failure remediation</a:t>
            </a:r>
          </a:p>
          <a:p>
            <a:pPr lvl="1">
              <a:lnSpc>
                <a:spcPts val="16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Zero RPO high availability across AZs</a:t>
            </a:r>
          </a:p>
          <a:p>
            <a:pPr lvl="1">
              <a:lnSpc>
                <a:spcPts val="16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Built-in infrastructure layer – no necessity to architect in the application</a:t>
            </a:r>
          </a:p>
          <a:p>
            <a:pPr lvl="1">
              <a:lnSpc>
                <a:spcPts val="16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Stretched cluster with common logical networks with vSphere HA/DRS enabled</a:t>
            </a:r>
          </a:p>
          <a:p>
            <a:pPr lvl="1">
              <a:lnSpc>
                <a:spcPts val="16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Synchronous replication between AZs for mission-critical applications</a:t>
            </a:r>
          </a:p>
          <a:p>
            <a:pPr lvl="1">
              <a:lnSpc>
                <a:spcPts val="16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If one AZ goes down, it is simply treated as a vSphere HA event and VM is restarted in the other AZ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3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certifications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92138" y="811213"/>
            <a:ext cx="10963275" cy="247650"/>
          </a:xfrm>
        </p:spPr>
        <p:txBody>
          <a:bodyPr/>
          <a:lstStyle/>
          <a:p>
            <a:r>
              <a:rPr lang="en-US"/>
              <a:t>Compliance Certifications, attestations and assessments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73493" y="6699275"/>
            <a:ext cx="1218883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40000"/>
              </a:spcAft>
            </a:pPr>
            <a:endParaRPr lang="en-US" sz="2400">
              <a:solidFill>
                <a:srgbClr val="0095D3"/>
              </a:solidFill>
              <a:latin typeface="Arial" charset="0"/>
              <a:ea typeface="ＭＳ Ｐゴシック" pitchFamily="34" charset="-128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FBDB76-A584-4BE3-AC3B-51F43DBBE007}"/>
              </a:ext>
            </a:extLst>
          </p:cNvPr>
          <p:cNvGrpSpPr/>
          <p:nvPr/>
        </p:nvGrpSpPr>
        <p:grpSpPr>
          <a:xfrm>
            <a:off x="7213371" y="1981949"/>
            <a:ext cx="4331819" cy="897202"/>
            <a:chOff x="719842" y="5177788"/>
            <a:chExt cx="4331819" cy="897202"/>
          </a:xfrm>
        </p:grpSpPr>
        <p:sp>
          <p:nvSpPr>
            <p:cNvPr id="27" name="Rectangle 26"/>
            <p:cNvSpPr/>
            <p:nvPr/>
          </p:nvSpPr>
          <p:spPr>
            <a:xfrm>
              <a:off x="1940974" y="5463040"/>
              <a:ext cx="311068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/>
              <a:r>
                <a:rPr lang="en-US" sz="1600" b="1">
                  <a:solidFill>
                    <a:srgbClr val="717074"/>
                  </a:solidFill>
                </a:rPr>
                <a:t>SOC 1, SOC 2, SOC 3</a:t>
              </a:r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9842" y="5177788"/>
              <a:ext cx="1144932" cy="897202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0CA4D53-F753-471F-951E-B92B27FBEADD}"/>
              </a:ext>
            </a:extLst>
          </p:cNvPr>
          <p:cNvGrpSpPr/>
          <p:nvPr/>
        </p:nvGrpSpPr>
        <p:grpSpPr>
          <a:xfrm>
            <a:off x="6288054" y="3453551"/>
            <a:ext cx="4293984" cy="762107"/>
            <a:chOff x="7130549" y="1351911"/>
            <a:chExt cx="4293984" cy="762107"/>
          </a:xfrm>
        </p:grpSpPr>
        <p:sp>
          <p:nvSpPr>
            <p:cNvPr id="28" name="Rectangle 27"/>
            <p:cNvSpPr/>
            <p:nvPr/>
          </p:nvSpPr>
          <p:spPr>
            <a:xfrm>
              <a:off x="8735972" y="1563687"/>
              <a:ext cx="268856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/>
              <a:r>
                <a:rPr lang="en-US" sz="1600" b="1" dirty="0">
                  <a:solidFill>
                    <a:srgbClr val="717074"/>
                  </a:solidFill>
                </a:rPr>
                <a:t>HIPAA BAA</a:t>
              </a: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549" y="1351911"/>
              <a:ext cx="1388886" cy="762107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F1C1354-210B-4160-B235-6FCA0B2F042D}"/>
              </a:ext>
            </a:extLst>
          </p:cNvPr>
          <p:cNvGrpSpPr/>
          <p:nvPr/>
        </p:nvGrpSpPr>
        <p:grpSpPr>
          <a:xfrm>
            <a:off x="3563487" y="5134750"/>
            <a:ext cx="5002768" cy="601541"/>
            <a:chOff x="710599" y="1600964"/>
            <a:chExt cx="5002768" cy="601541"/>
          </a:xfrm>
        </p:grpSpPr>
        <p:sp>
          <p:nvSpPr>
            <p:cNvPr id="32" name="Rectangle 31"/>
            <p:cNvSpPr/>
            <p:nvPr/>
          </p:nvSpPr>
          <p:spPr>
            <a:xfrm>
              <a:off x="2601479" y="1732460"/>
              <a:ext cx="3111888" cy="338548"/>
            </a:xfrm>
            <a:prstGeom prst="rect">
              <a:avLst/>
            </a:prstGeom>
          </p:spPr>
          <p:txBody>
            <a:bodyPr wrap="square" lIns="91432" tIns="45717" rIns="91432" bIns="45717">
              <a:spAutoFit/>
            </a:bodyPr>
            <a:lstStyle/>
            <a:p>
              <a:pPr fontAlgn="ctr"/>
              <a:r>
                <a:rPr lang="en-US" sz="1600" b="1" dirty="0">
                  <a:solidFill>
                    <a:srgbClr val="717074"/>
                  </a:solidFill>
                </a:rPr>
                <a:t>CSA STAR Self-Assessment</a:t>
              </a:r>
            </a:p>
          </p:txBody>
        </p: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0599" y="1600964"/>
              <a:ext cx="1694483" cy="601541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A9FB54F-FAD0-4341-933C-694F3874C022}"/>
              </a:ext>
            </a:extLst>
          </p:cNvPr>
          <p:cNvGrpSpPr/>
          <p:nvPr/>
        </p:nvGrpSpPr>
        <p:grpSpPr>
          <a:xfrm>
            <a:off x="719842" y="1964707"/>
            <a:ext cx="6015278" cy="913790"/>
            <a:chOff x="684212" y="3823979"/>
            <a:chExt cx="6015278" cy="913790"/>
          </a:xfrm>
        </p:grpSpPr>
        <p:sp>
          <p:nvSpPr>
            <p:cNvPr id="26" name="Rectangle 25"/>
            <p:cNvSpPr/>
            <p:nvPr/>
          </p:nvSpPr>
          <p:spPr>
            <a:xfrm>
              <a:off x="3839899" y="4111596"/>
              <a:ext cx="285959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/>
              <a:r>
                <a:rPr lang="en-US" sz="1600" b="1" dirty="0">
                  <a:solidFill>
                    <a:srgbClr val="717074"/>
                  </a:solidFill>
                </a:rPr>
                <a:t>ISO 27001, 27017, 20718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84212" y="3823979"/>
              <a:ext cx="2965141" cy="913790"/>
              <a:chOff x="721733" y="3051945"/>
              <a:chExt cx="2726686" cy="801212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21733" y="3072237"/>
                <a:ext cx="823168" cy="760628"/>
              </a:xfrm>
              <a:prstGeom prst="rect">
                <a:avLst/>
              </a:prstGeom>
            </p:spPr>
          </p:pic>
          <p:pic>
            <p:nvPicPr>
              <p:cNvPr id="1026" name="Picture 2" descr="Image result for ISO 27017 logo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8846" y="3055343"/>
                <a:ext cx="794416" cy="7944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 descr="Image result for ISO 27018 logo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7207" y="3051945"/>
                <a:ext cx="801212" cy="8012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3" name="Rectangle 22"/>
          <p:cNvSpPr/>
          <p:nvPr/>
        </p:nvSpPr>
        <p:spPr>
          <a:xfrm>
            <a:off x="2594776" y="3750305"/>
            <a:ext cx="2859591" cy="338548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fontAlgn="ctr"/>
            <a:r>
              <a:rPr lang="en-US" sz="1600" b="1" dirty="0">
                <a:solidFill>
                  <a:srgbClr val="717074"/>
                </a:solidFill>
              </a:rPr>
              <a:t>GDPR compliance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C48696E-6FBF-2444-A808-A6EBDC51B2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3628" y="3379579"/>
            <a:ext cx="1093065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6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VMware Hybrid Cloud Extension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9F7921B-4CE7-DA44-9EF2-DF8FB2D02C21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sz="2400" dirty="0"/>
              <a:t>Service Overview</a:t>
            </a:r>
          </a:p>
          <a:p>
            <a:endParaRPr lang="en-US" dirty="0">
              <a:latin typeface="+mj-lt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295414" y="5235855"/>
            <a:ext cx="11518135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ontent Placeholder 3">
            <a:extLst>
              <a:ext uri="{FF2B5EF4-FFF2-40B4-BE49-F238E27FC236}">
                <a16:creationId xmlns:a16="http://schemas.microsoft.com/office/drawing/2014/main" id="{D212BE0D-9D5A-4439-879B-86800922BF67}"/>
              </a:ext>
            </a:extLst>
          </p:cNvPr>
          <p:cNvSpPr txBox="1">
            <a:spLocks/>
          </p:cNvSpPr>
          <p:nvPr/>
        </p:nvSpPr>
        <p:spPr>
          <a:xfrm>
            <a:off x="8612776" y="1085518"/>
            <a:ext cx="3024590" cy="12013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497" marR="0" lvl="0" indent="-114197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2699" marR="0" lvl="1" indent="-12741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1183" marR="0" lvl="2" indent="-9364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59680" marR="0" lvl="3" indent="-9925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8177" marR="0" lvl="4" indent="-99151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416661" marR="0" lvl="5" indent="-9903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45172" marR="0" lvl="6" indent="-98947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73661" marR="0" lvl="7" indent="-9883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102152" marR="0" lvl="8" indent="-9872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Font typeface="Arial"/>
              <a:buNone/>
            </a:pPr>
            <a:r>
              <a:rPr lang="en-US" sz="1600" b="1" dirty="0">
                <a:solidFill>
                  <a:schemeClr val="accent3"/>
                </a:solidFill>
                <a:latin typeface="+mj-lt"/>
              </a:rPr>
              <a:t>Accelerate cloud adoption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App Mobility across vSphere 5.0+ version on-premises to VMware Cloud on AWS.</a:t>
            </a:r>
          </a:p>
        </p:txBody>
      </p:sp>
      <p:sp>
        <p:nvSpPr>
          <p:cNvPr id="75" name="Content Placeholder 3">
            <a:extLst>
              <a:ext uri="{FF2B5EF4-FFF2-40B4-BE49-F238E27FC236}">
                <a16:creationId xmlns:a16="http://schemas.microsoft.com/office/drawing/2014/main" id="{D212BE0D-9D5A-4439-879B-86800922BF67}"/>
              </a:ext>
            </a:extLst>
          </p:cNvPr>
          <p:cNvSpPr txBox="1">
            <a:spLocks/>
          </p:cNvSpPr>
          <p:nvPr/>
        </p:nvSpPr>
        <p:spPr>
          <a:xfrm>
            <a:off x="8612776" y="2416188"/>
            <a:ext cx="3186355" cy="12716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497" marR="0" lvl="0" indent="-114197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2699" marR="0" lvl="1" indent="-12741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1183" marR="0" lvl="2" indent="-9364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59680" marR="0" lvl="3" indent="-9925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8177" marR="0" lvl="4" indent="-99151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416661" marR="0" lvl="5" indent="-9903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45172" marR="0" lvl="6" indent="-98947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73661" marR="0" lvl="7" indent="-9883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102152" marR="0" lvl="8" indent="-9872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en-US" sz="1600" b="1" dirty="0">
                <a:solidFill>
                  <a:schemeClr val="accent3"/>
                </a:solidFill>
                <a:latin typeface="+mj-lt"/>
              </a:rPr>
              <a:t>Hybrid Cloud Extension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Multisite, WAN Optimized, Secured, Load Balanced, Traffic Engineered Network Extension</a:t>
            </a:r>
          </a:p>
        </p:txBody>
      </p:sp>
      <p:sp>
        <p:nvSpPr>
          <p:cNvPr id="76" name="Content Placeholder 3">
            <a:extLst>
              <a:ext uri="{FF2B5EF4-FFF2-40B4-BE49-F238E27FC236}">
                <a16:creationId xmlns:a16="http://schemas.microsoft.com/office/drawing/2014/main" id="{D212BE0D-9D5A-4439-879B-86800922BF67}"/>
              </a:ext>
            </a:extLst>
          </p:cNvPr>
          <p:cNvSpPr txBox="1">
            <a:spLocks/>
          </p:cNvSpPr>
          <p:nvPr/>
        </p:nvSpPr>
        <p:spPr>
          <a:xfrm>
            <a:off x="8639278" y="3820219"/>
            <a:ext cx="3159853" cy="114252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497" marR="0" lvl="0" indent="-114197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2699" marR="0" lvl="1" indent="-12741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1183" marR="0" lvl="2" indent="-9364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59680" marR="0" lvl="3" indent="-9925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8177" marR="0" lvl="4" indent="-99151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416661" marR="0" lvl="5" indent="-9903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45172" marR="0" lvl="6" indent="-98947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73661" marR="0" lvl="7" indent="-9883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102152" marR="0" lvl="8" indent="-9872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8A8AB"/>
              </a:buClr>
              <a:buSzPct val="9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Font typeface="Arial"/>
              <a:buNone/>
            </a:pPr>
            <a:r>
              <a:rPr lang="en-US" sz="1600" b="1" dirty="0">
                <a:solidFill>
                  <a:schemeClr val="accent3"/>
                </a:solidFill>
                <a:latin typeface="+mj-lt"/>
              </a:rPr>
              <a:t>Transform With Bulk Migration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Font typeface="Arial"/>
              <a:buNone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Zero-downtime live migrations and scheduled large-scale warm migrations. </a:t>
            </a:r>
          </a:p>
        </p:txBody>
      </p:sp>
      <p:sp>
        <p:nvSpPr>
          <p:cNvPr id="79" name="Left-Right Arrow 78"/>
          <p:cNvSpPr/>
          <p:nvPr/>
        </p:nvSpPr>
        <p:spPr>
          <a:xfrm>
            <a:off x="1398389" y="2719630"/>
            <a:ext cx="5591783" cy="378002"/>
          </a:xfrm>
          <a:prstGeom prst="leftRightArrow">
            <a:avLst>
              <a:gd name="adj1" fmla="val 55476"/>
              <a:gd name="adj2" fmla="val 50000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117046" y="2798445"/>
            <a:ext cx="2508646" cy="2433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chemeClr val="bg1"/>
                </a:solidFill>
                <a:latin typeface="+mj-lt"/>
              </a:rPr>
              <a:t>Infrastructure Hybridity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673429" y="1365844"/>
            <a:ext cx="710438" cy="305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  <a:latin typeface="+mj-lt"/>
                <a:cs typeface="Calibri"/>
              </a:rPr>
              <a:t>HCX</a:t>
            </a:r>
          </a:p>
        </p:txBody>
      </p:sp>
      <p:cxnSp>
        <p:nvCxnSpPr>
          <p:cNvPr id="97" name="Straight Connector 96"/>
          <p:cNvCxnSpPr>
            <a:cxnSpLocks/>
            <a:stCxn id="79" idx="3"/>
            <a:endCxn id="71" idx="1"/>
          </p:cNvCxnSpPr>
          <p:nvPr/>
        </p:nvCxnSpPr>
        <p:spPr>
          <a:xfrm flipV="1">
            <a:off x="1398389" y="1595851"/>
            <a:ext cx="2736473" cy="1312780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cxnSpLocks/>
            <a:stCxn id="80" idx="1"/>
            <a:endCxn id="71" idx="3"/>
          </p:cNvCxnSpPr>
          <p:nvPr/>
        </p:nvCxnSpPr>
        <p:spPr>
          <a:xfrm flipH="1" flipV="1">
            <a:off x="4632636" y="1595851"/>
            <a:ext cx="2357536" cy="1322946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C681174-7D04-4946-BA16-309D44D4C09E}"/>
              </a:ext>
            </a:extLst>
          </p:cNvPr>
          <p:cNvGrpSpPr/>
          <p:nvPr/>
        </p:nvGrpSpPr>
        <p:grpSpPr>
          <a:xfrm>
            <a:off x="1928208" y="3977620"/>
            <a:ext cx="5152458" cy="258320"/>
            <a:chOff x="1919954" y="4750364"/>
            <a:chExt cx="5152458" cy="258320"/>
          </a:xfrm>
        </p:grpSpPr>
        <p:cxnSp>
          <p:nvCxnSpPr>
            <p:cNvPr id="77" name="Straight Connector 76"/>
            <p:cNvCxnSpPr>
              <a:cxnSpLocks/>
            </p:cNvCxnSpPr>
            <p:nvPr/>
          </p:nvCxnSpPr>
          <p:spPr>
            <a:xfrm flipH="1">
              <a:off x="1919954" y="4876800"/>
              <a:ext cx="5152458" cy="0"/>
            </a:xfrm>
            <a:prstGeom prst="line">
              <a:avLst/>
            </a:prstGeom>
            <a:ln w="266700">
              <a:solidFill>
                <a:schemeClr val="accent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3106882" y="4750364"/>
              <a:ext cx="2499475" cy="258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+mj-lt"/>
                </a:rPr>
                <a:t>Infrastructure Abstraction</a:t>
              </a: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3064556" y="2265488"/>
            <a:ext cx="2651584" cy="1815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latin typeface="+mj-lt"/>
              </a:rPr>
              <a:t>Application Mobility</a:t>
            </a:r>
          </a:p>
        </p:txBody>
      </p:sp>
      <p:sp>
        <p:nvSpPr>
          <p:cNvPr id="122" name="Shape 431"/>
          <p:cNvSpPr txBox="1"/>
          <p:nvPr/>
        </p:nvSpPr>
        <p:spPr>
          <a:xfrm>
            <a:off x="8709454" y="5593072"/>
            <a:ext cx="1264668" cy="5751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tx2"/>
                </a:solidFill>
                <a:latin typeface="+mj-lt"/>
              </a:rPr>
              <a:t>Rapid Migration</a:t>
            </a:r>
            <a:endParaRPr sz="1400">
              <a:solidFill>
                <a:schemeClr val="tx2"/>
              </a:solidFill>
              <a:latin typeface="+mj-lt"/>
            </a:endParaRPr>
          </a:p>
          <a:p>
            <a:pPr marL="0" marR="0" lvl="0" indent="-698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tx2"/>
                </a:solidFill>
                <a:latin typeface="+mj-lt"/>
              </a:rPr>
              <a:t> </a:t>
            </a:r>
          </a:p>
        </p:txBody>
      </p:sp>
      <p:sp>
        <p:nvSpPr>
          <p:cNvPr id="123" name="Shape 469"/>
          <p:cNvSpPr txBox="1"/>
          <p:nvPr/>
        </p:nvSpPr>
        <p:spPr>
          <a:xfrm>
            <a:off x="348551" y="5576599"/>
            <a:ext cx="1631978" cy="56900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/>
                </a:solidFill>
                <a:latin typeface="+mj-lt"/>
              </a:rPr>
              <a:t>Migrations and Transformation</a:t>
            </a:r>
          </a:p>
        </p:txBody>
      </p:sp>
      <p:sp>
        <p:nvSpPr>
          <p:cNvPr id="124" name="Shape 470"/>
          <p:cNvSpPr txBox="1"/>
          <p:nvPr/>
        </p:nvSpPr>
        <p:spPr>
          <a:xfrm>
            <a:off x="10053271" y="5588930"/>
            <a:ext cx="942000" cy="512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tx2"/>
                </a:solidFill>
                <a:latin typeface="+mj-lt"/>
              </a:rPr>
              <a:t>Burst Capacity </a:t>
            </a:r>
          </a:p>
        </p:txBody>
      </p:sp>
      <p:sp>
        <p:nvSpPr>
          <p:cNvPr id="125" name="Content Placeholder 2"/>
          <p:cNvSpPr txBox="1">
            <a:spLocks/>
          </p:cNvSpPr>
          <p:nvPr/>
        </p:nvSpPr>
        <p:spPr>
          <a:xfrm>
            <a:off x="5522016" y="5668466"/>
            <a:ext cx="1389537" cy="4243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>
                <a:solidFill>
                  <a:schemeClr val="tx2"/>
                </a:solidFill>
                <a:latin typeface="+mj-lt"/>
              </a:rPr>
              <a:t>Hybrid Applications </a:t>
            </a:r>
          </a:p>
        </p:txBody>
      </p:sp>
      <p:cxnSp>
        <p:nvCxnSpPr>
          <p:cNvPr id="126" name="Straight Connector 125"/>
          <p:cNvCxnSpPr/>
          <p:nvPr/>
        </p:nvCxnSpPr>
        <p:spPr>
          <a:xfrm>
            <a:off x="399800" y="5230757"/>
            <a:ext cx="11146459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ontent Placeholder 2"/>
          <p:cNvSpPr txBox="1">
            <a:spLocks/>
          </p:cNvSpPr>
          <p:nvPr/>
        </p:nvSpPr>
        <p:spPr>
          <a:xfrm>
            <a:off x="6839066" y="5671328"/>
            <a:ext cx="1764161" cy="4215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>
                <a:solidFill>
                  <a:schemeClr val="tx2"/>
                </a:solidFill>
                <a:latin typeface="+mj-lt"/>
              </a:rPr>
              <a:t>Legacy Equipment Replacement Avoidance</a:t>
            </a:r>
          </a:p>
          <a:p>
            <a:pPr marL="0" indent="0" algn="ctr">
              <a:buNone/>
            </a:pPr>
            <a:endParaRPr lang="en-US" sz="14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8" name="Content Placeholder 2"/>
          <p:cNvSpPr txBox="1">
            <a:spLocks/>
          </p:cNvSpPr>
          <p:nvPr/>
        </p:nvSpPr>
        <p:spPr>
          <a:xfrm>
            <a:off x="3748222" y="5667112"/>
            <a:ext cx="1635644" cy="5466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solidFill>
                  <a:schemeClr val="tx2"/>
                </a:solidFill>
                <a:latin typeface="+mj-lt"/>
              </a:rPr>
              <a:t>Consolidate smaller DCs to cloud</a:t>
            </a:r>
          </a:p>
          <a:p>
            <a:pPr marL="0" indent="0" algn="ctr">
              <a:buNone/>
            </a:pPr>
            <a:endParaRPr lang="en-US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9" name="Shape 469"/>
          <p:cNvSpPr txBox="1"/>
          <p:nvPr/>
        </p:nvSpPr>
        <p:spPr>
          <a:xfrm>
            <a:off x="1832064" y="5616139"/>
            <a:ext cx="1918364" cy="56900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tx2"/>
                </a:solidFill>
                <a:latin typeface="+mj-lt"/>
              </a:rPr>
              <a:t>Hardware/Software Refresh/upgrades</a:t>
            </a:r>
          </a:p>
        </p:txBody>
      </p:sp>
      <p:sp>
        <p:nvSpPr>
          <p:cNvPr id="130" name="Shape 432"/>
          <p:cNvSpPr txBox="1"/>
          <p:nvPr/>
        </p:nvSpPr>
        <p:spPr>
          <a:xfrm>
            <a:off x="4068102" y="5187635"/>
            <a:ext cx="3311748" cy="46737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-698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1"/>
                </a:solidFill>
                <a:latin typeface="+mj-lt"/>
              </a:rPr>
              <a:t>USAGE SCENARIOS</a:t>
            </a:r>
          </a:p>
        </p:txBody>
      </p:sp>
      <p:cxnSp>
        <p:nvCxnSpPr>
          <p:cNvPr id="131" name="Straight Connector 130"/>
          <p:cNvCxnSpPr/>
          <p:nvPr/>
        </p:nvCxnSpPr>
        <p:spPr>
          <a:xfrm>
            <a:off x="399800" y="5611757"/>
            <a:ext cx="11146459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EC887C67-7DDF-5C41-BCD2-F80B4BD6A6F0}"/>
              </a:ext>
            </a:extLst>
          </p:cNvPr>
          <p:cNvGrpSpPr/>
          <p:nvPr/>
        </p:nvGrpSpPr>
        <p:grpSpPr>
          <a:xfrm>
            <a:off x="271966" y="3276600"/>
            <a:ext cx="2273687" cy="1530583"/>
            <a:chOff x="2679219" y="2457163"/>
            <a:chExt cx="2273687" cy="1530583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AD1FFFCA-F256-3048-9549-CF3E1724C9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79219" y="2457163"/>
              <a:ext cx="2273687" cy="1530583"/>
              <a:chOff x="18513425" y="-16187738"/>
              <a:chExt cx="15525749" cy="10451510"/>
            </a:xfrm>
          </p:grpSpPr>
          <p:sp>
            <p:nvSpPr>
              <p:cNvPr id="176" name="Freeform 73">
                <a:extLst>
                  <a:ext uri="{FF2B5EF4-FFF2-40B4-BE49-F238E27FC236}">
                    <a16:creationId xmlns:a16="http://schemas.microsoft.com/office/drawing/2014/main" id="{4E3F03EA-BF74-A84F-B1C9-A6ACDE637D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3425" y="-16187738"/>
                <a:ext cx="15525749" cy="10315577"/>
              </a:xfrm>
              <a:custGeom>
                <a:avLst/>
                <a:gdLst>
                  <a:gd name="T0" fmla="*/ 3266 w 4137"/>
                  <a:gd name="T1" fmla="*/ 830 h 2747"/>
                  <a:gd name="T2" fmla="*/ 3161 w 4137"/>
                  <a:gd name="T3" fmla="*/ 827 h 2747"/>
                  <a:gd name="T4" fmla="*/ 2868 w 4137"/>
                  <a:gd name="T5" fmla="*/ 267 h 2747"/>
                  <a:gd name="T6" fmla="*/ 2765 w 4137"/>
                  <a:gd name="T7" fmla="*/ 197 h 2747"/>
                  <a:gd name="T8" fmla="*/ 1752 w 4137"/>
                  <a:gd name="T9" fmla="*/ 398 h 2747"/>
                  <a:gd name="T10" fmla="*/ 1564 w 4137"/>
                  <a:gd name="T11" fmla="*/ 606 h 2747"/>
                  <a:gd name="T12" fmla="*/ 770 w 4137"/>
                  <a:gd name="T13" fmla="*/ 793 h 2747"/>
                  <a:gd name="T14" fmla="*/ 609 w 4137"/>
                  <a:gd name="T15" fmla="*/ 965 h 2747"/>
                  <a:gd name="T16" fmla="*/ 557 w 4137"/>
                  <a:gd name="T17" fmla="*/ 1357 h 2747"/>
                  <a:gd name="T18" fmla="*/ 222 w 4137"/>
                  <a:gd name="T19" fmla="*/ 1597 h 2747"/>
                  <a:gd name="T20" fmla="*/ 0 w 4137"/>
                  <a:gd name="T21" fmla="*/ 1987 h 2747"/>
                  <a:gd name="T22" fmla="*/ 614 w 4137"/>
                  <a:gd name="T23" fmla="*/ 2521 h 2747"/>
                  <a:gd name="T24" fmla="*/ 720 w 4137"/>
                  <a:gd name="T25" fmla="*/ 2528 h 2747"/>
                  <a:gd name="T26" fmla="*/ 1095 w 4137"/>
                  <a:gd name="T27" fmla="*/ 2449 h 2747"/>
                  <a:gd name="T28" fmla="*/ 1756 w 4137"/>
                  <a:gd name="T29" fmla="*/ 2723 h 2747"/>
                  <a:gd name="T30" fmla="*/ 2553 w 4137"/>
                  <a:gd name="T31" fmla="*/ 2479 h 2747"/>
                  <a:gd name="T32" fmla="*/ 2996 w 4137"/>
                  <a:gd name="T33" fmla="*/ 2626 h 2747"/>
                  <a:gd name="T34" fmla="*/ 3792 w 4137"/>
                  <a:gd name="T35" fmla="*/ 2293 h 2747"/>
                  <a:gd name="T36" fmla="*/ 4102 w 4137"/>
                  <a:gd name="T37" fmla="*/ 1728 h 2747"/>
                  <a:gd name="T38" fmla="*/ 3266 w 4137"/>
                  <a:gd name="T39" fmla="*/ 830 h 2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137" h="2747">
                    <a:moveTo>
                      <a:pt x="3266" y="830"/>
                    </a:moveTo>
                    <a:cubicBezTo>
                      <a:pt x="3230" y="827"/>
                      <a:pt x="3195" y="826"/>
                      <a:pt x="3161" y="827"/>
                    </a:cubicBezTo>
                    <a:cubicBezTo>
                      <a:pt x="3146" y="612"/>
                      <a:pt x="3042" y="407"/>
                      <a:pt x="2868" y="267"/>
                    </a:cubicBezTo>
                    <a:cubicBezTo>
                      <a:pt x="2836" y="242"/>
                      <a:pt x="2802" y="217"/>
                      <a:pt x="2765" y="197"/>
                    </a:cubicBezTo>
                    <a:cubicBezTo>
                      <a:pt x="2421" y="0"/>
                      <a:pt x="1991" y="93"/>
                      <a:pt x="1752" y="398"/>
                    </a:cubicBezTo>
                    <a:cubicBezTo>
                      <a:pt x="1679" y="454"/>
                      <a:pt x="1616" y="524"/>
                      <a:pt x="1564" y="606"/>
                    </a:cubicBezTo>
                    <a:cubicBezTo>
                      <a:pt x="1259" y="484"/>
                      <a:pt x="928" y="559"/>
                      <a:pt x="770" y="793"/>
                    </a:cubicBezTo>
                    <a:cubicBezTo>
                      <a:pt x="705" y="837"/>
                      <a:pt x="649" y="895"/>
                      <a:pt x="609" y="965"/>
                    </a:cubicBezTo>
                    <a:cubicBezTo>
                      <a:pt x="540" y="1085"/>
                      <a:pt x="526" y="1223"/>
                      <a:pt x="557" y="1357"/>
                    </a:cubicBezTo>
                    <a:cubicBezTo>
                      <a:pt x="413" y="1407"/>
                      <a:pt x="295" y="1492"/>
                      <a:pt x="222" y="1597"/>
                    </a:cubicBezTo>
                    <a:cubicBezTo>
                      <a:pt x="85" y="1696"/>
                      <a:pt x="0" y="1834"/>
                      <a:pt x="0" y="1987"/>
                    </a:cubicBezTo>
                    <a:cubicBezTo>
                      <a:pt x="0" y="2259"/>
                      <a:pt x="266" y="2482"/>
                      <a:pt x="614" y="2521"/>
                    </a:cubicBezTo>
                    <a:cubicBezTo>
                      <a:pt x="648" y="2525"/>
                      <a:pt x="684" y="2528"/>
                      <a:pt x="720" y="2528"/>
                    </a:cubicBezTo>
                    <a:cubicBezTo>
                      <a:pt x="857" y="2528"/>
                      <a:pt x="986" y="2499"/>
                      <a:pt x="1095" y="2449"/>
                    </a:cubicBezTo>
                    <a:cubicBezTo>
                      <a:pt x="1266" y="2601"/>
                      <a:pt x="1497" y="2703"/>
                      <a:pt x="1756" y="2723"/>
                    </a:cubicBezTo>
                    <a:cubicBezTo>
                      <a:pt x="2063" y="2747"/>
                      <a:pt x="2348" y="2651"/>
                      <a:pt x="2553" y="2479"/>
                    </a:cubicBezTo>
                    <a:cubicBezTo>
                      <a:pt x="2680" y="2561"/>
                      <a:pt x="2832" y="2614"/>
                      <a:pt x="2996" y="2626"/>
                    </a:cubicBezTo>
                    <a:cubicBezTo>
                      <a:pt x="3320" y="2651"/>
                      <a:pt x="3615" y="2516"/>
                      <a:pt x="3792" y="2293"/>
                    </a:cubicBezTo>
                    <a:cubicBezTo>
                      <a:pt x="3967" y="2156"/>
                      <a:pt x="4084" y="1957"/>
                      <a:pt x="4102" y="1728"/>
                    </a:cubicBezTo>
                    <a:cubicBezTo>
                      <a:pt x="4137" y="1270"/>
                      <a:pt x="3763" y="869"/>
                      <a:pt x="3266" y="83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7" name="Freeform 74">
                <a:extLst>
                  <a:ext uri="{FF2B5EF4-FFF2-40B4-BE49-F238E27FC236}">
                    <a16:creationId xmlns:a16="http://schemas.microsoft.com/office/drawing/2014/main" id="{36307D1F-6628-9946-B0E8-200F741DF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04263" y="-14370051"/>
                <a:ext cx="2979738" cy="1160463"/>
              </a:xfrm>
              <a:custGeom>
                <a:avLst/>
                <a:gdLst>
                  <a:gd name="T0" fmla="*/ 713 w 794"/>
                  <a:gd name="T1" fmla="*/ 288 h 309"/>
                  <a:gd name="T2" fmla="*/ 775 w 794"/>
                  <a:gd name="T3" fmla="*/ 152 h 309"/>
                  <a:gd name="T4" fmla="*/ 794 w 794"/>
                  <a:gd name="T5" fmla="*/ 122 h 309"/>
                  <a:gd name="T6" fmla="*/ 0 w 794"/>
                  <a:gd name="T7" fmla="*/ 309 h 309"/>
                  <a:gd name="T8" fmla="*/ 713 w 794"/>
                  <a:gd name="T9" fmla="*/ 28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4" h="309">
                    <a:moveTo>
                      <a:pt x="713" y="288"/>
                    </a:moveTo>
                    <a:cubicBezTo>
                      <a:pt x="729" y="242"/>
                      <a:pt x="749" y="196"/>
                      <a:pt x="775" y="152"/>
                    </a:cubicBezTo>
                    <a:cubicBezTo>
                      <a:pt x="781" y="141"/>
                      <a:pt x="788" y="132"/>
                      <a:pt x="794" y="122"/>
                    </a:cubicBezTo>
                    <a:cubicBezTo>
                      <a:pt x="489" y="0"/>
                      <a:pt x="158" y="75"/>
                      <a:pt x="0" y="309"/>
                    </a:cubicBezTo>
                    <a:cubicBezTo>
                      <a:pt x="190" y="181"/>
                      <a:pt x="464" y="167"/>
                      <a:pt x="713" y="288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8" name="Freeform 75">
                <a:extLst>
                  <a:ext uri="{FF2B5EF4-FFF2-40B4-BE49-F238E27FC236}">
                    <a16:creationId xmlns:a16="http://schemas.microsoft.com/office/drawing/2014/main" id="{AF16903B-BBB5-CC4B-BF2B-0C3DD21644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6863" y="-11091863"/>
                <a:ext cx="1370013" cy="901700"/>
              </a:xfrm>
              <a:custGeom>
                <a:avLst/>
                <a:gdLst>
                  <a:gd name="T0" fmla="*/ 335 w 365"/>
                  <a:gd name="T1" fmla="*/ 0 h 240"/>
                  <a:gd name="T2" fmla="*/ 0 w 365"/>
                  <a:gd name="T3" fmla="*/ 240 h 240"/>
                  <a:gd name="T4" fmla="*/ 365 w 365"/>
                  <a:gd name="T5" fmla="*/ 99 h 240"/>
                  <a:gd name="T6" fmla="*/ 335 w 365"/>
                  <a:gd name="T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240">
                    <a:moveTo>
                      <a:pt x="335" y="0"/>
                    </a:moveTo>
                    <a:cubicBezTo>
                      <a:pt x="191" y="50"/>
                      <a:pt x="73" y="135"/>
                      <a:pt x="0" y="240"/>
                    </a:cubicBezTo>
                    <a:cubicBezTo>
                      <a:pt x="99" y="169"/>
                      <a:pt x="225" y="119"/>
                      <a:pt x="365" y="99"/>
                    </a:cubicBezTo>
                    <a:cubicBezTo>
                      <a:pt x="352" y="67"/>
                      <a:pt x="342" y="33"/>
                      <a:pt x="335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9" name="Freeform 76">
                <a:extLst>
                  <a:ext uri="{FF2B5EF4-FFF2-40B4-BE49-F238E27FC236}">
                    <a16:creationId xmlns:a16="http://schemas.microsoft.com/office/drawing/2014/main" id="{C91F4EB3-967A-8A45-AF34-1DF427F09C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88850" y="-15844838"/>
                <a:ext cx="4187825" cy="1189038"/>
              </a:xfrm>
              <a:custGeom>
                <a:avLst/>
                <a:gdLst>
                  <a:gd name="T0" fmla="*/ 873 w 1116"/>
                  <a:gd name="T1" fmla="*/ 246 h 317"/>
                  <a:gd name="T2" fmla="*/ 975 w 1116"/>
                  <a:gd name="T3" fmla="*/ 317 h 317"/>
                  <a:gd name="T4" fmla="*/ 1116 w 1116"/>
                  <a:gd name="T5" fmla="*/ 176 h 317"/>
                  <a:gd name="T6" fmla="*/ 1013 w 1116"/>
                  <a:gd name="T7" fmla="*/ 106 h 317"/>
                  <a:gd name="T8" fmla="*/ 634 w 1116"/>
                  <a:gd name="T9" fmla="*/ 2 h 317"/>
                  <a:gd name="T10" fmla="*/ 0 w 1116"/>
                  <a:gd name="T11" fmla="*/ 307 h 317"/>
                  <a:gd name="T12" fmla="*/ 873 w 1116"/>
                  <a:gd name="T13" fmla="*/ 246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6" h="317">
                    <a:moveTo>
                      <a:pt x="873" y="246"/>
                    </a:moveTo>
                    <a:cubicBezTo>
                      <a:pt x="909" y="267"/>
                      <a:pt x="943" y="291"/>
                      <a:pt x="975" y="317"/>
                    </a:cubicBezTo>
                    <a:cubicBezTo>
                      <a:pt x="1116" y="176"/>
                      <a:pt x="1116" y="176"/>
                      <a:pt x="1116" y="176"/>
                    </a:cubicBezTo>
                    <a:cubicBezTo>
                      <a:pt x="1084" y="151"/>
                      <a:pt x="1050" y="126"/>
                      <a:pt x="1013" y="106"/>
                    </a:cubicBezTo>
                    <a:cubicBezTo>
                      <a:pt x="894" y="37"/>
                      <a:pt x="763" y="4"/>
                      <a:pt x="634" y="2"/>
                    </a:cubicBezTo>
                    <a:cubicBezTo>
                      <a:pt x="393" y="0"/>
                      <a:pt x="156" y="108"/>
                      <a:pt x="0" y="307"/>
                    </a:cubicBezTo>
                    <a:cubicBezTo>
                      <a:pt x="245" y="119"/>
                      <a:pt x="589" y="84"/>
                      <a:pt x="873" y="24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80" name="Freeform 77">
                <a:extLst>
                  <a:ext uri="{FF2B5EF4-FFF2-40B4-BE49-F238E27FC236}">
                    <a16:creationId xmlns:a16="http://schemas.microsoft.com/office/drawing/2014/main" id="{4DB8486A-42AF-6D4E-A162-7A883E02E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72640" y="-15370769"/>
                <a:ext cx="15000287" cy="9634541"/>
              </a:xfrm>
              <a:custGeom>
                <a:avLst/>
                <a:gdLst>
                  <a:gd name="T0" fmla="*/ 3125 w 3997"/>
                  <a:gd name="T1" fmla="*/ 796 h 2566"/>
                  <a:gd name="T2" fmla="*/ 3020 w 3997"/>
                  <a:gd name="T3" fmla="*/ 793 h 2566"/>
                  <a:gd name="T4" fmla="*/ 2727 w 3997"/>
                  <a:gd name="T5" fmla="*/ 233 h 2566"/>
                  <a:gd name="T6" fmla="*/ 2625 w 3997"/>
                  <a:gd name="T7" fmla="*/ 162 h 2566"/>
                  <a:gd name="T8" fmla="*/ 1752 w 3997"/>
                  <a:gd name="T9" fmla="*/ 223 h 2566"/>
                  <a:gd name="T10" fmla="*/ 1564 w 3997"/>
                  <a:gd name="T11" fmla="*/ 431 h 2566"/>
                  <a:gd name="T12" fmla="*/ 1545 w 3997"/>
                  <a:gd name="T13" fmla="*/ 461 h 2566"/>
                  <a:gd name="T14" fmla="*/ 1483 w 3997"/>
                  <a:gd name="T15" fmla="*/ 597 h 2566"/>
                  <a:gd name="T16" fmla="*/ 770 w 3997"/>
                  <a:gd name="T17" fmla="*/ 618 h 2566"/>
                  <a:gd name="T18" fmla="*/ 609 w 3997"/>
                  <a:gd name="T19" fmla="*/ 790 h 2566"/>
                  <a:gd name="T20" fmla="*/ 557 w 3997"/>
                  <a:gd name="T21" fmla="*/ 1182 h 2566"/>
                  <a:gd name="T22" fmla="*/ 587 w 3997"/>
                  <a:gd name="T23" fmla="*/ 1281 h 2566"/>
                  <a:gd name="T24" fmla="*/ 222 w 3997"/>
                  <a:gd name="T25" fmla="*/ 1422 h 2566"/>
                  <a:gd name="T26" fmla="*/ 62 w 3997"/>
                  <a:gd name="T27" fmla="*/ 1593 h 2566"/>
                  <a:gd name="T28" fmla="*/ 0 w 3997"/>
                  <a:gd name="T29" fmla="*/ 1812 h 2566"/>
                  <a:gd name="T30" fmla="*/ 614 w 3997"/>
                  <a:gd name="T31" fmla="*/ 2346 h 2566"/>
                  <a:gd name="T32" fmla="*/ 720 w 3997"/>
                  <a:gd name="T33" fmla="*/ 2353 h 2566"/>
                  <a:gd name="T34" fmla="*/ 1095 w 3997"/>
                  <a:gd name="T35" fmla="*/ 2274 h 2566"/>
                  <a:gd name="T36" fmla="*/ 1756 w 3997"/>
                  <a:gd name="T37" fmla="*/ 2548 h 2566"/>
                  <a:gd name="T38" fmla="*/ 2385 w 3997"/>
                  <a:gd name="T39" fmla="*/ 2418 h 2566"/>
                  <a:gd name="T40" fmla="*/ 2553 w 3997"/>
                  <a:gd name="T41" fmla="*/ 2304 h 2566"/>
                  <a:gd name="T42" fmla="*/ 2996 w 3997"/>
                  <a:gd name="T43" fmla="*/ 2451 h 2566"/>
                  <a:gd name="T44" fmla="*/ 3792 w 3997"/>
                  <a:gd name="T45" fmla="*/ 2118 h 2566"/>
                  <a:gd name="T46" fmla="*/ 3961 w 3997"/>
                  <a:gd name="T47" fmla="*/ 1693 h 2566"/>
                  <a:gd name="T48" fmla="*/ 3125 w 3997"/>
                  <a:gd name="T49" fmla="*/ 796 h 2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97" h="2566">
                    <a:moveTo>
                      <a:pt x="3125" y="796"/>
                    </a:moveTo>
                    <a:cubicBezTo>
                      <a:pt x="3090" y="793"/>
                      <a:pt x="3055" y="792"/>
                      <a:pt x="3020" y="793"/>
                    </a:cubicBezTo>
                    <a:cubicBezTo>
                      <a:pt x="3005" y="578"/>
                      <a:pt x="2902" y="373"/>
                      <a:pt x="2727" y="233"/>
                    </a:cubicBezTo>
                    <a:cubicBezTo>
                      <a:pt x="2695" y="207"/>
                      <a:pt x="2661" y="183"/>
                      <a:pt x="2625" y="162"/>
                    </a:cubicBezTo>
                    <a:cubicBezTo>
                      <a:pt x="2341" y="0"/>
                      <a:pt x="1997" y="35"/>
                      <a:pt x="1752" y="223"/>
                    </a:cubicBezTo>
                    <a:cubicBezTo>
                      <a:pt x="1679" y="279"/>
                      <a:pt x="1616" y="349"/>
                      <a:pt x="1564" y="431"/>
                    </a:cubicBezTo>
                    <a:cubicBezTo>
                      <a:pt x="1558" y="441"/>
                      <a:pt x="1551" y="450"/>
                      <a:pt x="1545" y="461"/>
                    </a:cubicBezTo>
                    <a:cubicBezTo>
                      <a:pt x="1519" y="505"/>
                      <a:pt x="1499" y="551"/>
                      <a:pt x="1483" y="597"/>
                    </a:cubicBezTo>
                    <a:cubicBezTo>
                      <a:pt x="1234" y="476"/>
                      <a:pt x="960" y="490"/>
                      <a:pt x="770" y="618"/>
                    </a:cubicBezTo>
                    <a:cubicBezTo>
                      <a:pt x="705" y="662"/>
                      <a:pt x="649" y="720"/>
                      <a:pt x="609" y="790"/>
                    </a:cubicBezTo>
                    <a:cubicBezTo>
                      <a:pt x="540" y="910"/>
                      <a:pt x="526" y="1048"/>
                      <a:pt x="557" y="1182"/>
                    </a:cubicBezTo>
                    <a:cubicBezTo>
                      <a:pt x="564" y="1215"/>
                      <a:pt x="574" y="1249"/>
                      <a:pt x="587" y="1281"/>
                    </a:cubicBezTo>
                    <a:cubicBezTo>
                      <a:pt x="447" y="1301"/>
                      <a:pt x="321" y="1351"/>
                      <a:pt x="222" y="1422"/>
                    </a:cubicBezTo>
                    <a:cubicBezTo>
                      <a:pt x="155" y="1471"/>
                      <a:pt x="100" y="1528"/>
                      <a:pt x="62" y="1593"/>
                    </a:cubicBezTo>
                    <a:cubicBezTo>
                      <a:pt x="22" y="1660"/>
                      <a:pt x="0" y="1734"/>
                      <a:pt x="0" y="1812"/>
                    </a:cubicBezTo>
                    <a:cubicBezTo>
                      <a:pt x="0" y="2084"/>
                      <a:pt x="266" y="2307"/>
                      <a:pt x="614" y="2346"/>
                    </a:cubicBezTo>
                    <a:cubicBezTo>
                      <a:pt x="648" y="2350"/>
                      <a:pt x="684" y="2353"/>
                      <a:pt x="720" y="2353"/>
                    </a:cubicBezTo>
                    <a:cubicBezTo>
                      <a:pt x="857" y="2353"/>
                      <a:pt x="986" y="2324"/>
                      <a:pt x="1095" y="2274"/>
                    </a:cubicBezTo>
                    <a:cubicBezTo>
                      <a:pt x="1266" y="2426"/>
                      <a:pt x="1497" y="2528"/>
                      <a:pt x="1756" y="2548"/>
                    </a:cubicBezTo>
                    <a:cubicBezTo>
                      <a:pt x="1987" y="2566"/>
                      <a:pt x="2205" y="2517"/>
                      <a:pt x="2385" y="2418"/>
                    </a:cubicBezTo>
                    <a:cubicBezTo>
                      <a:pt x="2446" y="2386"/>
                      <a:pt x="2502" y="2347"/>
                      <a:pt x="2553" y="2304"/>
                    </a:cubicBezTo>
                    <a:cubicBezTo>
                      <a:pt x="2680" y="2386"/>
                      <a:pt x="2832" y="2439"/>
                      <a:pt x="2996" y="2451"/>
                    </a:cubicBezTo>
                    <a:cubicBezTo>
                      <a:pt x="3320" y="2476"/>
                      <a:pt x="3615" y="2341"/>
                      <a:pt x="3792" y="2118"/>
                    </a:cubicBezTo>
                    <a:cubicBezTo>
                      <a:pt x="3887" y="1998"/>
                      <a:pt x="3949" y="1853"/>
                      <a:pt x="3961" y="1693"/>
                    </a:cubicBezTo>
                    <a:cubicBezTo>
                      <a:pt x="3997" y="1236"/>
                      <a:pt x="3622" y="834"/>
                      <a:pt x="3125" y="796"/>
                    </a:cubicBezTo>
                    <a:close/>
                  </a:path>
                </a:pathLst>
              </a:custGeom>
              <a:solidFill>
                <a:srgbClr val="0069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81" name="Freeform 78">
                <a:extLst>
                  <a:ext uri="{FF2B5EF4-FFF2-40B4-BE49-F238E27FC236}">
                    <a16:creationId xmlns:a16="http://schemas.microsoft.com/office/drawing/2014/main" id="{D54E6D1B-19C8-9E4F-B44E-406510FDC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3425" y="-15530513"/>
                <a:ext cx="10234611" cy="8809036"/>
              </a:xfrm>
              <a:custGeom>
                <a:avLst/>
                <a:gdLst>
                  <a:gd name="T0" fmla="*/ 2625 w 2727"/>
                  <a:gd name="T1" fmla="*/ 162 h 2346"/>
                  <a:gd name="T2" fmla="*/ 1752 w 2727"/>
                  <a:gd name="T3" fmla="*/ 223 h 2346"/>
                  <a:gd name="T4" fmla="*/ 1564 w 2727"/>
                  <a:gd name="T5" fmla="*/ 431 h 2346"/>
                  <a:gd name="T6" fmla="*/ 1545 w 2727"/>
                  <a:gd name="T7" fmla="*/ 461 h 2346"/>
                  <a:gd name="T8" fmla="*/ 1483 w 2727"/>
                  <a:gd name="T9" fmla="*/ 597 h 2346"/>
                  <a:gd name="T10" fmla="*/ 770 w 2727"/>
                  <a:gd name="T11" fmla="*/ 618 h 2346"/>
                  <a:gd name="T12" fmla="*/ 609 w 2727"/>
                  <a:gd name="T13" fmla="*/ 790 h 2346"/>
                  <a:gd name="T14" fmla="*/ 557 w 2727"/>
                  <a:gd name="T15" fmla="*/ 1182 h 2346"/>
                  <a:gd name="T16" fmla="*/ 587 w 2727"/>
                  <a:gd name="T17" fmla="*/ 1281 h 2346"/>
                  <a:gd name="T18" fmla="*/ 222 w 2727"/>
                  <a:gd name="T19" fmla="*/ 1422 h 2346"/>
                  <a:gd name="T20" fmla="*/ 62 w 2727"/>
                  <a:gd name="T21" fmla="*/ 1593 h 2346"/>
                  <a:gd name="T22" fmla="*/ 0 w 2727"/>
                  <a:gd name="T23" fmla="*/ 1812 h 2346"/>
                  <a:gd name="T24" fmla="*/ 614 w 2727"/>
                  <a:gd name="T25" fmla="*/ 2346 h 2346"/>
                  <a:gd name="T26" fmla="*/ 2727 w 2727"/>
                  <a:gd name="T27" fmla="*/ 233 h 2346"/>
                  <a:gd name="T28" fmla="*/ 2625 w 2727"/>
                  <a:gd name="T29" fmla="*/ 162 h 2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27" h="2346">
                    <a:moveTo>
                      <a:pt x="2625" y="162"/>
                    </a:moveTo>
                    <a:cubicBezTo>
                      <a:pt x="2341" y="0"/>
                      <a:pt x="1997" y="35"/>
                      <a:pt x="1752" y="223"/>
                    </a:cubicBezTo>
                    <a:cubicBezTo>
                      <a:pt x="1679" y="279"/>
                      <a:pt x="1616" y="349"/>
                      <a:pt x="1564" y="431"/>
                    </a:cubicBezTo>
                    <a:cubicBezTo>
                      <a:pt x="1558" y="441"/>
                      <a:pt x="1551" y="450"/>
                      <a:pt x="1545" y="461"/>
                    </a:cubicBezTo>
                    <a:cubicBezTo>
                      <a:pt x="1519" y="505"/>
                      <a:pt x="1499" y="551"/>
                      <a:pt x="1483" y="597"/>
                    </a:cubicBezTo>
                    <a:cubicBezTo>
                      <a:pt x="1234" y="476"/>
                      <a:pt x="960" y="490"/>
                      <a:pt x="770" y="618"/>
                    </a:cubicBezTo>
                    <a:cubicBezTo>
                      <a:pt x="705" y="662"/>
                      <a:pt x="649" y="720"/>
                      <a:pt x="609" y="790"/>
                    </a:cubicBezTo>
                    <a:cubicBezTo>
                      <a:pt x="540" y="910"/>
                      <a:pt x="526" y="1048"/>
                      <a:pt x="557" y="1182"/>
                    </a:cubicBezTo>
                    <a:cubicBezTo>
                      <a:pt x="564" y="1215"/>
                      <a:pt x="574" y="1249"/>
                      <a:pt x="587" y="1281"/>
                    </a:cubicBezTo>
                    <a:cubicBezTo>
                      <a:pt x="447" y="1301"/>
                      <a:pt x="321" y="1351"/>
                      <a:pt x="222" y="1422"/>
                    </a:cubicBezTo>
                    <a:cubicBezTo>
                      <a:pt x="155" y="1471"/>
                      <a:pt x="100" y="1528"/>
                      <a:pt x="62" y="1593"/>
                    </a:cubicBezTo>
                    <a:cubicBezTo>
                      <a:pt x="22" y="1660"/>
                      <a:pt x="0" y="1734"/>
                      <a:pt x="0" y="1812"/>
                    </a:cubicBezTo>
                    <a:cubicBezTo>
                      <a:pt x="0" y="2084"/>
                      <a:pt x="266" y="2307"/>
                      <a:pt x="614" y="2346"/>
                    </a:cubicBezTo>
                    <a:cubicBezTo>
                      <a:pt x="2727" y="233"/>
                      <a:pt x="2727" y="233"/>
                      <a:pt x="2727" y="233"/>
                    </a:cubicBezTo>
                    <a:cubicBezTo>
                      <a:pt x="2695" y="207"/>
                      <a:pt x="2661" y="183"/>
                      <a:pt x="2625" y="162"/>
                    </a:cubicBezTo>
                    <a:close/>
                  </a:path>
                </a:pathLst>
              </a:custGeom>
              <a:solidFill>
                <a:srgbClr val="0075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</p:grp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83D8E090-A6C7-EB4A-950D-9DA3D15B47FD}"/>
                </a:ext>
              </a:extLst>
            </p:cNvPr>
            <p:cNvSpPr/>
            <p:nvPr/>
          </p:nvSpPr>
          <p:spPr>
            <a:xfrm>
              <a:off x="2847144" y="3091710"/>
              <a:ext cx="194463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white"/>
                  </a:solidFill>
                  <a:latin typeface="+mj-lt"/>
                </a:rPr>
                <a:t>PRIVATE</a:t>
              </a:r>
            </a:p>
            <a:p>
              <a:pPr lvl="0" algn="ctr"/>
              <a:r>
                <a:rPr lang="en-US" sz="1200" b="1" dirty="0">
                  <a:solidFill>
                    <a:prstClr val="white"/>
                  </a:solidFill>
                  <a:latin typeface="+mj-lt"/>
                </a:rPr>
                <a:t>CLOUD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0D94EAFE-A3E1-994E-BA69-EA916AA32E18}"/>
              </a:ext>
            </a:extLst>
          </p:cNvPr>
          <p:cNvGrpSpPr/>
          <p:nvPr/>
        </p:nvGrpSpPr>
        <p:grpSpPr>
          <a:xfrm>
            <a:off x="5889049" y="3276600"/>
            <a:ext cx="2273687" cy="1530583"/>
            <a:chOff x="2679219" y="2457163"/>
            <a:chExt cx="2273687" cy="1530583"/>
          </a:xfrm>
        </p:grpSpPr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E936B229-27E2-4449-BFDA-3B7D98F1E3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79219" y="2457163"/>
              <a:ext cx="2273687" cy="1530583"/>
              <a:chOff x="18513425" y="-16187738"/>
              <a:chExt cx="15525749" cy="10451510"/>
            </a:xfrm>
          </p:grpSpPr>
          <p:sp>
            <p:nvSpPr>
              <p:cNvPr id="185" name="Freeform 73">
                <a:extLst>
                  <a:ext uri="{FF2B5EF4-FFF2-40B4-BE49-F238E27FC236}">
                    <a16:creationId xmlns:a16="http://schemas.microsoft.com/office/drawing/2014/main" id="{93CE3929-7CA6-CD4A-8D53-DACEE0FBF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3425" y="-16187738"/>
                <a:ext cx="15525749" cy="10315577"/>
              </a:xfrm>
              <a:custGeom>
                <a:avLst/>
                <a:gdLst>
                  <a:gd name="T0" fmla="*/ 3266 w 4137"/>
                  <a:gd name="T1" fmla="*/ 830 h 2747"/>
                  <a:gd name="T2" fmla="*/ 3161 w 4137"/>
                  <a:gd name="T3" fmla="*/ 827 h 2747"/>
                  <a:gd name="T4" fmla="*/ 2868 w 4137"/>
                  <a:gd name="T5" fmla="*/ 267 h 2747"/>
                  <a:gd name="T6" fmla="*/ 2765 w 4137"/>
                  <a:gd name="T7" fmla="*/ 197 h 2747"/>
                  <a:gd name="T8" fmla="*/ 1752 w 4137"/>
                  <a:gd name="T9" fmla="*/ 398 h 2747"/>
                  <a:gd name="T10" fmla="*/ 1564 w 4137"/>
                  <a:gd name="T11" fmla="*/ 606 h 2747"/>
                  <a:gd name="T12" fmla="*/ 770 w 4137"/>
                  <a:gd name="T13" fmla="*/ 793 h 2747"/>
                  <a:gd name="T14" fmla="*/ 609 w 4137"/>
                  <a:gd name="T15" fmla="*/ 965 h 2747"/>
                  <a:gd name="T16" fmla="*/ 557 w 4137"/>
                  <a:gd name="T17" fmla="*/ 1357 h 2747"/>
                  <a:gd name="T18" fmla="*/ 222 w 4137"/>
                  <a:gd name="T19" fmla="*/ 1597 h 2747"/>
                  <a:gd name="T20" fmla="*/ 0 w 4137"/>
                  <a:gd name="T21" fmla="*/ 1987 h 2747"/>
                  <a:gd name="T22" fmla="*/ 614 w 4137"/>
                  <a:gd name="T23" fmla="*/ 2521 h 2747"/>
                  <a:gd name="T24" fmla="*/ 720 w 4137"/>
                  <a:gd name="T25" fmla="*/ 2528 h 2747"/>
                  <a:gd name="T26" fmla="*/ 1095 w 4137"/>
                  <a:gd name="T27" fmla="*/ 2449 h 2747"/>
                  <a:gd name="T28" fmla="*/ 1756 w 4137"/>
                  <a:gd name="T29" fmla="*/ 2723 h 2747"/>
                  <a:gd name="T30" fmla="*/ 2553 w 4137"/>
                  <a:gd name="T31" fmla="*/ 2479 h 2747"/>
                  <a:gd name="T32" fmla="*/ 2996 w 4137"/>
                  <a:gd name="T33" fmla="*/ 2626 h 2747"/>
                  <a:gd name="T34" fmla="*/ 3792 w 4137"/>
                  <a:gd name="T35" fmla="*/ 2293 h 2747"/>
                  <a:gd name="T36" fmla="*/ 4102 w 4137"/>
                  <a:gd name="T37" fmla="*/ 1728 h 2747"/>
                  <a:gd name="T38" fmla="*/ 3266 w 4137"/>
                  <a:gd name="T39" fmla="*/ 830 h 2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137" h="2747">
                    <a:moveTo>
                      <a:pt x="3266" y="830"/>
                    </a:moveTo>
                    <a:cubicBezTo>
                      <a:pt x="3230" y="827"/>
                      <a:pt x="3195" y="826"/>
                      <a:pt x="3161" y="827"/>
                    </a:cubicBezTo>
                    <a:cubicBezTo>
                      <a:pt x="3146" y="612"/>
                      <a:pt x="3042" y="407"/>
                      <a:pt x="2868" y="267"/>
                    </a:cubicBezTo>
                    <a:cubicBezTo>
                      <a:pt x="2836" y="242"/>
                      <a:pt x="2802" y="217"/>
                      <a:pt x="2765" y="197"/>
                    </a:cubicBezTo>
                    <a:cubicBezTo>
                      <a:pt x="2421" y="0"/>
                      <a:pt x="1991" y="93"/>
                      <a:pt x="1752" y="398"/>
                    </a:cubicBezTo>
                    <a:cubicBezTo>
                      <a:pt x="1679" y="454"/>
                      <a:pt x="1616" y="524"/>
                      <a:pt x="1564" y="606"/>
                    </a:cubicBezTo>
                    <a:cubicBezTo>
                      <a:pt x="1259" y="484"/>
                      <a:pt x="928" y="559"/>
                      <a:pt x="770" y="793"/>
                    </a:cubicBezTo>
                    <a:cubicBezTo>
                      <a:pt x="705" y="837"/>
                      <a:pt x="649" y="895"/>
                      <a:pt x="609" y="965"/>
                    </a:cubicBezTo>
                    <a:cubicBezTo>
                      <a:pt x="540" y="1085"/>
                      <a:pt x="526" y="1223"/>
                      <a:pt x="557" y="1357"/>
                    </a:cubicBezTo>
                    <a:cubicBezTo>
                      <a:pt x="413" y="1407"/>
                      <a:pt x="295" y="1492"/>
                      <a:pt x="222" y="1597"/>
                    </a:cubicBezTo>
                    <a:cubicBezTo>
                      <a:pt x="85" y="1696"/>
                      <a:pt x="0" y="1834"/>
                      <a:pt x="0" y="1987"/>
                    </a:cubicBezTo>
                    <a:cubicBezTo>
                      <a:pt x="0" y="2259"/>
                      <a:pt x="266" y="2482"/>
                      <a:pt x="614" y="2521"/>
                    </a:cubicBezTo>
                    <a:cubicBezTo>
                      <a:pt x="648" y="2525"/>
                      <a:pt x="684" y="2528"/>
                      <a:pt x="720" y="2528"/>
                    </a:cubicBezTo>
                    <a:cubicBezTo>
                      <a:pt x="857" y="2528"/>
                      <a:pt x="986" y="2499"/>
                      <a:pt x="1095" y="2449"/>
                    </a:cubicBezTo>
                    <a:cubicBezTo>
                      <a:pt x="1266" y="2601"/>
                      <a:pt x="1497" y="2703"/>
                      <a:pt x="1756" y="2723"/>
                    </a:cubicBezTo>
                    <a:cubicBezTo>
                      <a:pt x="2063" y="2747"/>
                      <a:pt x="2348" y="2651"/>
                      <a:pt x="2553" y="2479"/>
                    </a:cubicBezTo>
                    <a:cubicBezTo>
                      <a:pt x="2680" y="2561"/>
                      <a:pt x="2832" y="2614"/>
                      <a:pt x="2996" y="2626"/>
                    </a:cubicBezTo>
                    <a:cubicBezTo>
                      <a:pt x="3320" y="2651"/>
                      <a:pt x="3615" y="2516"/>
                      <a:pt x="3792" y="2293"/>
                    </a:cubicBezTo>
                    <a:cubicBezTo>
                      <a:pt x="3967" y="2156"/>
                      <a:pt x="4084" y="1957"/>
                      <a:pt x="4102" y="1728"/>
                    </a:cubicBezTo>
                    <a:cubicBezTo>
                      <a:pt x="4137" y="1270"/>
                      <a:pt x="3763" y="869"/>
                      <a:pt x="3266" y="8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86" name="Freeform 74">
                <a:extLst>
                  <a:ext uri="{FF2B5EF4-FFF2-40B4-BE49-F238E27FC236}">
                    <a16:creationId xmlns:a16="http://schemas.microsoft.com/office/drawing/2014/main" id="{4F1C97DA-8BE0-4442-B6D4-18F99AD89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04263" y="-14370051"/>
                <a:ext cx="2979738" cy="1160463"/>
              </a:xfrm>
              <a:custGeom>
                <a:avLst/>
                <a:gdLst>
                  <a:gd name="T0" fmla="*/ 713 w 794"/>
                  <a:gd name="T1" fmla="*/ 288 h 309"/>
                  <a:gd name="T2" fmla="*/ 775 w 794"/>
                  <a:gd name="T3" fmla="*/ 152 h 309"/>
                  <a:gd name="T4" fmla="*/ 794 w 794"/>
                  <a:gd name="T5" fmla="*/ 122 h 309"/>
                  <a:gd name="T6" fmla="*/ 0 w 794"/>
                  <a:gd name="T7" fmla="*/ 309 h 309"/>
                  <a:gd name="T8" fmla="*/ 713 w 794"/>
                  <a:gd name="T9" fmla="*/ 28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4" h="309">
                    <a:moveTo>
                      <a:pt x="713" y="288"/>
                    </a:moveTo>
                    <a:cubicBezTo>
                      <a:pt x="729" y="242"/>
                      <a:pt x="749" y="196"/>
                      <a:pt x="775" y="152"/>
                    </a:cubicBezTo>
                    <a:cubicBezTo>
                      <a:pt x="781" y="141"/>
                      <a:pt x="788" y="132"/>
                      <a:pt x="794" y="122"/>
                    </a:cubicBezTo>
                    <a:cubicBezTo>
                      <a:pt x="489" y="0"/>
                      <a:pt x="158" y="75"/>
                      <a:pt x="0" y="309"/>
                    </a:cubicBezTo>
                    <a:cubicBezTo>
                      <a:pt x="190" y="181"/>
                      <a:pt x="464" y="167"/>
                      <a:pt x="713" y="288"/>
                    </a:cubicBezTo>
                    <a:close/>
                  </a:path>
                </a:pathLst>
              </a:custGeom>
              <a:solidFill>
                <a:srgbClr val="007C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87" name="Freeform 75">
                <a:extLst>
                  <a:ext uri="{FF2B5EF4-FFF2-40B4-BE49-F238E27FC236}">
                    <a16:creationId xmlns:a16="http://schemas.microsoft.com/office/drawing/2014/main" id="{E470F7A6-228E-E64B-A7D9-D8BBCE1721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46863" y="-11091863"/>
                <a:ext cx="1370013" cy="901700"/>
              </a:xfrm>
              <a:custGeom>
                <a:avLst/>
                <a:gdLst>
                  <a:gd name="T0" fmla="*/ 335 w 365"/>
                  <a:gd name="T1" fmla="*/ 0 h 240"/>
                  <a:gd name="T2" fmla="*/ 0 w 365"/>
                  <a:gd name="T3" fmla="*/ 240 h 240"/>
                  <a:gd name="T4" fmla="*/ 365 w 365"/>
                  <a:gd name="T5" fmla="*/ 99 h 240"/>
                  <a:gd name="T6" fmla="*/ 335 w 365"/>
                  <a:gd name="T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240">
                    <a:moveTo>
                      <a:pt x="335" y="0"/>
                    </a:moveTo>
                    <a:cubicBezTo>
                      <a:pt x="191" y="50"/>
                      <a:pt x="73" y="135"/>
                      <a:pt x="0" y="240"/>
                    </a:cubicBezTo>
                    <a:cubicBezTo>
                      <a:pt x="99" y="169"/>
                      <a:pt x="225" y="119"/>
                      <a:pt x="365" y="99"/>
                    </a:cubicBezTo>
                    <a:cubicBezTo>
                      <a:pt x="352" y="67"/>
                      <a:pt x="342" y="33"/>
                      <a:pt x="335" y="0"/>
                    </a:cubicBezTo>
                    <a:close/>
                  </a:path>
                </a:pathLst>
              </a:custGeom>
              <a:solidFill>
                <a:srgbClr val="007C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88" name="Freeform 76">
                <a:extLst>
                  <a:ext uri="{FF2B5EF4-FFF2-40B4-BE49-F238E27FC236}">
                    <a16:creationId xmlns:a16="http://schemas.microsoft.com/office/drawing/2014/main" id="{903D0952-09E0-674F-98F9-DED15085C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88850" y="-15844838"/>
                <a:ext cx="4187825" cy="1189038"/>
              </a:xfrm>
              <a:custGeom>
                <a:avLst/>
                <a:gdLst>
                  <a:gd name="T0" fmla="*/ 873 w 1116"/>
                  <a:gd name="T1" fmla="*/ 246 h 317"/>
                  <a:gd name="T2" fmla="*/ 975 w 1116"/>
                  <a:gd name="T3" fmla="*/ 317 h 317"/>
                  <a:gd name="T4" fmla="*/ 1116 w 1116"/>
                  <a:gd name="T5" fmla="*/ 176 h 317"/>
                  <a:gd name="T6" fmla="*/ 1013 w 1116"/>
                  <a:gd name="T7" fmla="*/ 106 h 317"/>
                  <a:gd name="T8" fmla="*/ 634 w 1116"/>
                  <a:gd name="T9" fmla="*/ 2 h 317"/>
                  <a:gd name="T10" fmla="*/ 0 w 1116"/>
                  <a:gd name="T11" fmla="*/ 307 h 317"/>
                  <a:gd name="T12" fmla="*/ 873 w 1116"/>
                  <a:gd name="T13" fmla="*/ 246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6" h="317">
                    <a:moveTo>
                      <a:pt x="873" y="246"/>
                    </a:moveTo>
                    <a:cubicBezTo>
                      <a:pt x="909" y="267"/>
                      <a:pt x="943" y="291"/>
                      <a:pt x="975" y="317"/>
                    </a:cubicBezTo>
                    <a:cubicBezTo>
                      <a:pt x="1116" y="176"/>
                      <a:pt x="1116" y="176"/>
                      <a:pt x="1116" y="176"/>
                    </a:cubicBezTo>
                    <a:cubicBezTo>
                      <a:pt x="1084" y="151"/>
                      <a:pt x="1050" y="126"/>
                      <a:pt x="1013" y="106"/>
                    </a:cubicBezTo>
                    <a:cubicBezTo>
                      <a:pt x="894" y="37"/>
                      <a:pt x="763" y="4"/>
                      <a:pt x="634" y="2"/>
                    </a:cubicBezTo>
                    <a:cubicBezTo>
                      <a:pt x="393" y="0"/>
                      <a:pt x="156" y="108"/>
                      <a:pt x="0" y="307"/>
                    </a:cubicBezTo>
                    <a:cubicBezTo>
                      <a:pt x="245" y="119"/>
                      <a:pt x="589" y="84"/>
                      <a:pt x="873" y="246"/>
                    </a:cubicBezTo>
                    <a:close/>
                  </a:path>
                </a:pathLst>
              </a:custGeom>
              <a:solidFill>
                <a:srgbClr val="007C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89" name="Freeform 77">
                <a:extLst>
                  <a:ext uri="{FF2B5EF4-FFF2-40B4-BE49-F238E27FC236}">
                    <a16:creationId xmlns:a16="http://schemas.microsoft.com/office/drawing/2014/main" id="{5CC82342-E925-A048-959E-72F62A773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72640" y="-15370769"/>
                <a:ext cx="15000287" cy="9634541"/>
              </a:xfrm>
              <a:custGeom>
                <a:avLst/>
                <a:gdLst>
                  <a:gd name="T0" fmla="*/ 3125 w 3997"/>
                  <a:gd name="T1" fmla="*/ 796 h 2566"/>
                  <a:gd name="T2" fmla="*/ 3020 w 3997"/>
                  <a:gd name="T3" fmla="*/ 793 h 2566"/>
                  <a:gd name="T4" fmla="*/ 2727 w 3997"/>
                  <a:gd name="T5" fmla="*/ 233 h 2566"/>
                  <a:gd name="T6" fmla="*/ 2625 w 3997"/>
                  <a:gd name="T7" fmla="*/ 162 h 2566"/>
                  <a:gd name="T8" fmla="*/ 1752 w 3997"/>
                  <a:gd name="T9" fmla="*/ 223 h 2566"/>
                  <a:gd name="T10" fmla="*/ 1564 w 3997"/>
                  <a:gd name="T11" fmla="*/ 431 h 2566"/>
                  <a:gd name="T12" fmla="*/ 1545 w 3997"/>
                  <a:gd name="T13" fmla="*/ 461 h 2566"/>
                  <a:gd name="T14" fmla="*/ 1483 w 3997"/>
                  <a:gd name="T15" fmla="*/ 597 h 2566"/>
                  <a:gd name="T16" fmla="*/ 770 w 3997"/>
                  <a:gd name="T17" fmla="*/ 618 h 2566"/>
                  <a:gd name="T18" fmla="*/ 609 w 3997"/>
                  <a:gd name="T19" fmla="*/ 790 h 2566"/>
                  <a:gd name="T20" fmla="*/ 557 w 3997"/>
                  <a:gd name="T21" fmla="*/ 1182 h 2566"/>
                  <a:gd name="T22" fmla="*/ 587 w 3997"/>
                  <a:gd name="T23" fmla="*/ 1281 h 2566"/>
                  <a:gd name="T24" fmla="*/ 222 w 3997"/>
                  <a:gd name="T25" fmla="*/ 1422 h 2566"/>
                  <a:gd name="T26" fmla="*/ 62 w 3997"/>
                  <a:gd name="T27" fmla="*/ 1593 h 2566"/>
                  <a:gd name="T28" fmla="*/ 0 w 3997"/>
                  <a:gd name="T29" fmla="*/ 1812 h 2566"/>
                  <a:gd name="T30" fmla="*/ 614 w 3997"/>
                  <a:gd name="T31" fmla="*/ 2346 h 2566"/>
                  <a:gd name="T32" fmla="*/ 720 w 3997"/>
                  <a:gd name="T33" fmla="*/ 2353 h 2566"/>
                  <a:gd name="T34" fmla="*/ 1095 w 3997"/>
                  <a:gd name="T35" fmla="*/ 2274 h 2566"/>
                  <a:gd name="T36" fmla="*/ 1756 w 3997"/>
                  <a:gd name="T37" fmla="*/ 2548 h 2566"/>
                  <a:gd name="T38" fmla="*/ 2385 w 3997"/>
                  <a:gd name="T39" fmla="*/ 2418 h 2566"/>
                  <a:gd name="T40" fmla="*/ 2553 w 3997"/>
                  <a:gd name="T41" fmla="*/ 2304 h 2566"/>
                  <a:gd name="T42" fmla="*/ 2996 w 3997"/>
                  <a:gd name="T43" fmla="*/ 2451 h 2566"/>
                  <a:gd name="T44" fmla="*/ 3792 w 3997"/>
                  <a:gd name="T45" fmla="*/ 2118 h 2566"/>
                  <a:gd name="T46" fmla="*/ 3961 w 3997"/>
                  <a:gd name="T47" fmla="*/ 1693 h 2566"/>
                  <a:gd name="T48" fmla="*/ 3125 w 3997"/>
                  <a:gd name="T49" fmla="*/ 796 h 2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97" h="2566">
                    <a:moveTo>
                      <a:pt x="3125" y="796"/>
                    </a:moveTo>
                    <a:cubicBezTo>
                      <a:pt x="3090" y="793"/>
                      <a:pt x="3055" y="792"/>
                      <a:pt x="3020" y="793"/>
                    </a:cubicBezTo>
                    <a:cubicBezTo>
                      <a:pt x="3005" y="578"/>
                      <a:pt x="2902" y="373"/>
                      <a:pt x="2727" y="233"/>
                    </a:cubicBezTo>
                    <a:cubicBezTo>
                      <a:pt x="2695" y="207"/>
                      <a:pt x="2661" y="183"/>
                      <a:pt x="2625" y="162"/>
                    </a:cubicBezTo>
                    <a:cubicBezTo>
                      <a:pt x="2341" y="0"/>
                      <a:pt x="1997" y="35"/>
                      <a:pt x="1752" y="223"/>
                    </a:cubicBezTo>
                    <a:cubicBezTo>
                      <a:pt x="1679" y="279"/>
                      <a:pt x="1616" y="349"/>
                      <a:pt x="1564" y="431"/>
                    </a:cubicBezTo>
                    <a:cubicBezTo>
                      <a:pt x="1558" y="441"/>
                      <a:pt x="1551" y="450"/>
                      <a:pt x="1545" y="461"/>
                    </a:cubicBezTo>
                    <a:cubicBezTo>
                      <a:pt x="1519" y="505"/>
                      <a:pt x="1499" y="551"/>
                      <a:pt x="1483" y="597"/>
                    </a:cubicBezTo>
                    <a:cubicBezTo>
                      <a:pt x="1234" y="476"/>
                      <a:pt x="960" y="490"/>
                      <a:pt x="770" y="618"/>
                    </a:cubicBezTo>
                    <a:cubicBezTo>
                      <a:pt x="705" y="662"/>
                      <a:pt x="649" y="720"/>
                      <a:pt x="609" y="790"/>
                    </a:cubicBezTo>
                    <a:cubicBezTo>
                      <a:pt x="540" y="910"/>
                      <a:pt x="526" y="1048"/>
                      <a:pt x="557" y="1182"/>
                    </a:cubicBezTo>
                    <a:cubicBezTo>
                      <a:pt x="564" y="1215"/>
                      <a:pt x="574" y="1249"/>
                      <a:pt x="587" y="1281"/>
                    </a:cubicBezTo>
                    <a:cubicBezTo>
                      <a:pt x="447" y="1301"/>
                      <a:pt x="321" y="1351"/>
                      <a:pt x="222" y="1422"/>
                    </a:cubicBezTo>
                    <a:cubicBezTo>
                      <a:pt x="155" y="1471"/>
                      <a:pt x="100" y="1528"/>
                      <a:pt x="62" y="1593"/>
                    </a:cubicBezTo>
                    <a:cubicBezTo>
                      <a:pt x="22" y="1660"/>
                      <a:pt x="0" y="1734"/>
                      <a:pt x="0" y="1812"/>
                    </a:cubicBezTo>
                    <a:cubicBezTo>
                      <a:pt x="0" y="2084"/>
                      <a:pt x="266" y="2307"/>
                      <a:pt x="614" y="2346"/>
                    </a:cubicBezTo>
                    <a:cubicBezTo>
                      <a:pt x="648" y="2350"/>
                      <a:pt x="684" y="2353"/>
                      <a:pt x="720" y="2353"/>
                    </a:cubicBezTo>
                    <a:cubicBezTo>
                      <a:pt x="857" y="2353"/>
                      <a:pt x="986" y="2324"/>
                      <a:pt x="1095" y="2274"/>
                    </a:cubicBezTo>
                    <a:cubicBezTo>
                      <a:pt x="1266" y="2426"/>
                      <a:pt x="1497" y="2528"/>
                      <a:pt x="1756" y="2548"/>
                    </a:cubicBezTo>
                    <a:cubicBezTo>
                      <a:pt x="1987" y="2566"/>
                      <a:pt x="2205" y="2517"/>
                      <a:pt x="2385" y="2418"/>
                    </a:cubicBezTo>
                    <a:cubicBezTo>
                      <a:pt x="2446" y="2386"/>
                      <a:pt x="2502" y="2347"/>
                      <a:pt x="2553" y="2304"/>
                    </a:cubicBezTo>
                    <a:cubicBezTo>
                      <a:pt x="2680" y="2386"/>
                      <a:pt x="2832" y="2439"/>
                      <a:pt x="2996" y="2451"/>
                    </a:cubicBezTo>
                    <a:cubicBezTo>
                      <a:pt x="3320" y="2476"/>
                      <a:pt x="3615" y="2341"/>
                      <a:pt x="3792" y="2118"/>
                    </a:cubicBezTo>
                    <a:cubicBezTo>
                      <a:pt x="3887" y="1998"/>
                      <a:pt x="3949" y="1853"/>
                      <a:pt x="3961" y="1693"/>
                    </a:cubicBezTo>
                    <a:cubicBezTo>
                      <a:pt x="3997" y="1236"/>
                      <a:pt x="3622" y="834"/>
                      <a:pt x="3125" y="796"/>
                    </a:cubicBezTo>
                    <a:close/>
                  </a:path>
                </a:pathLst>
              </a:custGeom>
              <a:solidFill>
                <a:srgbClr val="0095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90" name="Freeform 78">
                <a:extLst>
                  <a:ext uri="{FF2B5EF4-FFF2-40B4-BE49-F238E27FC236}">
                    <a16:creationId xmlns:a16="http://schemas.microsoft.com/office/drawing/2014/main" id="{3DAFE0E4-9B3A-BD42-99B6-FD8622139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3425" y="-15530513"/>
                <a:ext cx="10234611" cy="8809036"/>
              </a:xfrm>
              <a:custGeom>
                <a:avLst/>
                <a:gdLst>
                  <a:gd name="T0" fmla="*/ 2625 w 2727"/>
                  <a:gd name="T1" fmla="*/ 162 h 2346"/>
                  <a:gd name="T2" fmla="*/ 1752 w 2727"/>
                  <a:gd name="T3" fmla="*/ 223 h 2346"/>
                  <a:gd name="T4" fmla="*/ 1564 w 2727"/>
                  <a:gd name="T5" fmla="*/ 431 h 2346"/>
                  <a:gd name="T6" fmla="*/ 1545 w 2727"/>
                  <a:gd name="T7" fmla="*/ 461 h 2346"/>
                  <a:gd name="T8" fmla="*/ 1483 w 2727"/>
                  <a:gd name="T9" fmla="*/ 597 h 2346"/>
                  <a:gd name="T10" fmla="*/ 770 w 2727"/>
                  <a:gd name="T11" fmla="*/ 618 h 2346"/>
                  <a:gd name="T12" fmla="*/ 609 w 2727"/>
                  <a:gd name="T13" fmla="*/ 790 h 2346"/>
                  <a:gd name="T14" fmla="*/ 557 w 2727"/>
                  <a:gd name="T15" fmla="*/ 1182 h 2346"/>
                  <a:gd name="T16" fmla="*/ 587 w 2727"/>
                  <a:gd name="T17" fmla="*/ 1281 h 2346"/>
                  <a:gd name="T18" fmla="*/ 222 w 2727"/>
                  <a:gd name="T19" fmla="*/ 1422 h 2346"/>
                  <a:gd name="T20" fmla="*/ 62 w 2727"/>
                  <a:gd name="T21" fmla="*/ 1593 h 2346"/>
                  <a:gd name="T22" fmla="*/ 0 w 2727"/>
                  <a:gd name="T23" fmla="*/ 1812 h 2346"/>
                  <a:gd name="T24" fmla="*/ 614 w 2727"/>
                  <a:gd name="T25" fmla="*/ 2346 h 2346"/>
                  <a:gd name="T26" fmla="*/ 2727 w 2727"/>
                  <a:gd name="T27" fmla="*/ 233 h 2346"/>
                  <a:gd name="T28" fmla="*/ 2625 w 2727"/>
                  <a:gd name="T29" fmla="*/ 162 h 2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27" h="2346">
                    <a:moveTo>
                      <a:pt x="2625" y="162"/>
                    </a:moveTo>
                    <a:cubicBezTo>
                      <a:pt x="2341" y="0"/>
                      <a:pt x="1997" y="35"/>
                      <a:pt x="1752" y="223"/>
                    </a:cubicBezTo>
                    <a:cubicBezTo>
                      <a:pt x="1679" y="279"/>
                      <a:pt x="1616" y="349"/>
                      <a:pt x="1564" y="431"/>
                    </a:cubicBezTo>
                    <a:cubicBezTo>
                      <a:pt x="1558" y="441"/>
                      <a:pt x="1551" y="450"/>
                      <a:pt x="1545" y="461"/>
                    </a:cubicBezTo>
                    <a:cubicBezTo>
                      <a:pt x="1519" y="505"/>
                      <a:pt x="1499" y="551"/>
                      <a:pt x="1483" y="597"/>
                    </a:cubicBezTo>
                    <a:cubicBezTo>
                      <a:pt x="1234" y="476"/>
                      <a:pt x="960" y="490"/>
                      <a:pt x="770" y="618"/>
                    </a:cubicBezTo>
                    <a:cubicBezTo>
                      <a:pt x="705" y="662"/>
                      <a:pt x="649" y="720"/>
                      <a:pt x="609" y="790"/>
                    </a:cubicBezTo>
                    <a:cubicBezTo>
                      <a:pt x="540" y="910"/>
                      <a:pt x="526" y="1048"/>
                      <a:pt x="557" y="1182"/>
                    </a:cubicBezTo>
                    <a:cubicBezTo>
                      <a:pt x="564" y="1215"/>
                      <a:pt x="574" y="1249"/>
                      <a:pt x="587" y="1281"/>
                    </a:cubicBezTo>
                    <a:cubicBezTo>
                      <a:pt x="447" y="1301"/>
                      <a:pt x="321" y="1351"/>
                      <a:pt x="222" y="1422"/>
                    </a:cubicBezTo>
                    <a:cubicBezTo>
                      <a:pt x="155" y="1471"/>
                      <a:pt x="100" y="1528"/>
                      <a:pt x="62" y="1593"/>
                    </a:cubicBezTo>
                    <a:cubicBezTo>
                      <a:pt x="22" y="1660"/>
                      <a:pt x="0" y="1734"/>
                      <a:pt x="0" y="1812"/>
                    </a:cubicBezTo>
                    <a:cubicBezTo>
                      <a:pt x="0" y="2084"/>
                      <a:pt x="266" y="2307"/>
                      <a:pt x="614" y="2346"/>
                    </a:cubicBezTo>
                    <a:cubicBezTo>
                      <a:pt x="2727" y="233"/>
                      <a:pt x="2727" y="233"/>
                      <a:pt x="2727" y="233"/>
                    </a:cubicBezTo>
                    <a:cubicBezTo>
                      <a:pt x="2695" y="207"/>
                      <a:pt x="2661" y="183"/>
                      <a:pt x="2625" y="162"/>
                    </a:cubicBezTo>
                    <a:close/>
                  </a:path>
                </a:pathLst>
              </a:custGeom>
              <a:solidFill>
                <a:srgbClr val="00A1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j-lt"/>
                </a:endParaRPr>
              </a:p>
            </p:txBody>
          </p:sp>
        </p:grp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54C1F033-F94D-E242-97BC-30511FCD41E4}"/>
                </a:ext>
              </a:extLst>
            </p:cNvPr>
            <p:cNvSpPr/>
            <p:nvPr/>
          </p:nvSpPr>
          <p:spPr>
            <a:xfrm>
              <a:off x="2847144" y="3091710"/>
              <a:ext cx="194463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white"/>
                  </a:solidFill>
                  <a:latin typeface="+mj-lt"/>
                </a:rPr>
                <a:t>PUBLIC</a:t>
              </a:r>
            </a:p>
            <a:p>
              <a:pPr lvl="0" algn="ctr"/>
              <a:r>
                <a:rPr lang="en-US" sz="1200" b="1" dirty="0">
                  <a:solidFill>
                    <a:prstClr val="white"/>
                  </a:solidFill>
                  <a:latin typeface="+mj-lt"/>
                </a:rPr>
                <a:t>CLOUD</a:t>
              </a:r>
            </a:p>
          </p:txBody>
        </p:sp>
      </p:grp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9C61884B-6902-3E48-96B5-CB4F76E41171}"/>
              </a:ext>
            </a:extLst>
          </p:cNvPr>
          <p:cNvSpPr>
            <a:spLocks noChangeAspect="1"/>
          </p:cNvSpPr>
          <p:nvPr/>
        </p:nvSpPr>
        <p:spPr>
          <a:xfrm>
            <a:off x="4253929" y="1951752"/>
            <a:ext cx="229334" cy="229750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  <a:cs typeface="Avenir Medium"/>
              </a:rPr>
              <a:t>VM</a:t>
            </a: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3D5C2814-2B81-1E48-A257-F3FE7536EEA7}"/>
              </a:ext>
            </a:extLst>
          </p:cNvPr>
          <p:cNvSpPr>
            <a:spLocks noChangeAspect="1"/>
          </p:cNvSpPr>
          <p:nvPr/>
        </p:nvSpPr>
        <p:spPr>
          <a:xfrm>
            <a:off x="4558762" y="2004471"/>
            <a:ext cx="229334" cy="229750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  <a:cs typeface="Avenir Medium"/>
              </a:rPr>
              <a:t>VM</a:t>
            </a:r>
          </a:p>
        </p:txBody>
      </p: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B3BF8EEC-B8DA-CE4E-B512-FFD5F91DC519}"/>
              </a:ext>
            </a:extLst>
          </p:cNvPr>
          <p:cNvSpPr>
            <a:spLocks noChangeAspect="1"/>
          </p:cNvSpPr>
          <p:nvPr/>
        </p:nvSpPr>
        <p:spPr>
          <a:xfrm>
            <a:off x="3918347" y="2006508"/>
            <a:ext cx="229334" cy="229750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  <a:cs typeface="Avenir Medium"/>
              </a:rPr>
              <a:t>VM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48AD384F-ADBB-1C43-ACF0-549AD6F294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4862" y="1309186"/>
            <a:ext cx="497774" cy="57332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6D842127-34BA-7F4C-A379-90148FAD12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172" y="2652097"/>
            <a:ext cx="533400" cy="53340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1D1B0485-41F8-CC43-BC2C-1443DE1669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989" y="2666207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6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VMware Site Recovery – built for VMware Cloud on AWS</a:t>
            </a:r>
          </a:p>
        </p:txBody>
      </p:sp>
      <p:sp>
        <p:nvSpPr>
          <p:cNvPr id="32" name="Subtitle 31">
            <a:extLst>
              <a:ext uri="{FF2B5EF4-FFF2-40B4-BE49-F238E27FC236}">
                <a16:creationId xmlns:a16="http://schemas.microsoft.com/office/drawing/2014/main" id="{44DC8C1B-4400-6C42-8C5D-DCE96E183726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/>
              <a:t>Disaster Recovery to VMware Cloud on AWS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263745" y="2977317"/>
            <a:ext cx="1585896" cy="1380683"/>
            <a:chOff x="5263745" y="3466509"/>
            <a:chExt cx="1585896" cy="1321813"/>
          </a:xfrm>
        </p:grpSpPr>
        <p:grpSp>
          <p:nvGrpSpPr>
            <p:cNvPr id="6" name="Group 5"/>
            <p:cNvGrpSpPr/>
            <p:nvPr/>
          </p:nvGrpSpPr>
          <p:grpSpPr>
            <a:xfrm rot="5400000">
              <a:off x="5492338" y="4259690"/>
              <a:ext cx="914400" cy="142859"/>
              <a:chOff x="-1779575" y="3130609"/>
              <a:chExt cx="914400" cy="142859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3B08884-C3CA-461E-A560-183F18CBAC54}"/>
                  </a:ext>
                </a:extLst>
              </p:cNvPr>
              <p:cNvCxnSpPr/>
              <p:nvPr/>
            </p:nvCxnSpPr>
            <p:spPr>
              <a:xfrm>
                <a:off x="-1779575" y="3202039"/>
                <a:ext cx="914400" cy="0"/>
              </a:xfrm>
              <a:prstGeom prst="line">
                <a:avLst/>
              </a:prstGeom>
              <a:ln w="9525">
                <a:solidFill>
                  <a:schemeClr val="tx2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476E96B3-5850-4B76-96DA-D37EF7C313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-973237" y="3165408"/>
                <a:ext cx="142859" cy="73262"/>
              </a:xfrm>
              <a:custGeom>
                <a:avLst/>
                <a:gdLst>
                  <a:gd name="T0" fmla="*/ 0 w 78"/>
                  <a:gd name="T1" fmla="*/ 40 h 40"/>
                  <a:gd name="T2" fmla="*/ 39 w 78"/>
                  <a:gd name="T3" fmla="*/ 0 h 40"/>
                  <a:gd name="T4" fmla="*/ 78 w 78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40">
                    <a:moveTo>
                      <a:pt x="0" y="40"/>
                    </a:moveTo>
                    <a:lnTo>
                      <a:pt x="39" y="0"/>
                    </a:lnTo>
                    <a:lnTo>
                      <a:pt x="78" y="40"/>
                    </a:lnTo>
                  </a:path>
                </a:pathLst>
              </a:custGeom>
              <a:noFill/>
              <a:ln w="9525" cap="flat">
                <a:solidFill>
                  <a:schemeClr val="tx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9" b="0" i="0" u="none" strike="noStrike" kern="0" cap="none" spc="0" normalizeH="0" baseline="0" noProof="0">
                    <a:ln>
                      <a:noFill/>
                    </a:ln>
                    <a:solidFill>
                      <a:srgbClr val="717074"/>
                    </a:solidFill>
                    <a:effectLst/>
                    <a:uLnTx/>
                    <a:uFillTx/>
                  </a:rPr>
                  <a:t> 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 rot="5400000">
              <a:off x="4674269" y="4055985"/>
              <a:ext cx="1321812" cy="142859"/>
              <a:chOff x="-2186987" y="3130609"/>
              <a:chExt cx="1321812" cy="142859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3B08884-C3CA-461E-A560-183F18CBAC54}"/>
                  </a:ext>
                </a:extLst>
              </p:cNvPr>
              <p:cNvCxnSpPr/>
              <p:nvPr/>
            </p:nvCxnSpPr>
            <p:spPr>
              <a:xfrm rot="16200000">
                <a:off x="-1526081" y="2541133"/>
                <a:ext cx="0" cy="1321812"/>
              </a:xfrm>
              <a:prstGeom prst="line">
                <a:avLst/>
              </a:prstGeom>
              <a:ln w="9525">
                <a:solidFill>
                  <a:schemeClr val="tx2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476E96B3-5850-4B76-96DA-D37EF7C313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-973237" y="3165408"/>
                <a:ext cx="142859" cy="73262"/>
              </a:xfrm>
              <a:custGeom>
                <a:avLst/>
                <a:gdLst>
                  <a:gd name="T0" fmla="*/ 0 w 78"/>
                  <a:gd name="T1" fmla="*/ 40 h 40"/>
                  <a:gd name="T2" fmla="*/ 39 w 78"/>
                  <a:gd name="T3" fmla="*/ 0 h 40"/>
                  <a:gd name="T4" fmla="*/ 78 w 78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40">
                    <a:moveTo>
                      <a:pt x="0" y="40"/>
                    </a:moveTo>
                    <a:lnTo>
                      <a:pt x="39" y="0"/>
                    </a:lnTo>
                    <a:lnTo>
                      <a:pt x="78" y="40"/>
                    </a:lnTo>
                  </a:path>
                </a:pathLst>
              </a:custGeom>
              <a:noFill/>
              <a:ln w="9525" cap="flat">
                <a:solidFill>
                  <a:schemeClr val="tx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9" b="0" i="0" u="none" strike="noStrike" kern="0" cap="none" spc="0" normalizeH="0" baseline="0" noProof="0">
                    <a:ln>
                      <a:noFill/>
                    </a:ln>
                    <a:solidFill>
                      <a:srgbClr val="717074"/>
                    </a:solidFill>
                    <a:effectLst/>
                    <a:uLnTx/>
                    <a:uFillTx/>
                  </a:rPr>
                  <a:t> 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 rot="5400000">
              <a:off x="6117306" y="4055986"/>
              <a:ext cx="1321812" cy="142859"/>
              <a:chOff x="-2186987" y="3130609"/>
              <a:chExt cx="1321812" cy="142859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3B08884-C3CA-461E-A560-183F18CBAC54}"/>
                  </a:ext>
                </a:extLst>
              </p:cNvPr>
              <p:cNvCxnSpPr/>
              <p:nvPr/>
            </p:nvCxnSpPr>
            <p:spPr>
              <a:xfrm rot="16200000">
                <a:off x="-1526081" y="2541133"/>
                <a:ext cx="0" cy="1321812"/>
              </a:xfrm>
              <a:prstGeom prst="line">
                <a:avLst/>
              </a:prstGeom>
              <a:ln w="9525">
                <a:solidFill>
                  <a:schemeClr val="tx2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476E96B3-5850-4B76-96DA-D37EF7C313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-973237" y="3165408"/>
                <a:ext cx="142859" cy="73262"/>
              </a:xfrm>
              <a:custGeom>
                <a:avLst/>
                <a:gdLst>
                  <a:gd name="T0" fmla="*/ 0 w 78"/>
                  <a:gd name="T1" fmla="*/ 40 h 40"/>
                  <a:gd name="T2" fmla="*/ 39 w 78"/>
                  <a:gd name="T3" fmla="*/ 0 h 40"/>
                  <a:gd name="T4" fmla="*/ 78 w 78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40">
                    <a:moveTo>
                      <a:pt x="0" y="40"/>
                    </a:moveTo>
                    <a:lnTo>
                      <a:pt x="39" y="0"/>
                    </a:lnTo>
                    <a:lnTo>
                      <a:pt x="78" y="40"/>
                    </a:lnTo>
                  </a:path>
                </a:pathLst>
              </a:custGeom>
              <a:noFill/>
              <a:ln w="9525" cap="flat">
                <a:solidFill>
                  <a:schemeClr val="tx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9" b="0" i="0" u="none" strike="noStrike" kern="0" cap="none" spc="0" normalizeH="0" baseline="0" noProof="0">
                    <a:ln>
                      <a:noFill/>
                    </a:ln>
                    <a:solidFill>
                      <a:srgbClr val="717074"/>
                    </a:solidFill>
                    <a:effectLst/>
                    <a:uLnTx/>
                    <a:uFillTx/>
                  </a:rPr>
                  <a:t> </a:t>
                </a: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877481" y="2977317"/>
            <a:ext cx="1585896" cy="1402093"/>
            <a:chOff x="877481" y="3466508"/>
            <a:chExt cx="1585896" cy="1321813"/>
          </a:xfrm>
        </p:grpSpPr>
        <p:grpSp>
          <p:nvGrpSpPr>
            <p:cNvPr id="16" name="Group 15"/>
            <p:cNvGrpSpPr/>
            <p:nvPr/>
          </p:nvGrpSpPr>
          <p:grpSpPr>
            <a:xfrm rot="5400000">
              <a:off x="1106074" y="4259689"/>
              <a:ext cx="914400" cy="142859"/>
              <a:chOff x="-1779575" y="3130609"/>
              <a:chExt cx="914400" cy="142859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3B08884-C3CA-461E-A560-183F18CBAC54}"/>
                  </a:ext>
                </a:extLst>
              </p:cNvPr>
              <p:cNvCxnSpPr/>
              <p:nvPr/>
            </p:nvCxnSpPr>
            <p:spPr>
              <a:xfrm>
                <a:off x="-1779575" y="3202039"/>
                <a:ext cx="914400" cy="0"/>
              </a:xfrm>
              <a:prstGeom prst="line">
                <a:avLst/>
              </a:prstGeom>
              <a:ln w="9525">
                <a:solidFill>
                  <a:schemeClr val="tx2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476E96B3-5850-4B76-96DA-D37EF7C313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-973237" y="3165408"/>
                <a:ext cx="142859" cy="73262"/>
              </a:xfrm>
              <a:custGeom>
                <a:avLst/>
                <a:gdLst>
                  <a:gd name="T0" fmla="*/ 0 w 78"/>
                  <a:gd name="T1" fmla="*/ 40 h 40"/>
                  <a:gd name="T2" fmla="*/ 39 w 78"/>
                  <a:gd name="T3" fmla="*/ 0 h 40"/>
                  <a:gd name="T4" fmla="*/ 78 w 78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40">
                    <a:moveTo>
                      <a:pt x="0" y="40"/>
                    </a:moveTo>
                    <a:lnTo>
                      <a:pt x="39" y="0"/>
                    </a:lnTo>
                    <a:lnTo>
                      <a:pt x="78" y="40"/>
                    </a:lnTo>
                  </a:path>
                </a:pathLst>
              </a:custGeom>
              <a:noFill/>
              <a:ln w="9525" cap="flat">
                <a:solidFill>
                  <a:schemeClr val="tx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9" b="0" i="0" u="none" strike="noStrike" kern="0" cap="none" spc="0" normalizeH="0" baseline="0" noProof="0">
                    <a:ln>
                      <a:noFill/>
                    </a:ln>
                    <a:solidFill>
                      <a:srgbClr val="717074"/>
                    </a:solidFill>
                    <a:effectLst/>
                    <a:uLnTx/>
                    <a:uFillTx/>
                  </a:rPr>
                  <a:t> 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 rot="5400000">
              <a:off x="288005" y="4055984"/>
              <a:ext cx="1321812" cy="142859"/>
              <a:chOff x="-2186987" y="3130609"/>
              <a:chExt cx="1321812" cy="142859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3B08884-C3CA-461E-A560-183F18CBAC54}"/>
                  </a:ext>
                </a:extLst>
              </p:cNvPr>
              <p:cNvCxnSpPr/>
              <p:nvPr/>
            </p:nvCxnSpPr>
            <p:spPr>
              <a:xfrm rot="16200000">
                <a:off x="-1526081" y="2541133"/>
                <a:ext cx="0" cy="1321812"/>
              </a:xfrm>
              <a:prstGeom prst="line">
                <a:avLst/>
              </a:prstGeom>
              <a:ln w="9525">
                <a:solidFill>
                  <a:schemeClr val="tx2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Freeform 5">
                <a:extLst>
                  <a:ext uri="{FF2B5EF4-FFF2-40B4-BE49-F238E27FC236}">
                    <a16:creationId xmlns:a16="http://schemas.microsoft.com/office/drawing/2014/main" id="{476E96B3-5850-4B76-96DA-D37EF7C313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-973237" y="3165408"/>
                <a:ext cx="142859" cy="73262"/>
              </a:xfrm>
              <a:custGeom>
                <a:avLst/>
                <a:gdLst>
                  <a:gd name="T0" fmla="*/ 0 w 78"/>
                  <a:gd name="T1" fmla="*/ 40 h 40"/>
                  <a:gd name="T2" fmla="*/ 39 w 78"/>
                  <a:gd name="T3" fmla="*/ 0 h 40"/>
                  <a:gd name="T4" fmla="*/ 78 w 78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40">
                    <a:moveTo>
                      <a:pt x="0" y="40"/>
                    </a:moveTo>
                    <a:lnTo>
                      <a:pt x="39" y="0"/>
                    </a:lnTo>
                    <a:lnTo>
                      <a:pt x="78" y="40"/>
                    </a:lnTo>
                  </a:path>
                </a:pathLst>
              </a:custGeom>
              <a:noFill/>
              <a:ln w="9525" cap="flat">
                <a:solidFill>
                  <a:schemeClr val="tx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9" b="0" i="0" u="none" strike="noStrike" kern="0" cap="none" spc="0" normalizeH="0" baseline="0" noProof="0">
                    <a:ln>
                      <a:noFill/>
                    </a:ln>
                    <a:solidFill>
                      <a:srgbClr val="717074"/>
                    </a:solidFill>
                    <a:effectLst/>
                    <a:uLnTx/>
                    <a:uFillTx/>
                  </a:rPr>
                  <a:t> 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 rot="5400000">
              <a:off x="1731042" y="4055985"/>
              <a:ext cx="1321812" cy="142859"/>
              <a:chOff x="-2186987" y="3130609"/>
              <a:chExt cx="1321812" cy="142859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3B08884-C3CA-461E-A560-183F18CBAC54}"/>
                  </a:ext>
                </a:extLst>
              </p:cNvPr>
              <p:cNvCxnSpPr/>
              <p:nvPr/>
            </p:nvCxnSpPr>
            <p:spPr>
              <a:xfrm rot="16200000">
                <a:off x="-1526081" y="2541133"/>
                <a:ext cx="0" cy="1321812"/>
              </a:xfrm>
              <a:prstGeom prst="line">
                <a:avLst/>
              </a:prstGeom>
              <a:ln w="9525">
                <a:solidFill>
                  <a:schemeClr val="tx2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476E96B3-5850-4B76-96DA-D37EF7C313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-973237" y="3165408"/>
                <a:ext cx="142859" cy="73262"/>
              </a:xfrm>
              <a:custGeom>
                <a:avLst/>
                <a:gdLst>
                  <a:gd name="T0" fmla="*/ 0 w 78"/>
                  <a:gd name="T1" fmla="*/ 40 h 40"/>
                  <a:gd name="T2" fmla="*/ 39 w 78"/>
                  <a:gd name="T3" fmla="*/ 0 h 40"/>
                  <a:gd name="T4" fmla="*/ 78 w 78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40">
                    <a:moveTo>
                      <a:pt x="0" y="40"/>
                    </a:moveTo>
                    <a:lnTo>
                      <a:pt x="39" y="0"/>
                    </a:lnTo>
                    <a:lnTo>
                      <a:pt x="78" y="40"/>
                    </a:lnTo>
                  </a:path>
                </a:pathLst>
              </a:custGeom>
              <a:noFill/>
              <a:ln w="9525" cap="flat">
                <a:solidFill>
                  <a:schemeClr val="tx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9" b="0" i="0" u="none" strike="noStrike" kern="0" cap="none" spc="0" normalizeH="0" baseline="0" noProof="0">
                    <a:ln>
                      <a:noFill/>
                    </a:ln>
                    <a:solidFill>
                      <a:srgbClr val="717074"/>
                    </a:solidFill>
                    <a:effectLst/>
                    <a:uLnTx/>
                    <a:uFillTx/>
                  </a:rPr>
                  <a:t> </a:t>
                </a:r>
              </a:p>
            </p:txBody>
          </p:sp>
        </p:grpSp>
      </p:grpSp>
      <p:sp>
        <p:nvSpPr>
          <p:cNvPr id="25" name="Left-Right Arrow 24"/>
          <p:cNvSpPr/>
          <p:nvPr/>
        </p:nvSpPr>
        <p:spPr>
          <a:xfrm>
            <a:off x="3107301" y="2891252"/>
            <a:ext cx="1556734" cy="529150"/>
          </a:xfrm>
          <a:prstGeom prst="leftRightArrow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649964" y="2827504"/>
            <a:ext cx="531157" cy="656646"/>
            <a:chOff x="3586072" y="4546696"/>
            <a:chExt cx="778204" cy="1056067"/>
          </a:xfrm>
        </p:grpSpPr>
        <p:sp>
          <p:nvSpPr>
            <p:cNvPr id="28" name="Snip Single Corner Rectangle 27"/>
            <p:cNvSpPr/>
            <p:nvPr/>
          </p:nvSpPr>
          <p:spPr>
            <a:xfrm>
              <a:off x="3586072" y="4546697"/>
              <a:ext cx="778204" cy="1056066"/>
            </a:xfrm>
            <a:prstGeom prst="snip1Rect">
              <a:avLst>
                <a:gd name="adj" fmla="val 27189"/>
              </a:avLst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45720" tIns="0" rIns="0" bIns="0" rtlCol="0" anchor="ctr"/>
            <a:lstStyle/>
            <a:p>
              <a:r>
                <a:rPr lang="en-US" sz="600"/>
                <a:t>1~~~~~~~~</a:t>
              </a:r>
            </a:p>
            <a:p>
              <a:r>
                <a:rPr lang="en-US" sz="600"/>
                <a:t>2~~~~~~</a:t>
              </a:r>
            </a:p>
            <a:p>
              <a:r>
                <a:rPr lang="en-US" sz="600"/>
                <a:t>3~~~~~~~~</a:t>
              </a:r>
            </a:p>
            <a:p>
              <a:r>
                <a:rPr lang="en-US" sz="600"/>
                <a:t>4~~~~~~~</a:t>
              </a:r>
            </a:p>
          </p:txBody>
        </p:sp>
        <p:sp>
          <p:nvSpPr>
            <p:cNvPr id="29" name="Right Triangle 28"/>
            <p:cNvSpPr/>
            <p:nvPr/>
          </p:nvSpPr>
          <p:spPr>
            <a:xfrm>
              <a:off x="4153118" y="4546696"/>
              <a:ext cx="210312" cy="210312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806116" y="1737109"/>
            <a:ext cx="4056440" cy="39295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spcAft>
                <a:spcPts val="1200"/>
              </a:spcAft>
              <a:buFont typeface="Wingdings" charset="2"/>
              <a:buChar char="§"/>
            </a:pPr>
            <a:r>
              <a:rPr lang="en-US" dirty="0">
                <a:solidFill>
                  <a:schemeClr val="tx2"/>
                </a:solidFill>
              </a:rPr>
              <a:t>Delivered as an add-on service with granular, on-demand pricing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§"/>
            </a:pPr>
            <a:r>
              <a:rPr lang="en-US" dirty="0">
                <a:solidFill>
                  <a:schemeClr val="tx2"/>
                </a:solidFill>
              </a:rPr>
              <a:t>Built on VMware’s proven disaster recovery solutions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§"/>
            </a:pPr>
            <a:r>
              <a:rPr lang="en-US" dirty="0">
                <a:solidFill>
                  <a:schemeClr val="tx2"/>
                </a:solidFill>
              </a:rPr>
              <a:t>Automated DR runbook with application-centric runbooks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§"/>
            </a:pPr>
            <a:r>
              <a:rPr lang="en-US" dirty="0">
                <a:solidFill>
                  <a:schemeClr val="tx2"/>
                </a:solidFill>
              </a:rPr>
              <a:t>Bidirectional protection between cloud and on-premises as well as between AWS availability zones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§"/>
            </a:pPr>
            <a:r>
              <a:rPr lang="en-US" dirty="0">
                <a:solidFill>
                  <a:schemeClr val="tx2"/>
                </a:solidFill>
              </a:rPr>
              <a:t>Integrated deeply with the VMware Cloud on AWS services</a:t>
            </a:r>
          </a:p>
        </p:txBody>
      </p:sp>
      <p:sp>
        <p:nvSpPr>
          <p:cNvPr id="33" name="Rounded Rectangle 32"/>
          <p:cNvSpPr>
            <a:spLocks noChangeAspect="1"/>
          </p:cNvSpPr>
          <p:nvPr/>
        </p:nvSpPr>
        <p:spPr>
          <a:xfrm>
            <a:off x="556744" y="2282374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VM</a:t>
            </a:r>
          </a:p>
        </p:txBody>
      </p:sp>
      <p:sp>
        <p:nvSpPr>
          <p:cNvPr id="34" name="Rounded Rectangle 33"/>
          <p:cNvSpPr>
            <a:spLocks noChangeAspect="1"/>
          </p:cNvSpPr>
          <p:nvPr/>
        </p:nvSpPr>
        <p:spPr>
          <a:xfrm>
            <a:off x="709144" y="2434774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VM</a:t>
            </a:r>
          </a:p>
        </p:txBody>
      </p:sp>
      <p:sp>
        <p:nvSpPr>
          <p:cNvPr id="35" name="Rounded Rectangle 34"/>
          <p:cNvSpPr>
            <a:spLocks noChangeAspect="1"/>
          </p:cNvSpPr>
          <p:nvPr/>
        </p:nvSpPr>
        <p:spPr>
          <a:xfrm>
            <a:off x="861544" y="2587174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VM</a:t>
            </a:r>
          </a:p>
        </p:txBody>
      </p:sp>
      <p:sp>
        <p:nvSpPr>
          <p:cNvPr id="36" name="Rounded Rectangle 35"/>
          <p:cNvSpPr>
            <a:spLocks noChangeAspect="1"/>
          </p:cNvSpPr>
          <p:nvPr/>
        </p:nvSpPr>
        <p:spPr>
          <a:xfrm>
            <a:off x="1866730" y="2614186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VM</a:t>
            </a:r>
          </a:p>
        </p:txBody>
      </p:sp>
      <p:sp>
        <p:nvSpPr>
          <p:cNvPr id="37" name="Rounded Rectangle 36"/>
          <p:cNvSpPr>
            <a:spLocks noChangeAspect="1"/>
          </p:cNvSpPr>
          <p:nvPr/>
        </p:nvSpPr>
        <p:spPr>
          <a:xfrm>
            <a:off x="2019130" y="2766586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VM</a:t>
            </a:r>
          </a:p>
        </p:txBody>
      </p:sp>
      <p:sp>
        <p:nvSpPr>
          <p:cNvPr id="38" name="Rounded Rectangle 37"/>
          <p:cNvSpPr>
            <a:spLocks noChangeAspect="1"/>
          </p:cNvSpPr>
          <p:nvPr/>
        </p:nvSpPr>
        <p:spPr>
          <a:xfrm>
            <a:off x="2171530" y="2918986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VM</a:t>
            </a:r>
          </a:p>
        </p:txBody>
      </p:sp>
      <p:sp>
        <p:nvSpPr>
          <p:cNvPr id="39" name="Rounded Rectangle 38"/>
          <p:cNvSpPr>
            <a:spLocks noChangeAspect="1"/>
          </p:cNvSpPr>
          <p:nvPr/>
        </p:nvSpPr>
        <p:spPr>
          <a:xfrm>
            <a:off x="1079680" y="3199887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VM</a:t>
            </a:r>
          </a:p>
        </p:txBody>
      </p:sp>
      <p:sp>
        <p:nvSpPr>
          <p:cNvPr id="40" name="Rounded Rectangle 39"/>
          <p:cNvSpPr>
            <a:spLocks noChangeAspect="1"/>
          </p:cNvSpPr>
          <p:nvPr/>
        </p:nvSpPr>
        <p:spPr>
          <a:xfrm>
            <a:off x="1232080" y="3352287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VM</a:t>
            </a:r>
          </a:p>
        </p:txBody>
      </p:sp>
      <p:sp>
        <p:nvSpPr>
          <p:cNvPr id="41" name="Rounded Rectangle 40"/>
          <p:cNvSpPr>
            <a:spLocks noChangeAspect="1"/>
          </p:cNvSpPr>
          <p:nvPr/>
        </p:nvSpPr>
        <p:spPr>
          <a:xfrm>
            <a:off x="1384480" y="3504687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VM</a:t>
            </a:r>
          </a:p>
        </p:txBody>
      </p:sp>
      <p:sp>
        <p:nvSpPr>
          <p:cNvPr id="42" name="Rounded Rectangle 41"/>
          <p:cNvSpPr>
            <a:spLocks noChangeAspect="1"/>
          </p:cNvSpPr>
          <p:nvPr/>
        </p:nvSpPr>
        <p:spPr>
          <a:xfrm>
            <a:off x="4965511" y="2276275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>
                <a:alpha val="3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VM</a:t>
            </a:r>
          </a:p>
        </p:txBody>
      </p:sp>
      <p:sp>
        <p:nvSpPr>
          <p:cNvPr id="43" name="Rounded Rectangle 42"/>
          <p:cNvSpPr>
            <a:spLocks noChangeAspect="1"/>
          </p:cNvSpPr>
          <p:nvPr/>
        </p:nvSpPr>
        <p:spPr>
          <a:xfrm>
            <a:off x="5117911" y="2428675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>
                <a:alpha val="3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VM</a:t>
            </a:r>
          </a:p>
        </p:txBody>
      </p:sp>
      <p:sp>
        <p:nvSpPr>
          <p:cNvPr id="44" name="Rounded Rectangle 43"/>
          <p:cNvSpPr>
            <a:spLocks noChangeAspect="1"/>
          </p:cNvSpPr>
          <p:nvPr/>
        </p:nvSpPr>
        <p:spPr>
          <a:xfrm>
            <a:off x="5270311" y="2581075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>
                <a:alpha val="3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VM</a:t>
            </a:r>
          </a:p>
        </p:txBody>
      </p:sp>
      <p:sp>
        <p:nvSpPr>
          <p:cNvPr id="45" name="Rounded Rectangle 44"/>
          <p:cNvSpPr>
            <a:spLocks noChangeAspect="1"/>
          </p:cNvSpPr>
          <p:nvPr/>
        </p:nvSpPr>
        <p:spPr>
          <a:xfrm>
            <a:off x="6275497" y="2608087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5">
                <a:alpha val="3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VM</a:t>
            </a:r>
          </a:p>
        </p:txBody>
      </p:sp>
      <p:sp>
        <p:nvSpPr>
          <p:cNvPr id="46" name="Rounded Rectangle 45"/>
          <p:cNvSpPr>
            <a:spLocks noChangeAspect="1"/>
          </p:cNvSpPr>
          <p:nvPr/>
        </p:nvSpPr>
        <p:spPr>
          <a:xfrm>
            <a:off x="6427897" y="2760487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5">
                <a:alpha val="3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VM</a:t>
            </a:r>
          </a:p>
        </p:txBody>
      </p:sp>
      <p:sp>
        <p:nvSpPr>
          <p:cNvPr id="47" name="Rounded Rectangle 46"/>
          <p:cNvSpPr>
            <a:spLocks noChangeAspect="1"/>
          </p:cNvSpPr>
          <p:nvPr/>
        </p:nvSpPr>
        <p:spPr>
          <a:xfrm>
            <a:off x="6580297" y="2912887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5">
                <a:alpha val="3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VM</a:t>
            </a:r>
          </a:p>
        </p:txBody>
      </p:sp>
      <p:sp>
        <p:nvSpPr>
          <p:cNvPr id="48" name="Rounded Rectangle 47"/>
          <p:cNvSpPr>
            <a:spLocks noChangeAspect="1"/>
          </p:cNvSpPr>
          <p:nvPr/>
        </p:nvSpPr>
        <p:spPr>
          <a:xfrm>
            <a:off x="5488447" y="3193788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6">
                <a:alpha val="3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VM</a:t>
            </a:r>
          </a:p>
        </p:txBody>
      </p:sp>
      <p:sp>
        <p:nvSpPr>
          <p:cNvPr id="49" name="Rounded Rectangle 48"/>
          <p:cNvSpPr>
            <a:spLocks noChangeAspect="1"/>
          </p:cNvSpPr>
          <p:nvPr/>
        </p:nvSpPr>
        <p:spPr>
          <a:xfrm>
            <a:off x="5640847" y="3346188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6">
                <a:alpha val="3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VM</a:t>
            </a:r>
          </a:p>
        </p:txBody>
      </p:sp>
      <p:sp>
        <p:nvSpPr>
          <p:cNvPr id="50" name="Rounded Rectangle 49"/>
          <p:cNvSpPr>
            <a:spLocks noChangeAspect="1"/>
          </p:cNvSpPr>
          <p:nvPr/>
        </p:nvSpPr>
        <p:spPr>
          <a:xfrm>
            <a:off x="5793247" y="3498588"/>
            <a:ext cx="547631" cy="548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6">
                <a:alpha val="3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VM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19426" y="4495413"/>
            <a:ext cx="2803087" cy="871496"/>
          </a:xfrm>
          <a:prstGeom prst="rect">
            <a:avLst/>
          </a:prstGeom>
          <a:noFill/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571890" y="4495413"/>
            <a:ext cx="2803087" cy="871496"/>
          </a:xfrm>
          <a:prstGeom prst="rect">
            <a:avLst/>
          </a:prstGeom>
          <a:noFill/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407664" y="4594759"/>
            <a:ext cx="167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vSphere Private Cloud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40271" y="4594759"/>
            <a:ext cx="18888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VMware Cloud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on AWS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33700" y="4400323"/>
            <a:ext cx="7124375" cy="1057715"/>
          </a:xfrm>
          <a:prstGeom prst="rect">
            <a:avLst/>
          </a:prstGeom>
          <a:noFill/>
          <a:ln w="19050">
            <a:solidFill>
              <a:schemeClr val="tx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1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0335246-44B9-A14E-BDE0-5BAF2ACAB664}"/>
              </a:ext>
            </a:extLst>
          </p:cNvPr>
          <p:cNvGrpSpPr>
            <a:grpSpLocks noChangeAspect="1"/>
          </p:cNvGrpSpPr>
          <p:nvPr/>
        </p:nvGrpSpPr>
        <p:grpSpPr>
          <a:xfrm>
            <a:off x="556744" y="4596422"/>
            <a:ext cx="837711" cy="640193"/>
            <a:chOff x="-4234034" y="4568961"/>
            <a:chExt cx="3760560" cy="2873880"/>
          </a:xfrm>
          <a:solidFill>
            <a:schemeClr val="tx2"/>
          </a:solidFill>
        </p:grpSpPr>
        <p:sp>
          <p:nvSpPr>
            <p:cNvPr id="57" name="Freeform: Shape 39">
              <a:extLst>
                <a:ext uri="{FF2B5EF4-FFF2-40B4-BE49-F238E27FC236}">
                  <a16:creationId xmlns:a16="http://schemas.microsoft.com/office/drawing/2014/main" id="{10677DC6-42C8-EF4F-8D74-7BBA5394E101}"/>
                </a:ext>
              </a:extLst>
            </p:cNvPr>
            <p:cNvSpPr/>
            <p:nvPr/>
          </p:nvSpPr>
          <p:spPr>
            <a:xfrm>
              <a:off x="-4234034" y="4568961"/>
              <a:ext cx="3760560" cy="2873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47" h="7984">
                  <a:moveTo>
                    <a:pt x="9754" y="7551"/>
                  </a:moveTo>
                  <a:lnTo>
                    <a:pt x="9754" y="2690"/>
                  </a:lnTo>
                  <a:lnTo>
                    <a:pt x="9754" y="2257"/>
                  </a:lnTo>
                  <a:lnTo>
                    <a:pt x="9754" y="417"/>
                  </a:lnTo>
                  <a:lnTo>
                    <a:pt x="8861" y="417"/>
                  </a:lnTo>
                  <a:lnTo>
                    <a:pt x="8861" y="0"/>
                  </a:lnTo>
                  <a:lnTo>
                    <a:pt x="5808" y="0"/>
                  </a:lnTo>
                  <a:lnTo>
                    <a:pt x="5808" y="417"/>
                  </a:lnTo>
                  <a:lnTo>
                    <a:pt x="699" y="417"/>
                  </a:lnTo>
                  <a:lnTo>
                    <a:pt x="699" y="2257"/>
                  </a:lnTo>
                  <a:lnTo>
                    <a:pt x="699" y="2690"/>
                  </a:lnTo>
                  <a:lnTo>
                    <a:pt x="699" y="7551"/>
                  </a:lnTo>
                  <a:lnTo>
                    <a:pt x="0" y="7551"/>
                  </a:lnTo>
                  <a:lnTo>
                    <a:pt x="0" y="7984"/>
                  </a:lnTo>
                  <a:lnTo>
                    <a:pt x="10447" y="7984"/>
                  </a:lnTo>
                  <a:lnTo>
                    <a:pt x="10447" y="7551"/>
                  </a:lnTo>
                  <a:close/>
                  <a:moveTo>
                    <a:pt x="1132" y="855"/>
                  </a:moveTo>
                  <a:lnTo>
                    <a:pt x="9316" y="855"/>
                  </a:lnTo>
                  <a:lnTo>
                    <a:pt x="9316" y="2235"/>
                  </a:lnTo>
                  <a:lnTo>
                    <a:pt x="1132" y="2235"/>
                  </a:lnTo>
                  <a:close/>
                  <a:moveTo>
                    <a:pt x="1132" y="7270"/>
                  </a:moveTo>
                  <a:lnTo>
                    <a:pt x="1132" y="2728"/>
                  </a:lnTo>
                  <a:lnTo>
                    <a:pt x="9316" y="2728"/>
                  </a:lnTo>
                  <a:lnTo>
                    <a:pt x="9316" y="727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58" name="Freeform: Shape 40">
              <a:extLst>
                <a:ext uri="{FF2B5EF4-FFF2-40B4-BE49-F238E27FC236}">
                  <a16:creationId xmlns:a16="http://schemas.microsoft.com/office/drawing/2014/main" id="{CBA21D59-A8A6-484C-8BE2-C2A12ABEF523}"/>
                </a:ext>
              </a:extLst>
            </p:cNvPr>
            <p:cNvSpPr/>
            <p:nvPr/>
          </p:nvSpPr>
          <p:spPr>
            <a:xfrm>
              <a:off x="-3357074" y="5040561"/>
              <a:ext cx="839519" cy="1573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333" h="438">
                  <a:moveTo>
                    <a:pt x="0" y="438"/>
                  </a:moveTo>
                  <a:lnTo>
                    <a:pt x="2333" y="438"/>
                  </a:lnTo>
                  <a:lnTo>
                    <a:pt x="233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0" name="Freeform: Shape 41">
              <a:extLst>
                <a:ext uri="{FF2B5EF4-FFF2-40B4-BE49-F238E27FC236}">
                  <a16:creationId xmlns:a16="http://schemas.microsoft.com/office/drawing/2014/main" id="{002B4CB5-0CE1-A747-9624-A8D537176656}"/>
                </a:ext>
              </a:extLst>
            </p:cNvPr>
            <p:cNvSpPr/>
            <p:nvPr/>
          </p:nvSpPr>
          <p:spPr>
            <a:xfrm>
              <a:off x="-2168354" y="5040561"/>
              <a:ext cx="839519" cy="1573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333" h="438">
                  <a:moveTo>
                    <a:pt x="0" y="438"/>
                  </a:moveTo>
                  <a:lnTo>
                    <a:pt x="2333" y="438"/>
                  </a:lnTo>
                  <a:lnTo>
                    <a:pt x="233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1" name="Freeform: Shape 42">
              <a:extLst>
                <a:ext uri="{FF2B5EF4-FFF2-40B4-BE49-F238E27FC236}">
                  <a16:creationId xmlns:a16="http://schemas.microsoft.com/office/drawing/2014/main" id="{8EB81851-D31E-024C-8A97-5A5D7A491A3C}"/>
                </a:ext>
              </a:extLst>
            </p:cNvPr>
            <p:cNvSpPr/>
            <p:nvPr/>
          </p:nvSpPr>
          <p:spPr>
            <a:xfrm>
              <a:off x="-2903115" y="5775321"/>
              <a:ext cx="15732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8" h="1207">
                  <a:moveTo>
                    <a:pt x="0" y="1207"/>
                  </a:moveTo>
                  <a:lnTo>
                    <a:pt x="438" y="1207"/>
                  </a:lnTo>
                  <a:lnTo>
                    <a:pt x="43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2" name="Freeform: Shape 43">
              <a:extLst>
                <a:ext uri="{FF2B5EF4-FFF2-40B4-BE49-F238E27FC236}">
                  <a16:creationId xmlns:a16="http://schemas.microsoft.com/office/drawing/2014/main" id="{E7660E45-04A9-CB4C-927B-CC9A5D677566}"/>
                </a:ext>
              </a:extLst>
            </p:cNvPr>
            <p:cNvSpPr/>
            <p:nvPr/>
          </p:nvSpPr>
          <p:spPr>
            <a:xfrm>
              <a:off x="-3384434" y="5775321"/>
              <a:ext cx="15768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9" h="1207">
                  <a:moveTo>
                    <a:pt x="0" y="1207"/>
                  </a:moveTo>
                  <a:lnTo>
                    <a:pt x="439" y="1207"/>
                  </a:lnTo>
                  <a:lnTo>
                    <a:pt x="43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3" name="Freeform: Shape 44">
              <a:extLst>
                <a:ext uri="{FF2B5EF4-FFF2-40B4-BE49-F238E27FC236}">
                  <a16:creationId xmlns:a16="http://schemas.microsoft.com/office/drawing/2014/main" id="{C1C53218-00EB-A64C-BD7F-6E297382722E}"/>
                </a:ext>
              </a:extLst>
            </p:cNvPr>
            <p:cNvSpPr/>
            <p:nvPr/>
          </p:nvSpPr>
          <p:spPr>
            <a:xfrm>
              <a:off x="-1940475" y="5775321"/>
              <a:ext cx="15768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9" h="1207">
                  <a:moveTo>
                    <a:pt x="0" y="1207"/>
                  </a:moveTo>
                  <a:lnTo>
                    <a:pt x="439" y="1207"/>
                  </a:lnTo>
                  <a:lnTo>
                    <a:pt x="43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4" name="Freeform: Shape 45">
              <a:extLst>
                <a:ext uri="{FF2B5EF4-FFF2-40B4-BE49-F238E27FC236}">
                  <a16:creationId xmlns:a16="http://schemas.microsoft.com/office/drawing/2014/main" id="{4D468ED7-8591-AA41-B2FB-65587CB2A46B}"/>
                </a:ext>
              </a:extLst>
            </p:cNvPr>
            <p:cNvSpPr/>
            <p:nvPr/>
          </p:nvSpPr>
          <p:spPr>
            <a:xfrm>
              <a:off x="-1459154" y="5775321"/>
              <a:ext cx="15768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9" h="1207">
                  <a:moveTo>
                    <a:pt x="0" y="1207"/>
                  </a:moveTo>
                  <a:lnTo>
                    <a:pt x="439" y="1207"/>
                  </a:lnTo>
                  <a:lnTo>
                    <a:pt x="43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5" name="Freeform: Shape 46">
              <a:extLst>
                <a:ext uri="{FF2B5EF4-FFF2-40B4-BE49-F238E27FC236}">
                  <a16:creationId xmlns:a16="http://schemas.microsoft.com/office/drawing/2014/main" id="{F092C844-2CFB-4543-A982-F0ABA80B3223}"/>
                </a:ext>
              </a:extLst>
            </p:cNvPr>
            <p:cNvSpPr/>
            <p:nvPr/>
          </p:nvSpPr>
          <p:spPr>
            <a:xfrm>
              <a:off x="-2421795" y="5775321"/>
              <a:ext cx="15768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9" h="1207">
                  <a:moveTo>
                    <a:pt x="0" y="1207"/>
                  </a:moveTo>
                  <a:lnTo>
                    <a:pt x="439" y="1207"/>
                  </a:lnTo>
                  <a:lnTo>
                    <a:pt x="43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6" name="Freeform: Shape 47">
              <a:extLst>
                <a:ext uri="{FF2B5EF4-FFF2-40B4-BE49-F238E27FC236}">
                  <a16:creationId xmlns:a16="http://schemas.microsoft.com/office/drawing/2014/main" id="{CB95790F-FAEE-8441-8917-B7AAAC29E667}"/>
                </a:ext>
              </a:extLst>
            </p:cNvPr>
            <p:cNvSpPr/>
            <p:nvPr/>
          </p:nvSpPr>
          <p:spPr>
            <a:xfrm>
              <a:off x="-2903115" y="6461121"/>
              <a:ext cx="15732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8" h="1207">
                  <a:moveTo>
                    <a:pt x="0" y="1207"/>
                  </a:moveTo>
                  <a:lnTo>
                    <a:pt x="438" y="1207"/>
                  </a:lnTo>
                  <a:lnTo>
                    <a:pt x="43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7" name="Freeform: Shape 48">
              <a:extLst>
                <a:ext uri="{FF2B5EF4-FFF2-40B4-BE49-F238E27FC236}">
                  <a16:creationId xmlns:a16="http://schemas.microsoft.com/office/drawing/2014/main" id="{7730B791-152D-1341-B37B-4EE5C411A7C1}"/>
                </a:ext>
              </a:extLst>
            </p:cNvPr>
            <p:cNvSpPr/>
            <p:nvPr/>
          </p:nvSpPr>
          <p:spPr>
            <a:xfrm>
              <a:off x="-3384434" y="6461121"/>
              <a:ext cx="15768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9" h="1207">
                  <a:moveTo>
                    <a:pt x="0" y="1207"/>
                  </a:moveTo>
                  <a:lnTo>
                    <a:pt x="439" y="1207"/>
                  </a:lnTo>
                  <a:lnTo>
                    <a:pt x="43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8" name="Freeform: Shape 49">
              <a:extLst>
                <a:ext uri="{FF2B5EF4-FFF2-40B4-BE49-F238E27FC236}">
                  <a16:creationId xmlns:a16="http://schemas.microsoft.com/office/drawing/2014/main" id="{6B5DBF4B-FAF5-8B47-BCD8-6DC0A6BB0B52}"/>
                </a:ext>
              </a:extLst>
            </p:cNvPr>
            <p:cNvSpPr/>
            <p:nvPr/>
          </p:nvSpPr>
          <p:spPr>
            <a:xfrm>
              <a:off x="-1940475" y="6461121"/>
              <a:ext cx="15768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9" h="1207">
                  <a:moveTo>
                    <a:pt x="0" y="1207"/>
                  </a:moveTo>
                  <a:lnTo>
                    <a:pt x="439" y="1207"/>
                  </a:lnTo>
                  <a:lnTo>
                    <a:pt x="43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69" name="Freeform: Shape 50">
              <a:extLst>
                <a:ext uri="{FF2B5EF4-FFF2-40B4-BE49-F238E27FC236}">
                  <a16:creationId xmlns:a16="http://schemas.microsoft.com/office/drawing/2014/main" id="{0938E861-7E76-F74A-B5E7-0BECC0EB0755}"/>
                </a:ext>
              </a:extLst>
            </p:cNvPr>
            <p:cNvSpPr/>
            <p:nvPr/>
          </p:nvSpPr>
          <p:spPr>
            <a:xfrm>
              <a:off x="-1459154" y="6461121"/>
              <a:ext cx="15768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9" h="1207">
                  <a:moveTo>
                    <a:pt x="0" y="1207"/>
                  </a:moveTo>
                  <a:lnTo>
                    <a:pt x="439" y="1207"/>
                  </a:lnTo>
                  <a:lnTo>
                    <a:pt x="43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  <p:sp>
          <p:nvSpPr>
            <p:cNvPr id="70" name="Freeform: Shape 51">
              <a:extLst>
                <a:ext uri="{FF2B5EF4-FFF2-40B4-BE49-F238E27FC236}">
                  <a16:creationId xmlns:a16="http://schemas.microsoft.com/office/drawing/2014/main" id="{6EE833AD-281C-AB44-A6D9-B504014B1ACE}"/>
                </a:ext>
              </a:extLst>
            </p:cNvPr>
            <p:cNvSpPr/>
            <p:nvPr/>
          </p:nvSpPr>
          <p:spPr>
            <a:xfrm>
              <a:off x="-2421795" y="6461121"/>
              <a:ext cx="157680" cy="434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39" h="1207">
                  <a:moveTo>
                    <a:pt x="0" y="1207"/>
                  </a:moveTo>
                  <a:lnTo>
                    <a:pt x="439" y="1207"/>
                  </a:lnTo>
                  <a:lnTo>
                    <a:pt x="43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" pitchFamily="2"/>
                <a:cs typeface="Arial" pitchFamily="2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AD086F35-DBF5-4541-BD2C-2989019780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0711" y="4471980"/>
            <a:ext cx="914400" cy="9144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EDA5BF2-F66A-4D4B-BF07-9BF590CF056A}"/>
              </a:ext>
            </a:extLst>
          </p:cNvPr>
          <p:cNvSpPr txBox="1"/>
          <p:nvPr/>
        </p:nvSpPr>
        <p:spPr>
          <a:xfrm>
            <a:off x="4850674" y="6287589"/>
            <a:ext cx="65" cy="184666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66863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441" y="400900"/>
            <a:ext cx="10969943" cy="812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2"/>
                </a:solidFill>
              </a:rPr>
              <a:t>Continued broad support by 3</a:t>
            </a:r>
            <a:r>
              <a:rPr lang="en-US" sz="2800" baseline="30000" dirty="0">
                <a:solidFill>
                  <a:schemeClr val="tx2"/>
                </a:solidFill>
              </a:rPr>
              <a:t>rd</a:t>
            </a:r>
            <a:r>
              <a:rPr lang="en-US" sz="2800" dirty="0">
                <a:solidFill>
                  <a:schemeClr val="tx2"/>
                </a:solidFill>
              </a:rPr>
              <a:t> party technology partners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40" y="2062807"/>
            <a:ext cx="1575235" cy="2630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234" y="2981275"/>
            <a:ext cx="1865246" cy="5521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8" y="2559533"/>
            <a:ext cx="1733858" cy="3563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026" y="1495787"/>
            <a:ext cx="199766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>
              <a:lnSpc>
                <a:spcPct val="90000"/>
              </a:lnSpc>
            </a:pPr>
            <a:r>
              <a:rPr lang="en-US" b="1" dirty="0">
                <a:solidFill>
                  <a:schemeClr val="accent1"/>
                </a:solidFill>
              </a:rPr>
              <a:t>Data Protection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3073" y="3643667"/>
            <a:ext cx="109356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defTabSz="609585">
              <a:lnSpc>
                <a:spcPct val="90000"/>
              </a:lnSpc>
              <a:defRPr b="1"/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Storage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504565" y="1546675"/>
            <a:ext cx="0" cy="448056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07574" y="1495787"/>
            <a:ext cx="190629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defTabSz="609585">
              <a:lnSpc>
                <a:spcPct val="90000"/>
              </a:lnSpc>
              <a:defRPr b="1"/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Direct Connect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935932" y="1546675"/>
            <a:ext cx="0" cy="448056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28012" y="1495787"/>
            <a:ext cx="112402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defTabSz="609585">
              <a:lnSpc>
                <a:spcPct val="90000"/>
              </a:lnSpc>
              <a:defRPr b="1"/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Security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5772" y="5042147"/>
            <a:ext cx="1488505" cy="7938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8289" y="5147775"/>
            <a:ext cx="1944860" cy="5769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059" y="3406953"/>
            <a:ext cx="1959931" cy="54545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>
            <a:off x="7431471" y="1546675"/>
            <a:ext cx="0" cy="448056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649252" y="1495787"/>
            <a:ext cx="214193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defTabSz="609585">
              <a:lnSpc>
                <a:spcPct val="90000"/>
              </a:lnSpc>
              <a:defRPr b="1"/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TCO Assessment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147" y="4728397"/>
            <a:ext cx="144142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defTabSz="609585">
              <a:lnSpc>
                <a:spcPct val="90000"/>
              </a:lnSpc>
              <a:defRPr b="1"/>
            </a:lvl1pPr>
          </a:lstStyle>
          <a:p>
            <a:r>
              <a:rPr lang="en-US"/>
              <a:t>Networking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723" y="5236673"/>
            <a:ext cx="792268" cy="72760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8410" y="2697242"/>
            <a:ext cx="2383616" cy="70897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1403" y="4605233"/>
            <a:ext cx="2197631" cy="3772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5659" y="5204076"/>
            <a:ext cx="1829119" cy="5606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777" y="3440002"/>
            <a:ext cx="2288883" cy="45777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722188" y="4103113"/>
            <a:ext cx="199606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defTabSz="609585">
              <a:lnSpc>
                <a:spcPct val="90000"/>
              </a:lnSpc>
              <a:defRPr b="1"/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Cloud Migration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10029614" y="1546675"/>
            <a:ext cx="0" cy="448056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9422" y="2057400"/>
            <a:ext cx="1541592" cy="47180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539647" y="1495787"/>
            <a:ext cx="110479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defTabSz="609585">
              <a:lnSpc>
                <a:spcPct val="90000"/>
              </a:lnSpc>
              <a:defRPr b="1"/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DevOps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1064" y="2744061"/>
            <a:ext cx="1921954" cy="67684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8345" y="2057400"/>
            <a:ext cx="1687393" cy="60978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664907" y="3351157"/>
            <a:ext cx="219162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defTabSz="609585">
              <a:lnSpc>
                <a:spcPct val="90000"/>
              </a:lnSpc>
              <a:defRPr b="1"/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Key Management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7272" y="2607724"/>
            <a:ext cx="1886895" cy="440276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209510" y="3129101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61205" y="260772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61205" y="4249969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75976" y="2052885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03069" y="260772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98243" y="6412756"/>
            <a:ext cx="4992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Newly added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729271" y="5858605"/>
            <a:ext cx="394342" cy="3739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/>
              <a:t>…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609012" y="5858605"/>
            <a:ext cx="394342" cy="3739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/>
              <a:t>…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85567" y="5858605"/>
            <a:ext cx="394342" cy="3739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62122" y="5858605"/>
            <a:ext cx="394342" cy="3739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/>
              <a:t>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58661" y="5858605"/>
            <a:ext cx="394342" cy="3739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…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DF96122-9316-CF46-B899-3AF53ED9D6D8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35" y="4129074"/>
            <a:ext cx="2276551" cy="47428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CC37C1C-2F4D-1947-8F99-5FB6769DB555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2154" y="1940100"/>
            <a:ext cx="2189148" cy="44269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A631A13-1541-0D43-8021-EFBD40283EEA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4463" y="3817239"/>
            <a:ext cx="2176504" cy="107031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A0FD3AC-3FAF-C24D-A70D-3673AF0A9A07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326" y="2039657"/>
            <a:ext cx="2179861" cy="3613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672D047-4032-CF48-A22B-38445FCC838A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5523" y="2422217"/>
            <a:ext cx="2311776" cy="9715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A7A8E4F-6AD3-6144-8D48-2B9ACDE84F8B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500" y="4052593"/>
            <a:ext cx="2332789" cy="86831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8CC3847C-0136-9643-920E-20A6B949B673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7449" y="3566866"/>
            <a:ext cx="2009183" cy="56324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377B0A-C45A-7A43-B87C-3C10DF64ED5B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7203" y="4335661"/>
            <a:ext cx="1870738" cy="657572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A7CF46AF-DD96-6B42-B985-C060BE621640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6772" y="5126247"/>
            <a:ext cx="2156148" cy="83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79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">
            <a:extLst>
              <a:ext uri="{FF2B5EF4-FFF2-40B4-BE49-F238E27FC236}">
                <a16:creationId xmlns:a16="http://schemas.microsoft.com/office/drawing/2014/main" id="{DE0DE8DB-B544-4157-A3B3-BF508E099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4048"/>
          </a:xfrm>
        </p:spPr>
        <p:txBody>
          <a:bodyPr/>
          <a:lstStyle/>
          <a:p>
            <a:r>
              <a:rPr lang="en-US" dirty="0"/>
              <a:t>Rapidly kickstart your VMware Cloud on AWS experience</a:t>
            </a:r>
          </a:p>
        </p:txBody>
      </p:sp>
      <p:sp>
        <p:nvSpPr>
          <p:cNvPr id="18" name="Subtitle 3">
            <a:extLst>
              <a:ext uri="{FF2B5EF4-FFF2-40B4-BE49-F238E27FC236}">
                <a16:creationId xmlns:a16="http://schemas.microsoft.com/office/drawing/2014/main" id="{BB2E36D3-1492-4887-8C03-32253E0C899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811830"/>
            <a:ext cx="10987947" cy="247743"/>
          </a:xfrm>
        </p:spPr>
        <p:txBody>
          <a:bodyPr/>
          <a:lstStyle/>
          <a:p>
            <a:r>
              <a:rPr lang="en-US" dirty="0"/>
              <a:t>Time-bound low-cost option with Single Host SDDC starter configuration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54208E-530E-4109-A66D-C9EE0D05B7A3}"/>
              </a:ext>
            </a:extLst>
          </p:cNvPr>
          <p:cNvGrpSpPr/>
          <p:nvPr/>
        </p:nvGrpSpPr>
        <p:grpSpPr>
          <a:xfrm>
            <a:off x="267568" y="1646645"/>
            <a:ext cx="11282282" cy="4442068"/>
            <a:chOff x="267568" y="1646645"/>
            <a:chExt cx="11282282" cy="444206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8488854-38F8-4CE5-9E5D-4E4054195AB0}"/>
                </a:ext>
              </a:extLst>
            </p:cNvPr>
            <p:cNvSpPr/>
            <p:nvPr/>
          </p:nvSpPr>
          <p:spPr>
            <a:xfrm>
              <a:off x="8174905" y="1646645"/>
              <a:ext cx="3374945" cy="142656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>
                <a:spcAft>
                  <a:spcPts val="600"/>
                </a:spcAft>
              </a:pPr>
              <a:r>
                <a:rPr lang="en-US" sz="2400" dirty="0">
                  <a:solidFill>
                    <a:schemeClr val="accent4"/>
                  </a:solidFill>
                </a:rPr>
                <a:t>Less than 1/4th price of a 4 host cluster</a:t>
              </a:r>
            </a:p>
            <a:p>
              <a:pPr>
                <a:spcAft>
                  <a:spcPts val="600"/>
                </a:spcAft>
              </a:pPr>
              <a:r>
                <a:rPr lang="en-US" sz="1200" dirty="0">
                  <a:solidFill>
                    <a:schemeClr val="accent4"/>
                  </a:solidFill>
                </a:rPr>
                <a:t>$7/host/hour; for new customers, discount promotion of 20% off for first 3 months*</a:t>
              </a:r>
              <a:endParaRPr lang="en-US" sz="1400" dirty="0">
                <a:solidFill>
                  <a:schemeClr val="accent4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7C1842C-5B32-4F16-B71F-D64E228005BA}"/>
                </a:ext>
              </a:extLst>
            </p:cNvPr>
            <p:cNvSpPr/>
            <p:nvPr/>
          </p:nvSpPr>
          <p:spPr>
            <a:xfrm>
              <a:off x="948684" y="1733834"/>
              <a:ext cx="2125157" cy="124287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>
                <a:spcAft>
                  <a:spcPts val="600"/>
                </a:spcAft>
              </a:pPr>
              <a:r>
                <a:rPr lang="en-US" sz="2400" dirty="0">
                  <a:solidFill>
                    <a:schemeClr val="accent2"/>
                  </a:solidFill>
                </a:rPr>
                <a:t>Accelerated on-boarding</a:t>
              </a:r>
            </a:p>
          </p:txBody>
        </p:sp>
        <p:sp>
          <p:nvSpPr>
            <p:cNvPr id="22" name="Freeform 33">
              <a:extLst>
                <a:ext uri="{FF2B5EF4-FFF2-40B4-BE49-F238E27FC236}">
                  <a16:creationId xmlns:a16="http://schemas.microsoft.com/office/drawing/2014/main" id="{6D62AF8D-6163-4731-B188-8840A348402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73174" y="5043745"/>
              <a:ext cx="1101731" cy="997401"/>
            </a:xfrm>
            <a:custGeom>
              <a:avLst/>
              <a:gdLst>
                <a:gd name="T0" fmla="*/ 319 w 386"/>
                <a:gd name="T1" fmla="*/ 222 h 349"/>
                <a:gd name="T2" fmla="*/ 320 w 386"/>
                <a:gd name="T3" fmla="*/ 206 h 349"/>
                <a:gd name="T4" fmla="*/ 325 w 386"/>
                <a:gd name="T5" fmla="*/ 94 h 349"/>
                <a:gd name="T6" fmla="*/ 248 w 386"/>
                <a:gd name="T7" fmla="*/ 17 h 349"/>
                <a:gd name="T8" fmla="*/ 180 w 386"/>
                <a:gd name="T9" fmla="*/ 64 h 349"/>
                <a:gd name="T10" fmla="*/ 145 w 386"/>
                <a:gd name="T11" fmla="*/ 63 h 349"/>
                <a:gd name="T12" fmla="*/ 75 w 386"/>
                <a:gd name="T13" fmla="*/ 116 h 349"/>
                <a:gd name="T14" fmla="*/ 62 w 386"/>
                <a:gd name="T15" fmla="*/ 204 h 349"/>
                <a:gd name="T16" fmla="*/ 61 w 386"/>
                <a:gd name="T17" fmla="*/ 220 h 349"/>
                <a:gd name="T18" fmla="*/ 64 w 386"/>
                <a:gd name="T19" fmla="*/ 98 h 349"/>
                <a:gd name="T20" fmla="*/ 169 w 386"/>
                <a:gd name="T21" fmla="*/ 51 h 349"/>
                <a:gd name="T22" fmla="*/ 333 w 386"/>
                <a:gd name="T23" fmla="*/ 79 h 349"/>
                <a:gd name="T24" fmla="*/ 294 w 386"/>
                <a:gd name="T25" fmla="*/ 145 h 349"/>
                <a:gd name="T26" fmla="*/ 91 w 386"/>
                <a:gd name="T27" fmla="*/ 145 h 349"/>
                <a:gd name="T28" fmla="*/ 286 w 386"/>
                <a:gd name="T29" fmla="*/ 154 h 349"/>
                <a:gd name="T30" fmla="*/ 91 w 386"/>
                <a:gd name="T31" fmla="*/ 218 h 349"/>
                <a:gd name="T32" fmla="*/ 91 w 386"/>
                <a:gd name="T33" fmla="*/ 276 h 349"/>
                <a:gd name="T34" fmla="*/ 286 w 386"/>
                <a:gd name="T35" fmla="*/ 267 h 349"/>
                <a:gd name="T36" fmla="*/ 100 w 386"/>
                <a:gd name="T37" fmla="*/ 267 h 349"/>
                <a:gd name="T38" fmla="*/ 294 w 386"/>
                <a:gd name="T39" fmla="*/ 349 h 349"/>
                <a:gd name="T40" fmla="*/ 100 w 386"/>
                <a:gd name="T41" fmla="*/ 340 h 349"/>
                <a:gd name="T42" fmla="*/ 100 w 386"/>
                <a:gd name="T43" fmla="*/ 299 h 349"/>
                <a:gd name="T44" fmla="*/ 275 w 386"/>
                <a:gd name="T45" fmla="*/ 189 h 349"/>
                <a:gd name="T46" fmla="*/ 266 w 386"/>
                <a:gd name="T47" fmla="*/ 189 h 349"/>
                <a:gd name="T48" fmla="*/ 258 w 386"/>
                <a:gd name="T49" fmla="*/ 160 h 349"/>
                <a:gd name="T50" fmla="*/ 233 w 386"/>
                <a:gd name="T51" fmla="*/ 189 h 349"/>
                <a:gd name="T52" fmla="*/ 233 w 386"/>
                <a:gd name="T53" fmla="*/ 160 h 349"/>
                <a:gd name="T54" fmla="*/ 242 w 386"/>
                <a:gd name="T55" fmla="*/ 261 h 349"/>
                <a:gd name="T56" fmla="*/ 233 w 386"/>
                <a:gd name="T57" fmla="*/ 261 h 349"/>
                <a:gd name="T58" fmla="*/ 225 w 386"/>
                <a:gd name="T59" fmla="*/ 160 h 349"/>
                <a:gd name="T60" fmla="*/ 217 w 386"/>
                <a:gd name="T61" fmla="*/ 261 h 349"/>
                <a:gd name="T62" fmla="*/ 217 w 386"/>
                <a:gd name="T63" fmla="*/ 233 h 349"/>
                <a:gd name="T64" fmla="*/ 115 w 386"/>
                <a:gd name="T65" fmla="*/ 173 h 349"/>
                <a:gd name="T66" fmla="*/ 125 w 386"/>
                <a:gd name="T67" fmla="*/ 164 h 349"/>
                <a:gd name="T68" fmla="*/ 275 w 386"/>
                <a:gd name="T69" fmla="*/ 233 h 349"/>
                <a:gd name="T70" fmla="*/ 250 w 386"/>
                <a:gd name="T71" fmla="*/ 261 h 349"/>
                <a:gd name="T72" fmla="*/ 250 w 386"/>
                <a:gd name="T73" fmla="*/ 233 h 349"/>
                <a:gd name="T74" fmla="*/ 115 w 386"/>
                <a:gd name="T75" fmla="*/ 246 h 349"/>
                <a:gd name="T76" fmla="*/ 125 w 386"/>
                <a:gd name="T77" fmla="*/ 236 h 349"/>
                <a:gd name="T78" fmla="*/ 275 w 386"/>
                <a:gd name="T79" fmla="*/ 305 h 349"/>
                <a:gd name="T80" fmla="*/ 250 w 386"/>
                <a:gd name="T81" fmla="*/ 334 h 349"/>
                <a:gd name="T82" fmla="*/ 250 w 386"/>
                <a:gd name="T83" fmla="*/ 305 h 349"/>
                <a:gd name="T84" fmla="*/ 242 w 386"/>
                <a:gd name="T85" fmla="*/ 334 h 349"/>
                <a:gd name="T86" fmla="*/ 233 w 386"/>
                <a:gd name="T87" fmla="*/ 334 h 349"/>
                <a:gd name="T88" fmla="*/ 225 w 386"/>
                <a:gd name="T89" fmla="*/ 305 h 349"/>
                <a:gd name="T90" fmla="*/ 125 w 386"/>
                <a:gd name="T91" fmla="*/ 309 h 349"/>
                <a:gd name="T92" fmla="*/ 135 w 386"/>
                <a:gd name="T93" fmla="*/ 31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6" h="349">
                  <a:moveTo>
                    <a:pt x="385" y="152"/>
                  </a:moveTo>
                  <a:cubicBezTo>
                    <a:pt x="384" y="172"/>
                    <a:pt x="376" y="192"/>
                    <a:pt x="362" y="205"/>
                  </a:cubicBezTo>
                  <a:cubicBezTo>
                    <a:pt x="350" y="216"/>
                    <a:pt x="335" y="222"/>
                    <a:pt x="319" y="222"/>
                  </a:cubicBezTo>
                  <a:cubicBezTo>
                    <a:pt x="315" y="222"/>
                    <a:pt x="311" y="221"/>
                    <a:pt x="307" y="220"/>
                  </a:cubicBezTo>
                  <a:cubicBezTo>
                    <a:pt x="307" y="204"/>
                    <a:pt x="307" y="204"/>
                    <a:pt x="307" y="204"/>
                  </a:cubicBezTo>
                  <a:cubicBezTo>
                    <a:pt x="311" y="205"/>
                    <a:pt x="315" y="206"/>
                    <a:pt x="320" y="206"/>
                  </a:cubicBezTo>
                  <a:cubicBezTo>
                    <a:pt x="331" y="206"/>
                    <a:pt x="342" y="202"/>
                    <a:pt x="351" y="193"/>
                  </a:cubicBezTo>
                  <a:cubicBezTo>
                    <a:pt x="362" y="183"/>
                    <a:pt x="368" y="168"/>
                    <a:pt x="369" y="151"/>
                  </a:cubicBezTo>
                  <a:cubicBezTo>
                    <a:pt x="370" y="121"/>
                    <a:pt x="350" y="96"/>
                    <a:pt x="325" y="94"/>
                  </a:cubicBezTo>
                  <a:cubicBezTo>
                    <a:pt x="318" y="93"/>
                    <a:pt x="318" y="93"/>
                    <a:pt x="318" y="93"/>
                  </a:cubicBezTo>
                  <a:cubicBezTo>
                    <a:pt x="318" y="87"/>
                    <a:pt x="318" y="87"/>
                    <a:pt x="318" y="87"/>
                  </a:cubicBezTo>
                  <a:cubicBezTo>
                    <a:pt x="314" y="48"/>
                    <a:pt x="284" y="18"/>
                    <a:pt x="248" y="17"/>
                  </a:cubicBezTo>
                  <a:cubicBezTo>
                    <a:pt x="248" y="17"/>
                    <a:pt x="248" y="17"/>
                    <a:pt x="248" y="17"/>
                  </a:cubicBezTo>
                  <a:cubicBezTo>
                    <a:pt x="248" y="17"/>
                    <a:pt x="247" y="17"/>
                    <a:pt x="246" y="17"/>
                  </a:cubicBezTo>
                  <a:cubicBezTo>
                    <a:pt x="218" y="17"/>
                    <a:pt x="192" y="35"/>
                    <a:pt x="180" y="64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69" y="69"/>
                    <a:pt x="169" y="69"/>
                    <a:pt x="169" y="69"/>
                  </a:cubicBezTo>
                  <a:cubicBezTo>
                    <a:pt x="162" y="65"/>
                    <a:pt x="154" y="63"/>
                    <a:pt x="145" y="63"/>
                  </a:cubicBezTo>
                  <a:cubicBezTo>
                    <a:pt x="117" y="62"/>
                    <a:pt x="91" y="82"/>
                    <a:pt x="85" y="110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2" y="115"/>
                    <a:pt x="68" y="114"/>
                    <a:pt x="64" y="114"/>
                  </a:cubicBezTo>
                  <a:cubicBezTo>
                    <a:pt x="39" y="114"/>
                    <a:pt x="17" y="133"/>
                    <a:pt x="17" y="158"/>
                  </a:cubicBezTo>
                  <a:cubicBezTo>
                    <a:pt x="16" y="183"/>
                    <a:pt x="36" y="204"/>
                    <a:pt x="62" y="204"/>
                  </a:cubicBezTo>
                  <a:cubicBezTo>
                    <a:pt x="68" y="204"/>
                    <a:pt x="74" y="203"/>
                    <a:pt x="79" y="201"/>
                  </a:cubicBezTo>
                  <a:cubicBezTo>
                    <a:pt x="79" y="218"/>
                    <a:pt x="79" y="218"/>
                    <a:pt x="79" y="218"/>
                  </a:cubicBezTo>
                  <a:cubicBezTo>
                    <a:pt x="74" y="220"/>
                    <a:pt x="68" y="220"/>
                    <a:pt x="61" y="220"/>
                  </a:cubicBezTo>
                  <a:cubicBezTo>
                    <a:pt x="27" y="219"/>
                    <a:pt x="0" y="191"/>
                    <a:pt x="1" y="158"/>
                  </a:cubicBezTo>
                  <a:cubicBezTo>
                    <a:pt x="2" y="124"/>
                    <a:pt x="29" y="98"/>
                    <a:pt x="63" y="98"/>
                  </a:cubicBezTo>
                  <a:cubicBezTo>
                    <a:pt x="63" y="98"/>
                    <a:pt x="64" y="98"/>
                    <a:pt x="64" y="98"/>
                  </a:cubicBezTo>
                  <a:cubicBezTo>
                    <a:pt x="67" y="98"/>
                    <a:pt x="69" y="98"/>
                    <a:pt x="72" y="99"/>
                  </a:cubicBezTo>
                  <a:cubicBezTo>
                    <a:pt x="82" y="67"/>
                    <a:pt x="112" y="46"/>
                    <a:pt x="146" y="47"/>
                  </a:cubicBezTo>
                  <a:cubicBezTo>
                    <a:pt x="154" y="47"/>
                    <a:pt x="161" y="49"/>
                    <a:pt x="169" y="51"/>
                  </a:cubicBezTo>
                  <a:cubicBezTo>
                    <a:pt x="184" y="19"/>
                    <a:pt x="215" y="0"/>
                    <a:pt x="249" y="1"/>
                  </a:cubicBezTo>
                  <a:cubicBezTo>
                    <a:pt x="270" y="1"/>
                    <a:pt x="289" y="10"/>
                    <a:pt x="304" y="24"/>
                  </a:cubicBezTo>
                  <a:cubicBezTo>
                    <a:pt x="319" y="38"/>
                    <a:pt x="330" y="57"/>
                    <a:pt x="333" y="79"/>
                  </a:cubicBezTo>
                  <a:cubicBezTo>
                    <a:pt x="363" y="85"/>
                    <a:pt x="386" y="116"/>
                    <a:pt x="385" y="152"/>
                  </a:cubicBezTo>
                  <a:close/>
                  <a:moveTo>
                    <a:pt x="91" y="145"/>
                  </a:moveTo>
                  <a:cubicBezTo>
                    <a:pt x="294" y="145"/>
                    <a:pt x="294" y="145"/>
                    <a:pt x="294" y="145"/>
                  </a:cubicBezTo>
                  <a:cubicBezTo>
                    <a:pt x="294" y="203"/>
                    <a:pt x="294" y="203"/>
                    <a:pt x="294" y="203"/>
                  </a:cubicBezTo>
                  <a:cubicBezTo>
                    <a:pt x="91" y="203"/>
                    <a:pt x="91" y="203"/>
                    <a:pt x="91" y="203"/>
                  </a:cubicBezTo>
                  <a:lnTo>
                    <a:pt x="91" y="145"/>
                  </a:lnTo>
                  <a:close/>
                  <a:moveTo>
                    <a:pt x="100" y="195"/>
                  </a:moveTo>
                  <a:cubicBezTo>
                    <a:pt x="286" y="195"/>
                    <a:pt x="286" y="195"/>
                    <a:pt x="286" y="195"/>
                  </a:cubicBezTo>
                  <a:cubicBezTo>
                    <a:pt x="286" y="154"/>
                    <a:pt x="286" y="154"/>
                    <a:pt x="286" y="154"/>
                  </a:cubicBezTo>
                  <a:cubicBezTo>
                    <a:pt x="100" y="154"/>
                    <a:pt x="100" y="154"/>
                    <a:pt x="100" y="154"/>
                  </a:cubicBezTo>
                  <a:lnTo>
                    <a:pt x="100" y="195"/>
                  </a:lnTo>
                  <a:close/>
                  <a:moveTo>
                    <a:pt x="91" y="218"/>
                  </a:moveTo>
                  <a:cubicBezTo>
                    <a:pt x="294" y="218"/>
                    <a:pt x="294" y="218"/>
                    <a:pt x="294" y="218"/>
                  </a:cubicBezTo>
                  <a:cubicBezTo>
                    <a:pt x="294" y="276"/>
                    <a:pt x="294" y="276"/>
                    <a:pt x="294" y="276"/>
                  </a:cubicBezTo>
                  <a:cubicBezTo>
                    <a:pt x="91" y="276"/>
                    <a:pt x="91" y="276"/>
                    <a:pt x="91" y="276"/>
                  </a:cubicBezTo>
                  <a:lnTo>
                    <a:pt x="91" y="218"/>
                  </a:lnTo>
                  <a:close/>
                  <a:moveTo>
                    <a:pt x="100" y="267"/>
                  </a:moveTo>
                  <a:cubicBezTo>
                    <a:pt x="286" y="267"/>
                    <a:pt x="286" y="267"/>
                    <a:pt x="286" y="267"/>
                  </a:cubicBezTo>
                  <a:cubicBezTo>
                    <a:pt x="286" y="227"/>
                    <a:pt x="286" y="227"/>
                    <a:pt x="286" y="227"/>
                  </a:cubicBezTo>
                  <a:cubicBezTo>
                    <a:pt x="100" y="227"/>
                    <a:pt x="100" y="227"/>
                    <a:pt x="100" y="227"/>
                  </a:cubicBezTo>
                  <a:lnTo>
                    <a:pt x="100" y="267"/>
                  </a:lnTo>
                  <a:close/>
                  <a:moveTo>
                    <a:pt x="91" y="291"/>
                  </a:moveTo>
                  <a:cubicBezTo>
                    <a:pt x="294" y="291"/>
                    <a:pt x="294" y="291"/>
                    <a:pt x="294" y="291"/>
                  </a:cubicBezTo>
                  <a:cubicBezTo>
                    <a:pt x="294" y="349"/>
                    <a:pt x="294" y="349"/>
                    <a:pt x="294" y="349"/>
                  </a:cubicBezTo>
                  <a:cubicBezTo>
                    <a:pt x="91" y="349"/>
                    <a:pt x="91" y="349"/>
                    <a:pt x="91" y="349"/>
                  </a:cubicBezTo>
                  <a:lnTo>
                    <a:pt x="91" y="291"/>
                  </a:lnTo>
                  <a:close/>
                  <a:moveTo>
                    <a:pt x="100" y="340"/>
                  </a:moveTo>
                  <a:cubicBezTo>
                    <a:pt x="286" y="340"/>
                    <a:pt x="286" y="340"/>
                    <a:pt x="286" y="340"/>
                  </a:cubicBezTo>
                  <a:cubicBezTo>
                    <a:pt x="286" y="299"/>
                    <a:pt x="286" y="299"/>
                    <a:pt x="286" y="299"/>
                  </a:cubicBezTo>
                  <a:cubicBezTo>
                    <a:pt x="100" y="299"/>
                    <a:pt x="100" y="299"/>
                    <a:pt x="100" y="299"/>
                  </a:cubicBezTo>
                  <a:lnTo>
                    <a:pt x="100" y="340"/>
                  </a:lnTo>
                  <a:close/>
                  <a:moveTo>
                    <a:pt x="266" y="189"/>
                  </a:moveTo>
                  <a:cubicBezTo>
                    <a:pt x="275" y="189"/>
                    <a:pt x="275" y="189"/>
                    <a:pt x="275" y="189"/>
                  </a:cubicBezTo>
                  <a:cubicBezTo>
                    <a:pt x="275" y="160"/>
                    <a:pt x="275" y="160"/>
                    <a:pt x="275" y="160"/>
                  </a:cubicBezTo>
                  <a:cubicBezTo>
                    <a:pt x="266" y="160"/>
                    <a:pt x="266" y="160"/>
                    <a:pt x="266" y="160"/>
                  </a:cubicBezTo>
                  <a:lnTo>
                    <a:pt x="266" y="189"/>
                  </a:lnTo>
                  <a:close/>
                  <a:moveTo>
                    <a:pt x="250" y="189"/>
                  </a:moveTo>
                  <a:cubicBezTo>
                    <a:pt x="258" y="189"/>
                    <a:pt x="258" y="189"/>
                    <a:pt x="258" y="189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0" y="160"/>
                    <a:pt x="250" y="160"/>
                    <a:pt x="250" y="160"/>
                  </a:cubicBezTo>
                  <a:lnTo>
                    <a:pt x="250" y="189"/>
                  </a:lnTo>
                  <a:close/>
                  <a:moveTo>
                    <a:pt x="233" y="189"/>
                  </a:moveTo>
                  <a:cubicBezTo>
                    <a:pt x="242" y="189"/>
                    <a:pt x="242" y="189"/>
                    <a:pt x="242" y="189"/>
                  </a:cubicBezTo>
                  <a:cubicBezTo>
                    <a:pt x="242" y="160"/>
                    <a:pt x="242" y="160"/>
                    <a:pt x="242" y="160"/>
                  </a:cubicBezTo>
                  <a:cubicBezTo>
                    <a:pt x="233" y="160"/>
                    <a:pt x="233" y="160"/>
                    <a:pt x="233" y="160"/>
                  </a:cubicBezTo>
                  <a:lnTo>
                    <a:pt x="233" y="189"/>
                  </a:lnTo>
                  <a:close/>
                  <a:moveTo>
                    <a:pt x="233" y="261"/>
                  </a:moveTo>
                  <a:cubicBezTo>
                    <a:pt x="242" y="261"/>
                    <a:pt x="242" y="261"/>
                    <a:pt x="242" y="261"/>
                  </a:cubicBezTo>
                  <a:cubicBezTo>
                    <a:pt x="242" y="233"/>
                    <a:pt x="242" y="233"/>
                    <a:pt x="242" y="233"/>
                  </a:cubicBezTo>
                  <a:cubicBezTo>
                    <a:pt x="233" y="233"/>
                    <a:pt x="233" y="233"/>
                    <a:pt x="233" y="233"/>
                  </a:cubicBezTo>
                  <a:lnTo>
                    <a:pt x="233" y="261"/>
                  </a:lnTo>
                  <a:close/>
                  <a:moveTo>
                    <a:pt x="217" y="189"/>
                  </a:moveTo>
                  <a:cubicBezTo>
                    <a:pt x="225" y="189"/>
                    <a:pt x="225" y="189"/>
                    <a:pt x="225" y="189"/>
                  </a:cubicBezTo>
                  <a:cubicBezTo>
                    <a:pt x="225" y="160"/>
                    <a:pt x="225" y="160"/>
                    <a:pt x="225" y="160"/>
                  </a:cubicBezTo>
                  <a:cubicBezTo>
                    <a:pt x="217" y="160"/>
                    <a:pt x="217" y="160"/>
                    <a:pt x="217" y="160"/>
                  </a:cubicBezTo>
                  <a:lnTo>
                    <a:pt x="217" y="189"/>
                  </a:lnTo>
                  <a:close/>
                  <a:moveTo>
                    <a:pt x="217" y="261"/>
                  </a:moveTo>
                  <a:cubicBezTo>
                    <a:pt x="225" y="261"/>
                    <a:pt x="225" y="261"/>
                    <a:pt x="225" y="261"/>
                  </a:cubicBezTo>
                  <a:cubicBezTo>
                    <a:pt x="225" y="233"/>
                    <a:pt x="225" y="233"/>
                    <a:pt x="225" y="233"/>
                  </a:cubicBezTo>
                  <a:cubicBezTo>
                    <a:pt x="217" y="233"/>
                    <a:pt x="217" y="233"/>
                    <a:pt x="217" y="233"/>
                  </a:cubicBezTo>
                  <a:lnTo>
                    <a:pt x="217" y="261"/>
                  </a:lnTo>
                  <a:close/>
                  <a:moveTo>
                    <a:pt x="125" y="164"/>
                  </a:moveTo>
                  <a:cubicBezTo>
                    <a:pt x="120" y="164"/>
                    <a:pt x="115" y="168"/>
                    <a:pt x="115" y="173"/>
                  </a:cubicBezTo>
                  <a:cubicBezTo>
                    <a:pt x="115" y="179"/>
                    <a:pt x="120" y="183"/>
                    <a:pt x="125" y="183"/>
                  </a:cubicBezTo>
                  <a:cubicBezTo>
                    <a:pt x="130" y="183"/>
                    <a:pt x="135" y="179"/>
                    <a:pt x="135" y="173"/>
                  </a:cubicBezTo>
                  <a:cubicBezTo>
                    <a:pt x="135" y="168"/>
                    <a:pt x="130" y="164"/>
                    <a:pt x="125" y="164"/>
                  </a:cubicBezTo>
                  <a:close/>
                  <a:moveTo>
                    <a:pt x="266" y="261"/>
                  </a:moveTo>
                  <a:cubicBezTo>
                    <a:pt x="275" y="261"/>
                    <a:pt x="275" y="261"/>
                    <a:pt x="275" y="261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6" y="233"/>
                    <a:pt x="266" y="233"/>
                    <a:pt x="266" y="233"/>
                  </a:cubicBezTo>
                  <a:lnTo>
                    <a:pt x="266" y="261"/>
                  </a:lnTo>
                  <a:close/>
                  <a:moveTo>
                    <a:pt x="250" y="261"/>
                  </a:moveTo>
                  <a:cubicBezTo>
                    <a:pt x="258" y="261"/>
                    <a:pt x="258" y="261"/>
                    <a:pt x="258" y="261"/>
                  </a:cubicBezTo>
                  <a:cubicBezTo>
                    <a:pt x="258" y="233"/>
                    <a:pt x="258" y="233"/>
                    <a:pt x="258" y="233"/>
                  </a:cubicBezTo>
                  <a:cubicBezTo>
                    <a:pt x="250" y="233"/>
                    <a:pt x="250" y="233"/>
                    <a:pt x="250" y="233"/>
                  </a:cubicBezTo>
                  <a:lnTo>
                    <a:pt x="250" y="261"/>
                  </a:lnTo>
                  <a:close/>
                  <a:moveTo>
                    <a:pt x="125" y="236"/>
                  </a:moveTo>
                  <a:cubicBezTo>
                    <a:pt x="120" y="236"/>
                    <a:pt x="115" y="241"/>
                    <a:pt x="115" y="246"/>
                  </a:cubicBezTo>
                  <a:cubicBezTo>
                    <a:pt x="115" y="251"/>
                    <a:pt x="120" y="256"/>
                    <a:pt x="125" y="256"/>
                  </a:cubicBezTo>
                  <a:cubicBezTo>
                    <a:pt x="130" y="256"/>
                    <a:pt x="135" y="251"/>
                    <a:pt x="135" y="246"/>
                  </a:cubicBezTo>
                  <a:cubicBezTo>
                    <a:pt x="135" y="241"/>
                    <a:pt x="130" y="236"/>
                    <a:pt x="125" y="236"/>
                  </a:cubicBezTo>
                  <a:close/>
                  <a:moveTo>
                    <a:pt x="266" y="334"/>
                  </a:moveTo>
                  <a:cubicBezTo>
                    <a:pt x="275" y="334"/>
                    <a:pt x="275" y="334"/>
                    <a:pt x="275" y="334"/>
                  </a:cubicBezTo>
                  <a:cubicBezTo>
                    <a:pt x="275" y="305"/>
                    <a:pt x="275" y="305"/>
                    <a:pt x="275" y="305"/>
                  </a:cubicBezTo>
                  <a:cubicBezTo>
                    <a:pt x="266" y="305"/>
                    <a:pt x="266" y="305"/>
                    <a:pt x="266" y="305"/>
                  </a:cubicBezTo>
                  <a:lnTo>
                    <a:pt x="266" y="334"/>
                  </a:lnTo>
                  <a:close/>
                  <a:moveTo>
                    <a:pt x="250" y="334"/>
                  </a:moveTo>
                  <a:cubicBezTo>
                    <a:pt x="258" y="334"/>
                    <a:pt x="258" y="334"/>
                    <a:pt x="258" y="334"/>
                  </a:cubicBezTo>
                  <a:cubicBezTo>
                    <a:pt x="258" y="305"/>
                    <a:pt x="258" y="305"/>
                    <a:pt x="258" y="305"/>
                  </a:cubicBezTo>
                  <a:cubicBezTo>
                    <a:pt x="250" y="305"/>
                    <a:pt x="250" y="305"/>
                    <a:pt x="250" y="305"/>
                  </a:cubicBezTo>
                  <a:lnTo>
                    <a:pt x="250" y="334"/>
                  </a:lnTo>
                  <a:close/>
                  <a:moveTo>
                    <a:pt x="233" y="334"/>
                  </a:moveTo>
                  <a:cubicBezTo>
                    <a:pt x="242" y="334"/>
                    <a:pt x="242" y="334"/>
                    <a:pt x="242" y="334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33" y="305"/>
                    <a:pt x="233" y="305"/>
                    <a:pt x="233" y="305"/>
                  </a:cubicBezTo>
                  <a:lnTo>
                    <a:pt x="233" y="334"/>
                  </a:lnTo>
                  <a:close/>
                  <a:moveTo>
                    <a:pt x="217" y="334"/>
                  </a:moveTo>
                  <a:cubicBezTo>
                    <a:pt x="225" y="334"/>
                    <a:pt x="225" y="334"/>
                    <a:pt x="225" y="334"/>
                  </a:cubicBezTo>
                  <a:cubicBezTo>
                    <a:pt x="225" y="305"/>
                    <a:pt x="225" y="305"/>
                    <a:pt x="225" y="305"/>
                  </a:cubicBezTo>
                  <a:cubicBezTo>
                    <a:pt x="217" y="305"/>
                    <a:pt x="217" y="305"/>
                    <a:pt x="217" y="305"/>
                  </a:cubicBezTo>
                  <a:lnTo>
                    <a:pt x="217" y="334"/>
                  </a:lnTo>
                  <a:close/>
                  <a:moveTo>
                    <a:pt x="125" y="309"/>
                  </a:moveTo>
                  <a:cubicBezTo>
                    <a:pt x="120" y="309"/>
                    <a:pt x="115" y="313"/>
                    <a:pt x="115" y="319"/>
                  </a:cubicBezTo>
                  <a:cubicBezTo>
                    <a:pt x="115" y="324"/>
                    <a:pt x="120" y="328"/>
                    <a:pt x="125" y="328"/>
                  </a:cubicBezTo>
                  <a:cubicBezTo>
                    <a:pt x="130" y="328"/>
                    <a:pt x="135" y="324"/>
                    <a:pt x="135" y="319"/>
                  </a:cubicBezTo>
                  <a:cubicBezTo>
                    <a:pt x="135" y="313"/>
                    <a:pt x="130" y="309"/>
                    <a:pt x="125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9C4E8C77-6501-4636-A1C7-9D9FA978962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089938" y="1662670"/>
              <a:ext cx="970546" cy="974261"/>
            </a:xfrm>
            <a:custGeom>
              <a:avLst/>
              <a:gdLst>
                <a:gd name="T0" fmla="*/ 157 w 382"/>
                <a:gd name="T1" fmla="*/ 214 h 383"/>
                <a:gd name="T2" fmla="*/ 227 w 382"/>
                <a:gd name="T3" fmla="*/ 211 h 383"/>
                <a:gd name="T4" fmla="*/ 276 w 382"/>
                <a:gd name="T5" fmla="*/ 201 h 383"/>
                <a:gd name="T6" fmla="*/ 249 w 382"/>
                <a:gd name="T7" fmla="*/ 114 h 383"/>
                <a:gd name="T8" fmla="*/ 191 w 382"/>
                <a:gd name="T9" fmla="*/ 0 h 383"/>
                <a:gd name="T10" fmla="*/ 133 w 382"/>
                <a:gd name="T11" fmla="*/ 114 h 383"/>
                <a:gd name="T12" fmla="*/ 106 w 382"/>
                <a:gd name="T13" fmla="*/ 201 h 383"/>
                <a:gd name="T14" fmla="*/ 155 w 382"/>
                <a:gd name="T15" fmla="*/ 211 h 383"/>
                <a:gd name="T16" fmla="*/ 249 w 382"/>
                <a:gd name="T17" fmla="*/ 141 h 383"/>
                <a:gd name="T18" fmla="*/ 239 w 382"/>
                <a:gd name="T19" fmla="*/ 185 h 383"/>
                <a:gd name="T20" fmla="*/ 234 w 382"/>
                <a:gd name="T21" fmla="*/ 122 h 383"/>
                <a:gd name="T22" fmla="*/ 166 w 382"/>
                <a:gd name="T23" fmla="*/ 198 h 383"/>
                <a:gd name="T24" fmla="*/ 191 w 382"/>
                <a:gd name="T25" fmla="*/ 18 h 383"/>
                <a:gd name="T26" fmla="*/ 134 w 382"/>
                <a:gd name="T27" fmla="*/ 141 h 383"/>
                <a:gd name="T28" fmla="*/ 123 w 382"/>
                <a:gd name="T29" fmla="*/ 185 h 383"/>
                <a:gd name="T30" fmla="*/ 217 w 382"/>
                <a:gd name="T31" fmla="*/ 83 h 383"/>
                <a:gd name="T32" fmla="*/ 168 w 382"/>
                <a:gd name="T33" fmla="*/ 83 h 383"/>
                <a:gd name="T34" fmla="*/ 192 w 382"/>
                <a:gd name="T35" fmla="*/ 75 h 383"/>
                <a:gd name="T36" fmla="*/ 192 w 382"/>
                <a:gd name="T37" fmla="*/ 92 h 383"/>
                <a:gd name="T38" fmla="*/ 192 w 382"/>
                <a:gd name="T39" fmla="*/ 75 h 383"/>
                <a:gd name="T40" fmla="*/ 215 w 382"/>
                <a:gd name="T41" fmla="*/ 226 h 383"/>
                <a:gd name="T42" fmla="*/ 167 w 382"/>
                <a:gd name="T43" fmla="*/ 218 h 383"/>
                <a:gd name="T44" fmla="*/ 191 w 382"/>
                <a:gd name="T45" fmla="*/ 283 h 383"/>
                <a:gd name="T46" fmla="*/ 191 w 382"/>
                <a:gd name="T47" fmla="*/ 266 h 383"/>
                <a:gd name="T48" fmla="*/ 199 w 382"/>
                <a:gd name="T49" fmla="*/ 234 h 383"/>
                <a:gd name="T50" fmla="*/ 373 w 382"/>
                <a:gd name="T51" fmla="*/ 303 h 383"/>
                <a:gd name="T52" fmla="*/ 315 w 382"/>
                <a:gd name="T53" fmla="*/ 289 h 383"/>
                <a:gd name="T54" fmla="*/ 239 w 382"/>
                <a:gd name="T55" fmla="*/ 310 h 383"/>
                <a:gd name="T56" fmla="*/ 176 w 382"/>
                <a:gd name="T57" fmla="*/ 327 h 383"/>
                <a:gd name="T58" fmla="*/ 119 w 382"/>
                <a:gd name="T59" fmla="*/ 290 h 383"/>
                <a:gd name="T60" fmla="*/ 0 w 382"/>
                <a:gd name="T61" fmla="*/ 318 h 383"/>
                <a:gd name="T62" fmla="*/ 0 w 382"/>
                <a:gd name="T63" fmla="*/ 375 h 383"/>
                <a:gd name="T64" fmla="*/ 382 w 382"/>
                <a:gd name="T65" fmla="*/ 383 h 383"/>
                <a:gd name="T66" fmla="*/ 367 w 382"/>
                <a:gd name="T67" fmla="*/ 322 h 383"/>
                <a:gd name="T68" fmla="*/ 24 w 382"/>
                <a:gd name="T69" fmla="*/ 353 h 383"/>
                <a:gd name="T70" fmla="*/ 24 w 382"/>
                <a:gd name="T71" fmla="*/ 344 h 383"/>
                <a:gd name="T72" fmla="*/ 63 w 382"/>
                <a:gd name="T73" fmla="*/ 271 h 383"/>
                <a:gd name="T74" fmla="*/ 110 w 382"/>
                <a:gd name="T75" fmla="*/ 313 h 383"/>
                <a:gd name="T76" fmla="*/ 133 w 382"/>
                <a:gd name="T77" fmla="*/ 304 h 383"/>
                <a:gd name="T78" fmla="*/ 160 w 382"/>
                <a:gd name="T79" fmla="*/ 336 h 383"/>
                <a:gd name="T80" fmla="*/ 170 w 382"/>
                <a:gd name="T81" fmla="*/ 345 h 383"/>
                <a:gd name="T82" fmla="*/ 221 w 382"/>
                <a:gd name="T83" fmla="*/ 349 h 383"/>
                <a:gd name="T84" fmla="*/ 239 w 382"/>
                <a:gd name="T85" fmla="*/ 326 h 383"/>
                <a:gd name="T86" fmla="*/ 255 w 382"/>
                <a:gd name="T87" fmla="*/ 333 h 383"/>
                <a:gd name="T88" fmla="*/ 305 w 382"/>
                <a:gd name="T89" fmla="*/ 304 h 383"/>
                <a:gd name="T90" fmla="*/ 326 w 382"/>
                <a:gd name="T91" fmla="*/ 308 h 383"/>
                <a:gd name="T92" fmla="*/ 343 w 382"/>
                <a:gd name="T93" fmla="*/ 288 h 383"/>
                <a:gd name="T94" fmla="*/ 351 w 382"/>
                <a:gd name="T95" fmla="*/ 315 h 383"/>
                <a:gd name="T96" fmla="*/ 350 w 382"/>
                <a:gd name="T97" fmla="*/ 326 h 383"/>
                <a:gd name="T98" fmla="*/ 17 w 382"/>
                <a:gd name="T99" fmla="*/ 36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2" h="383">
                  <a:moveTo>
                    <a:pt x="155" y="211"/>
                  </a:moveTo>
                  <a:cubicBezTo>
                    <a:pt x="157" y="214"/>
                    <a:pt x="157" y="214"/>
                    <a:pt x="157" y="214"/>
                  </a:cubicBezTo>
                  <a:cubicBezTo>
                    <a:pt x="225" y="214"/>
                    <a:pt x="225" y="214"/>
                    <a:pt x="225" y="214"/>
                  </a:cubicBezTo>
                  <a:cubicBezTo>
                    <a:pt x="227" y="211"/>
                    <a:pt x="227" y="211"/>
                    <a:pt x="227" y="211"/>
                  </a:cubicBezTo>
                  <a:cubicBezTo>
                    <a:pt x="229" y="207"/>
                    <a:pt x="231" y="204"/>
                    <a:pt x="233" y="201"/>
                  </a:cubicBezTo>
                  <a:cubicBezTo>
                    <a:pt x="276" y="201"/>
                    <a:pt x="276" y="201"/>
                    <a:pt x="276" y="201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62"/>
                    <a:pt x="266" y="133"/>
                    <a:pt x="249" y="114"/>
                  </a:cubicBezTo>
                  <a:cubicBezTo>
                    <a:pt x="247" y="60"/>
                    <a:pt x="226" y="16"/>
                    <a:pt x="194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56" y="16"/>
                    <a:pt x="135" y="60"/>
                    <a:pt x="133" y="114"/>
                  </a:cubicBezTo>
                  <a:cubicBezTo>
                    <a:pt x="116" y="133"/>
                    <a:pt x="106" y="162"/>
                    <a:pt x="106" y="193"/>
                  </a:cubicBezTo>
                  <a:cubicBezTo>
                    <a:pt x="106" y="201"/>
                    <a:pt x="106" y="201"/>
                    <a:pt x="106" y="201"/>
                  </a:cubicBezTo>
                  <a:cubicBezTo>
                    <a:pt x="150" y="201"/>
                    <a:pt x="150" y="201"/>
                    <a:pt x="150" y="201"/>
                  </a:cubicBezTo>
                  <a:cubicBezTo>
                    <a:pt x="151" y="204"/>
                    <a:pt x="153" y="207"/>
                    <a:pt x="155" y="211"/>
                  </a:cubicBezTo>
                  <a:close/>
                  <a:moveTo>
                    <a:pt x="239" y="185"/>
                  </a:moveTo>
                  <a:cubicBezTo>
                    <a:pt x="244" y="172"/>
                    <a:pt x="247" y="157"/>
                    <a:pt x="249" y="141"/>
                  </a:cubicBezTo>
                  <a:cubicBezTo>
                    <a:pt x="255" y="154"/>
                    <a:pt x="259" y="169"/>
                    <a:pt x="260" y="185"/>
                  </a:cubicBezTo>
                  <a:lnTo>
                    <a:pt x="239" y="185"/>
                  </a:lnTo>
                  <a:close/>
                  <a:moveTo>
                    <a:pt x="191" y="18"/>
                  </a:moveTo>
                  <a:cubicBezTo>
                    <a:pt x="216" y="32"/>
                    <a:pt x="234" y="74"/>
                    <a:pt x="234" y="122"/>
                  </a:cubicBezTo>
                  <a:cubicBezTo>
                    <a:pt x="234" y="150"/>
                    <a:pt x="227" y="178"/>
                    <a:pt x="216" y="198"/>
                  </a:cubicBezTo>
                  <a:cubicBezTo>
                    <a:pt x="166" y="198"/>
                    <a:pt x="166" y="198"/>
                    <a:pt x="166" y="198"/>
                  </a:cubicBezTo>
                  <a:cubicBezTo>
                    <a:pt x="155" y="178"/>
                    <a:pt x="149" y="150"/>
                    <a:pt x="149" y="122"/>
                  </a:cubicBezTo>
                  <a:cubicBezTo>
                    <a:pt x="149" y="74"/>
                    <a:pt x="166" y="32"/>
                    <a:pt x="191" y="18"/>
                  </a:cubicBezTo>
                  <a:close/>
                  <a:moveTo>
                    <a:pt x="123" y="185"/>
                  </a:moveTo>
                  <a:cubicBezTo>
                    <a:pt x="123" y="169"/>
                    <a:pt x="127" y="154"/>
                    <a:pt x="134" y="141"/>
                  </a:cubicBezTo>
                  <a:cubicBezTo>
                    <a:pt x="135" y="157"/>
                    <a:pt x="138" y="172"/>
                    <a:pt x="143" y="185"/>
                  </a:cubicBezTo>
                  <a:lnTo>
                    <a:pt x="123" y="185"/>
                  </a:lnTo>
                  <a:close/>
                  <a:moveTo>
                    <a:pt x="192" y="108"/>
                  </a:moveTo>
                  <a:cubicBezTo>
                    <a:pt x="206" y="108"/>
                    <a:pt x="217" y="97"/>
                    <a:pt x="217" y="83"/>
                  </a:cubicBezTo>
                  <a:cubicBezTo>
                    <a:pt x="217" y="70"/>
                    <a:pt x="206" y="59"/>
                    <a:pt x="192" y="59"/>
                  </a:cubicBezTo>
                  <a:cubicBezTo>
                    <a:pt x="179" y="59"/>
                    <a:pt x="168" y="70"/>
                    <a:pt x="168" y="83"/>
                  </a:cubicBezTo>
                  <a:cubicBezTo>
                    <a:pt x="168" y="97"/>
                    <a:pt x="179" y="108"/>
                    <a:pt x="192" y="108"/>
                  </a:cubicBezTo>
                  <a:close/>
                  <a:moveTo>
                    <a:pt x="192" y="75"/>
                  </a:moveTo>
                  <a:cubicBezTo>
                    <a:pt x="197" y="75"/>
                    <a:pt x="201" y="79"/>
                    <a:pt x="201" y="83"/>
                  </a:cubicBezTo>
                  <a:cubicBezTo>
                    <a:pt x="201" y="88"/>
                    <a:pt x="197" y="92"/>
                    <a:pt x="192" y="92"/>
                  </a:cubicBezTo>
                  <a:cubicBezTo>
                    <a:pt x="188" y="92"/>
                    <a:pt x="184" y="88"/>
                    <a:pt x="184" y="83"/>
                  </a:cubicBezTo>
                  <a:cubicBezTo>
                    <a:pt x="184" y="79"/>
                    <a:pt x="188" y="75"/>
                    <a:pt x="192" y="75"/>
                  </a:cubicBezTo>
                  <a:close/>
                  <a:moveTo>
                    <a:pt x="191" y="283"/>
                  </a:moveTo>
                  <a:cubicBezTo>
                    <a:pt x="208" y="283"/>
                    <a:pt x="215" y="254"/>
                    <a:pt x="215" y="226"/>
                  </a:cubicBezTo>
                  <a:cubicBezTo>
                    <a:pt x="215" y="218"/>
                    <a:pt x="215" y="218"/>
                    <a:pt x="215" y="218"/>
                  </a:cubicBezTo>
                  <a:cubicBezTo>
                    <a:pt x="167" y="218"/>
                    <a:pt x="167" y="218"/>
                    <a:pt x="167" y="218"/>
                  </a:cubicBezTo>
                  <a:cubicBezTo>
                    <a:pt x="167" y="226"/>
                    <a:pt x="167" y="226"/>
                    <a:pt x="167" y="226"/>
                  </a:cubicBezTo>
                  <a:cubicBezTo>
                    <a:pt x="167" y="254"/>
                    <a:pt x="175" y="283"/>
                    <a:pt x="191" y="283"/>
                  </a:cubicBezTo>
                  <a:close/>
                  <a:moveTo>
                    <a:pt x="199" y="234"/>
                  </a:moveTo>
                  <a:cubicBezTo>
                    <a:pt x="198" y="252"/>
                    <a:pt x="194" y="263"/>
                    <a:pt x="191" y="266"/>
                  </a:cubicBezTo>
                  <a:cubicBezTo>
                    <a:pt x="189" y="263"/>
                    <a:pt x="184" y="252"/>
                    <a:pt x="183" y="234"/>
                  </a:cubicBezTo>
                  <a:lnTo>
                    <a:pt x="199" y="234"/>
                  </a:lnTo>
                  <a:close/>
                  <a:moveTo>
                    <a:pt x="367" y="322"/>
                  </a:moveTo>
                  <a:cubicBezTo>
                    <a:pt x="371" y="317"/>
                    <a:pt x="373" y="310"/>
                    <a:pt x="373" y="303"/>
                  </a:cubicBezTo>
                  <a:cubicBezTo>
                    <a:pt x="373" y="286"/>
                    <a:pt x="359" y="272"/>
                    <a:pt x="343" y="272"/>
                  </a:cubicBezTo>
                  <a:cubicBezTo>
                    <a:pt x="331" y="272"/>
                    <a:pt x="320" y="279"/>
                    <a:pt x="315" y="289"/>
                  </a:cubicBezTo>
                  <a:cubicBezTo>
                    <a:pt x="291" y="285"/>
                    <a:pt x="268" y="294"/>
                    <a:pt x="251" y="312"/>
                  </a:cubicBezTo>
                  <a:cubicBezTo>
                    <a:pt x="247" y="310"/>
                    <a:pt x="243" y="310"/>
                    <a:pt x="239" y="310"/>
                  </a:cubicBezTo>
                  <a:cubicBezTo>
                    <a:pt x="226" y="310"/>
                    <a:pt x="215" y="317"/>
                    <a:pt x="209" y="328"/>
                  </a:cubicBezTo>
                  <a:cubicBezTo>
                    <a:pt x="199" y="325"/>
                    <a:pt x="187" y="325"/>
                    <a:pt x="176" y="327"/>
                  </a:cubicBezTo>
                  <a:cubicBezTo>
                    <a:pt x="174" y="305"/>
                    <a:pt x="155" y="288"/>
                    <a:pt x="133" y="288"/>
                  </a:cubicBezTo>
                  <a:cubicBezTo>
                    <a:pt x="128" y="288"/>
                    <a:pt x="123" y="289"/>
                    <a:pt x="119" y="290"/>
                  </a:cubicBezTo>
                  <a:cubicBezTo>
                    <a:pt x="109" y="269"/>
                    <a:pt x="87" y="255"/>
                    <a:pt x="63" y="255"/>
                  </a:cubicBezTo>
                  <a:cubicBezTo>
                    <a:pt x="28" y="255"/>
                    <a:pt x="0" y="283"/>
                    <a:pt x="0" y="318"/>
                  </a:cubicBezTo>
                  <a:cubicBezTo>
                    <a:pt x="0" y="328"/>
                    <a:pt x="2" y="339"/>
                    <a:pt x="8" y="348"/>
                  </a:cubicBezTo>
                  <a:cubicBezTo>
                    <a:pt x="2" y="357"/>
                    <a:pt x="0" y="366"/>
                    <a:pt x="0" y="375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382" y="383"/>
                    <a:pt x="382" y="383"/>
                    <a:pt x="382" y="383"/>
                  </a:cubicBezTo>
                  <a:cubicBezTo>
                    <a:pt x="382" y="375"/>
                    <a:pt x="382" y="375"/>
                    <a:pt x="382" y="375"/>
                  </a:cubicBezTo>
                  <a:cubicBezTo>
                    <a:pt x="382" y="356"/>
                    <a:pt x="377" y="337"/>
                    <a:pt x="367" y="322"/>
                  </a:cubicBezTo>
                  <a:close/>
                  <a:moveTo>
                    <a:pt x="17" y="367"/>
                  </a:moveTo>
                  <a:cubicBezTo>
                    <a:pt x="18" y="362"/>
                    <a:pt x="20" y="358"/>
                    <a:pt x="24" y="353"/>
                  </a:cubicBezTo>
                  <a:cubicBezTo>
                    <a:pt x="27" y="349"/>
                    <a:pt x="27" y="349"/>
                    <a:pt x="27" y="349"/>
                  </a:cubicBezTo>
                  <a:cubicBezTo>
                    <a:pt x="24" y="344"/>
                    <a:pt x="24" y="344"/>
                    <a:pt x="24" y="344"/>
                  </a:cubicBezTo>
                  <a:cubicBezTo>
                    <a:pt x="19" y="336"/>
                    <a:pt x="16" y="327"/>
                    <a:pt x="16" y="318"/>
                  </a:cubicBezTo>
                  <a:cubicBezTo>
                    <a:pt x="16" y="292"/>
                    <a:pt x="37" y="271"/>
                    <a:pt x="63" y="271"/>
                  </a:cubicBezTo>
                  <a:cubicBezTo>
                    <a:pt x="83" y="271"/>
                    <a:pt x="101" y="284"/>
                    <a:pt x="107" y="303"/>
                  </a:cubicBezTo>
                  <a:cubicBezTo>
                    <a:pt x="110" y="313"/>
                    <a:pt x="110" y="313"/>
                    <a:pt x="110" y="313"/>
                  </a:cubicBezTo>
                  <a:cubicBezTo>
                    <a:pt x="119" y="308"/>
                    <a:pt x="119" y="308"/>
                    <a:pt x="119" y="308"/>
                  </a:cubicBezTo>
                  <a:cubicBezTo>
                    <a:pt x="123" y="305"/>
                    <a:pt x="128" y="304"/>
                    <a:pt x="133" y="304"/>
                  </a:cubicBezTo>
                  <a:cubicBezTo>
                    <a:pt x="148" y="304"/>
                    <a:pt x="160" y="316"/>
                    <a:pt x="160" y="331"/>
                  </a:cubicBezTo>
                  <a:cubicBezTo>
                    <a:pt x="160" y="333"/>
                    <a:pt x="160" y="334"/>
                    <a:pt x="160" y="336"/>
                  </a:cubicBezTo>
                  <a:cubicBezTo>
                    <a:pt x="158" y="349"/>
                    <a:pt x="158" y="349"/>
                    <a:pt x="158" y="349"/>
                  </a:cubicBezTo>
                  <a:cubicBezTo>
                    <a:pt x="170" y="345"/>
                    <a:pt x="170" y="345"/>
                    <a:pt x="170" y="345"/>
                  </a:cubicBezTo>
                  <a:cubicBezTo>
                    <a:pt x="184" y="340"/>
                    <a:pt x="199" y="341"/>
                    <a:pt x="212" y="346"/>
                  </a:cubicBezTo>
                  <a:cubicBezTo>
                    <a:pt x="221" y="349"/>
                    <a:pt x="221" y="349"/>
                    <a:pt x="221" y="349"/>
                  </a:cubicBezTo>
                  <a:cubicBezTo>
                    <a:pt x="222" y="340"/>
                    <a:pt x="222" y="340"/>
                    <a:pt x="222" y="340"/>
                  </a:cubicBezTo>
                  <a:cubicBezTo>
                    <a:pt x="224" y="332"/>
                    <a:pt x="231" y="326"/>
                    <a:pt x="239" y="326"/>
                  </a:cubicBezTo>
                  <a:cubicBezTo>
                    <a:pt x="242" y="326"/>
                    <a:pt x="246" y="327"/>
                    <a:pt x="248" y="329"/>
                  </a:cubicBezTo>
                  <a:cubicBezTo>
                    <a:pt x="255" y="333"/>
                    <a:pt x="255" y="333"/>
                    <a:pt x="255" y="333"/>
                  </a:cubicBezTo>
                  <a:cubicBezTo>
                    <a:pt x="259" y="327"/>
                    <a:pt x="259" y="327"/>
                    <a:pt x="259" y="327"/>
                  </a:cubicBezTo>
                  <a:cubicBezTo>
                    <a:pt x="271" y="312"/>
                    <a:pt x="288" y="304"/>
                    <a:pt x="305" y="304"/>
                  </a:cubicBezTo>
                  <a:cubicBezTo>
                    <a:pt x="309" y="304"/>
                    <a:pt x="314" y="304"/>
                    <a:pt x="318" y="306"/>
                  </a:cubicBezTo>
                  <a:cubicBezTo>
                    <a:pt x="326" y="308"/>
                    <a:pt x="326" y="308"/>
                    <a:pt x="326" y="308"/>
                  </a:cubicBezTo>
                  <a:cubicBezTo>
                    <a:pt x="328" y="300"/>
                    <a:pt x="328" y="300"/>
                    <a:pt x="328" y="300"/>
                  </a:cubicBezTo>
                  <a:cubicBezTo>
                    <a:pt x="330" y="293"/>
                    <a:pt x="336" y="288"/>
                    <a:pt x="343" y="288"/>
                  </a:cubicBezTo>
                  <a:cubicBezTo>
                    <a:pt x="351" y="288"/>
                    <a:pt x="357" y="295"/>
                    <a:pt x="357" y="303"/>
                  </a:cubicBezTo>
                  <a:cubicBezTo>
                    <a:pt x="357" y="308"/>
                    <a:pt x="355" y="312"/>
                    <a:pt x="351" y="315"/>
                  </a:cubicBezTo>
                  <a:cubicBezTo>
                    <a:pt x="344" y="320"/>
                    <a:pt x="344" y="320"/>
                    <a:pt x="344" y="320"/>
                  </a:cubicBezTo>
                  <a:cubicBezTo>
                    <a:pt x="350" y="326"/>
                    <a:pt x="350" y="326"/>
                    <a:pt x="350" y="326"/>
                  </a:cubicBezTo>
                  <a:cubicBezTo>
                    <a:pt x="359" y="338"/>
                    <a:pt x="365" y="352"/>
                    <a:pt x="366" y="367"/>
                  </a:cubicBezTo>
                  <a:lnTo>
                    <a:pt x="17" y="36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1">
              <a:extLst>
                <a:ext uri="{FF2B5EF4-FFF2-40B4-BE49-F238E27FC236}">
                  <a16:creationId xmlns:a16="http://schemas.microsoft.com/office/drawing/2014/main" id="{23308C27-D9BD-4053-8546-DE288747DD7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73174" y="1733834"/>
              <a:ext cx="984881" cy="979317"/>
            </a:xfrm>
            <a:custGeom>
              <a:avLst/>
              <a:gdLst>
                <a:gd name="T0" fmla="*/ 155 w 345"/>
                <a:gd name="T1" fmla="*/ 223 h 343"/>
                <a:gd name="T2" fmla="*/ 147 w 345"/>
                <a:gd name="T3" fmla="*/ 247 h 343"/>
                <a:gd name="T4" fmla="*/ 140 w 345"/>
                <a:gd name="T5" fmla="*/ 223 h 343"/>
                <a:gd name="T6" fmla="*/ 121 w 345"/>
                <a:gd name="T7" fmla="*/ 202 h 343"/>
                <a:gd name="T8" fmla="*/ 140 w 345"/>
                <a:gd name="T9" fmla="*/ 183 h 343"/>
                <a:gd name="T10" fmla="*/ 154 w 345"/>
                <a:gd name="T11" fmla="*/ 208 h 343"/>
                <a:gd name="T12" fmla="*/ 167 w 345"/>
                <a:gd name="T13" fmla="*/ 156 h 343"/>
                <a:gd name="T14" fmla="*/ 204 w 345"/>
                <a:gd name="T15" fmla="*/ 180 h 343"/>
                <a:gd name="T16" fmla="*/ 154 w 345"/>
                <a:gd name="T17" fmla="*/ 78 h 343"/>
                <a:gd name="T18" fmla="*/ 184 w 345"/>
                <a:gd name="T19" fmla="*/ 71 h 343"/>
                <a:gd name="T20" fmla="*/ 155 w 345"/>
                <a:gd name="T21" fmla="*/ 54 h 343"/>
                <a:gd name="T22" fmla="*/ 140 w 345"/>
                <a:gd name="T23" fmla="*/ 54 h 343"/>
                <a:gd name="T24" fmla="*/ 91 w 345"/>
                <a:gd name="T25" fmla="*/ 104 h 343"/>
                <a:gd name="T26" fmla="*/ 128 w 345"/>
                <a:gd name="T27" fmla="*/ 127 h 343"/>
                <a:gd name="T28" fmla="*/ 140 w 345"/>
                <a:gd name="T29" fmla="*/ 77 h 343"/>
                <a:gd name="T30" fmla="*/ 154 w 345"/>
                <a:gd name="T31" fmla="*/ 101 h 343"/>
                <a:gd name="T32" fmla="*/ 18 w 345"/>
                <a:gd name="T33" fmla="*/ 145 h 343"/>
                <a:gd name="T34" fmla="*/ 218 w 345"/>
                <a:gd name="T35" fmla="*/ 37 h 343"/>
                <a:gd name="T36" fmla="*/ 147 w 345"/>
                <a:gd name="T37" fmla="*/ 0 h 343"/>
                <a:gd name="T38" fmla="*/ 27 w 345"/>
                <a:gd name="T39" fmla="*/ 228 h 343"/>
                <a:gd name="T40" fmla="*/ 272 w 345"/>
                <a:gd name="T41" fmla="*/ 181 h 343"/>
                <a:gd name="T42" fmla="*/ 292 w 345"/>
                <a:gd name="T43" fmla="*/ 145 h 343"/>
                <a:gd name="T44" fmla="*/ 252 w 345"/>
                <a:gd name="T45" fmla="*/ 71 h 343"/>
                <a:gd name="T46" fmla="*/ 271 w 345"/>
                <a:gd name="T47" fmla="*/ 181 h 343"/>
                <a:gd name="T48" fmla="*/ 183 w 345"/>
                <a:gd name="T49" fmla="*/ 269 h 343"/>
                <a:gd name="T50" fmla="*/ 72 w 345"/>
                <a:gd name="T51" fmla="*/ 251 h 343"/>
                <a:gd name="T52" fmla="*/ 147 w 345"/>
                <a:gd name="T53" fmla="*/ 291 h 343"/>
                <a:gd name="T54" fmla="*/ 183 w 345"/>
                <a:gd name="T55" fmla="*/ 270 h 343"/>
                <a:gd name="T56" fmla="*/ 345 w 345"/>
                <a:gd name="T57" fmla="*/ 270 h 343"/>
                <a:gd name="T58" fmla="*/ 199 w 345"/>
                <a:gd name="T59" fmla="*/ 270 h 343"/>
                <a:gd name="T60" fmla="*/ 345 w 345"/>
                <a:gd name="T61" fmla="*/ 270 h 343"/>
                <a:gd name="T62" fmla="*/ 272 w 345"/>
                <a:gd name="T63" fmla="*/ 213 h 343"/>
                <a:gd name="T64" fmla="*/ 272 w 345"/>
                <a:gd name="T65" fmla="*/ 327 h 343"/>
                <a:gd name="T66" fmla="*/ 295 w 345"/>
                <a:gd name="T67" fmla="*/ 284 h 343"/>
                <a:gd name="T68" fmla="*/ 276 w 345"/>
                <a:gd name="T69" fmla="*/ 306 h 343"/>
                <a:gd name="T70" fmla="*/ 269 w 345"/>
                <a:gd name="T71" fmla="*/ 306 h 343"/>
                <a:gd name="T72" fmla="*/ 251 w 345"/>
                <a:gd name="T73" fmla="*/ 294 h 343"/>
                <a:gd name="T74" fmla="*/ 254 w 345"/>
                <a:gd name="T75" fmla="*/ 285 h 343"/>
                <a:gd name="T76" fmla="*/ 269 w 345"/>
                <a:gd name="T77" fmla="*/ 292 h 343"/>
                <a:gd name="T78" fmla="*/ 251 w 345"/>
                <a:gd name="T79" fmla="*/ 257 h 343"/>
                <a:gd name="T80" fmla="*/ 269 w 345"/>
                <a:gd name="T81" fmla="*/ 239 h 343"/>
                <a:gd name="T82" fmla="*/ 276 w 345"/>
                <a:gd name="T83" fmla="*/ 239 h 343"/>
                <a:gd name="T84" fmla="*/ 290 w 345"/>
                <a:gd name="T85" fmla="*/ 245 h 343"/>
                <a:gd name="T86" fmla="*/ 288 w 345"/>
                <a:gd name="T87" fmla="*/ 254 h 343"/>
                <a:gd name="T88" fmla="*/ 276 w 345"/>
                <a:gd name="T89" fmla="*/ 250 h 343"/>
                <a:gd name="T90" fmla="*/ 295 w 345"/>
                <a:gd name="T91" fmla="*/ 284 h 343"/>
                <a:gd name="T92" fmla="*/ 261 w 345"/>
                <a:gd name="T93" fmla="*/ 257 h 343"/>
                <a:gd name="T94" fmla="*/ 269 w 345"/>
                <a:gd name="T95" fmla="*/ 249 h 343"/>
                <a:gd name="T96" fmla="*/ 276 w 345"/>
                <a:gd name="T97" fmla="*/ 277 h 343"/>
                <a:gd name="T98" fmla="*/ 285 w 345"/>
                <a:gd name="T99" fmla="*/ 285 h 343"/>
                <a:gd name="T100" fmla="*/ 140 w 345"/>
                <a:gd name="T101" fmla="*/ 160 h 343"/>
                <a:gd name="T102" fmla="*/ 242 w 345"/>
                <a:gd name="T103" fmla="*/ 58 h 343"/>
                <a:gd name="T104" fmla="*/ 288 w 345"/>
                <a:gd name="T105" fmla="*/ 13 h 343"/>
                <a:gd name="T106" fmla="*/ 242 w 345"/>
                <a:gd name="T107" fmla="*/ 36 h 343"/>
                <a:gd name="T108" fmla="*/ 197 w 345"/>
                <a:gd name="T109" fmla="*/ 80 h 343"/>
                <a:gd name="T110" fmla="*/ 154 w 345"/>
                <a:gd name="T111" fmla="*/ 124 h 343"/>
                <a:gd name="T112" fmla="*/ 90 w 345"/>
                <a:gd name="T113" fmla="*/ 188 h 343"/>
                <a:gd name="T114" fmla="*/ 86 w 345"/>
                <a:gd name="T115" fmla="*/ 191 h 343"/>
                <a:gd name="T116" fmla="*/ 37 w 345"/>
                <a:gd name="T117" fmla="*/ 240 h 343"/>
                <a:gd name="T118" fmla="*/ 11 w 345"/>
                <a:gd name="T119" fmla="*/ 289 h 343"/>
                <a:gd name="T120" fmla="*/ 60 w 345"/>
                <a:gd name="T121" fmla="*/ 241 h 343"/>
                <a:gd name="T122" fmla="*/ 107 w 345"/>
                <a:gd name="T123" fmla="*/ 19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5" h="343">
                  <a:moveTo>
                    <a:pt x="204" y="180"/>
                  </a:moveTo>
                  <a:cubicBezTo>
                    <a:pt x="204" y="204"/>
                    <a:pt x="184" y="222"/>
                    <a:pt x="155" y="223"/>
                  </a:cubicBezTo>
                  <a:cubicBezTo>
                    <a:pt x="155" y="240"/>
                    <a:pt x="155" y="240"/>
                    <a:pt x="155" y="240"/>
                  </a:cubicBezTo>
                  <a:cubicBezTo>
                    <a:pt x="155" y="244"/>
                    <a:pt x="151" y="247"/>
                    <a:pt x="147" y="247"/>
                  </a:cubicBezTo>
                  <a:cubicBezTo>
                    <a:pt x="143" y="247"/>
                    <a:pt x="140" y="244"/>
                    <a:pt x="140" y="240"/>
                  </a:cubicBezTo>
                  <a:cubicBezTo>
                    <a:pt x="140" y="223"/>
                    <a:pt x="140" y="223"/>
                    <a:pt x="140" y="223"/>
                  </a:cubicBezTo>
                  <a:cubicBezTo>
                    <a:pt x="129" y="222"/>
                    <a:pt x="118" y="219"/>
                    <a:pt x="109" y="214"/>
                  </a:cubicBezTo>
                  <a:cubicBezTo>
                    <a:pt x="121" y="202"/>
                    <a:pt x="121" y="202"/>
                    <a:pt x="121" y="202"/>
                  </a:cubicBezTo>
                  <a:cubicBezTo>
                    <a:pt x="127" y="205"/>
                    <a:pt x="133" y="207"/>
                    <a:pt x="140" y="207"/>
                  </a:cubicBezTo>
                  <a:cubicBezTo>
                    <a:pt x="140" y="183"/>
                    <a:pt x="140" y="183"/>
                    <a:pt x="140" y="183"/>
                  </a:cubicBezTo>
                  <a:cubicBezTo>
                    <a:pt x="154" y="169"/>
                    <a:pt x="154" y="169"/>
                    <a:pt x="154" y="169"/>
                  </a:cubicBezTo>
                  <a:cubicBezTo>
                    <a:pt x="154" y="208"/>
                    <a:pt x="154" y="208"/>
                    <a:pt x="154" y="208"/>
                  </a:cubicBezTo>
                  <a:cubicBezTo>
                    <a:pt x="174" y="207"/>
                    <a:pt x="186" y="196"/>
                    <a:pt x="186" y="181"/>
                  </a:cubicBezTo>
                  <a:cubicBezTo>
                    <a:pt x="186" y="170"/>
                    <a:pt x="182" y="162"/>
                    <a:pt x="167" y="156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197" y="151"/>
                    <a:pt x="204" y="163"/>
                    <a:pt x="204" y="180"/>
                  </a:cubicBezTo>
                  <a:close/>
                  <a:moveTo>
                    <a:pt x="154" y="101"/>
                  </a:moveTo>
                  <a:cubicBezTo>
                    <a:pt x="154" y="78"/>
                    <a:pt x="154" y="78"/>
                    <a:pt x="154" y="78"/>
                  </a:cubicBezTo>
                  <a:cubicBezTo>
                    <a:pt x="160" y="78"/>
                    <a:pt x="166" y="80"/>
                    <a:pt x="172" y="83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75" y="66"/>
                    <a:pt x="166" y="63"/>
                    <a:pt x="155" y="62"/>
                  </a:cubicBezTo>
                  <a:cubicBezTo>
                    <a:pt x="155" y="54"/>
                    <a:pt x="155" y="54"/>
                    <a:pt x="155" y="54"/>
                  </a:cubicBezTo>
                  <a:cubicBezTo>
                    <a:pt x="155" y="50"/>
                    <a:pt x="151" y="47"/>
                    <a:pt x="147" y="47"/>
                  </a:cubicBezTo>
                  <a:cubicBezTo>
                    <a:pt x="143" y="47"/>
                    <a:pt x="140" y="50"/>
                    <a:pt x="140" y="54"/>
                  </a:cubicBezTo>
                  <a:cubicBezTo>
                    <a:pt x="140" y="61"/>
                    <a:pt x="140" y="61"/>
                    <a:pt x="140" y="61"/>
                  </a:cubicBezTo>
                  <a:cubicBezTo>
                    <a:pt x="111" y="63"/>
                    <a:pt x="91" y="80"/>
                    <a:pt x="91" y="104"/>
                  </a:cubicBezTo>
                  <a:cubicBezTo>
                    <a:pt x="91" y="121"/>
                    <a:pt x="99" y="132"/>
                    <a:pt x="115" y="140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13" y="121"/>
                    <a:pt x="109" y="114"/>
                    <a:pt x="109" y="103"/>
                  </a:cubicBezTo>
                  <a:cubicBezTo>
                    <a:pt x="109" y="89"/>
                    <a:pt x="121" y="78"/>
                    <a:pt x="140" y="77"/>
                  </a:cubicBezTo>
                  <a:cubicBezTo>
                    <a:pt x="140" y="115"/>
                    <a:pt x="140" y="115"/>
                    <a:pt x="140" y="115"/>
                  </a:cubicBezTo>
                  <a:lnTo>
                    <a:pt x="154" y="101"/>
                  </a:lnTo>
                  <a:close/>
                  <a:moveTo>
                    <a:pt x="39" y="216"/>
                  </a:moveTo>
                  <a:cubicBezTo>
                    <a:pt x="26" y="196"/>
                    <a:pt x="18" y="171"/>
                    <a:pt x="18" y="145"/>
                  </a:cubicBezTo>
                  <a:cubicBezTo>
                    <a:pt x="18" y="74"/>
                    <a:pt x="76" y="16"/>
                    <a:pt x="147" y="16"/>
                  </a:cubicBezTo>
                  <a:cubicBezTo>
                    <a:pt x="173" y="16"/>
                    <a:pt x="198" y="24"/>
                    <a:pt x="218" y="37"/>
                  </a:cubicBezTo>
                  <a:cubicBezTo>
                    <a:pt x="229" y="26"/>
                    <a:pt x="229" y="26"/>
                    <a:pt x="229" y="26"/>
                  </a:cubicBezTo>
                  <a:cubicBezTo>
                    <a:pt x="206" y="10"/>
                    <a:pt x="178" y="0"/>
                    <a:pt x="147" y="0"/>
                  </a:cubicBezTo>
                  <a:cubicBezTo>
                    <a:pt x="67" y="0"/>
                    <a:pt x="2" y="65"/>
                    <a:pt x="2" y="145"/>
                  </a:cubicBezTo>
                  <a:cubicBezTo>
                    <a:pt x="2" y="176"/>
                    <a:pt x="11" y="204"/>
                    <a:pt x="27" y="228"/>
                  </a:cubicBezTo>
                  <a:lnTo>
                    <a:pt x="39" y="216"/>
                  </a:lnTo>
                  <a:close/>
                  <a:moveTo>
                    <a:pt x="272" y="181"/>
                  </a:moveTo>
                  <a:cubicBezTo>
                    <a:pt x="277" y="181"/>
                    <a:pt x="282" y="182"/>
                    <a:pt x="288" y="182"/>
                  </a:cubicBezTo>
                  <a:cubicBezTo>
                    <a:pt x="291" y="171"/>
                    <a:pt x="292" y="158"/>
                    <a:pt x="292" y="145"/>
                  </a:cubicBezTo>
                  <a:cubicBezTo>
                    <a:pt x="292" y="113"/>
                    <a:pt x="282" y="83"/>
                    <a:pt x="264" y="59"/>
                  </a:cubicBezTo>
                  <a:cubicBezTo>
                    <a:pt x="252" y="71"/>
                    <a:pt x="252" y="71"/>
                    <a:pt x="252" y="71"/>
                  </a:cubicBezTo>
                  <a:cubicBezTo>
                    <a:pt x="267" y="92"/>
                    <a:pt x="276" y="117"/>
                    <a:pt x="276" y="145"/>
                  </a:cubicBezTo>
                  <a:cubicBezTo>
                    <a:pt x="276" y="158"/>
                    <a:pt x="275" y="170"/>
                    <a:pt x="271" y="181"/>
                  </a:cubicBezTo>
                  <a:lnTo>
                    <a:pt x="272" y="181"/>
                  </a:lnTo>
                  <a:close/>
                  <a:moveTo>
                    <a:pt x="183" y="269"/>
                  </a:moveTo>
                  <a:cubicBezTo>
                    <a:pt x="171" y="273"/>
                    <a:pt x="160" y="275"/>
                    <a:pt x="147" y="275"/>
                  </a:cubicBezTo>
                  <a:cubicBezTo>
                    <a:pt x="119" y="275"/>
                    <a:pt x="93" y="266"/>
                    <a:pt x="72" y="251"/>
                  </a:cubicBezTo>
                  <a:cubicBezTo>
                    <a:pt x="61" y="262"/>
                    <a:pt x="61" y="262"/>
                    <a:pt x="61" y="262"/>
                  </a:cubicBezTo>
                  <a:cubicBezTo>
                    <a:pt x="85" y="280"/>
                    <a:pt x="115" y="291"/>
                    <a:pt x="147" y="291"/>
                  </a:cubicBezTo>
                  <a:cubicBezTo>
                    <a:pt x="160" y="291"/>
                    <a:pt x="172" y="289"/>
                    <a:pt x="184" y="286"/>
                  </a:cubicBezTo>
                  <a:cubicBezTo>
                    <a:pt x="183" y="281"/>
                    <a:pt x="183" y="275"/>
                    <a:pt x="183" y="270"/>
                  </a:cubicBezTo>
                  <a:lnTo>
                    <a:pt x="183" y="269"/>
                  </a:lnTo>
                  <a:close/>
                  <a:moveTo>
                    <a:pt x="345" y="270"/>
                  </a:moveTo>
                  <a:cubicBezTo>
                    <a:pt x="345" y="310"/>
                    <a:pt x="312" y="343"/>
                    <a:pt x="272" y="343"/>
                  </a:cubicBezTo>
                  <a:cubicBezTo>
                    <a:pt x="232" y="343"/>
                    <a:pt x="199" y="310"/>
                    <a:pt x="199" y="270"/>
                  </a:cubicBezTo>
                  <a:cubicBezTo>
                    <a:pt x="199" y="230"/>
                    <a:pt x="232" y="197"/>
                    <a:pt x="272" y="197"/>
                  </a:cubicBezTo>
                  <a:cubicBezTo>
                    <a:pt x="312" y="197"/>
                    <a:pt x="345" y="230"/>
                    <a:pt x="345" y="270"/>
                  </a:cubicBezTo>
                  <a:close/>
                  <a:moveTo>
                    <a:pt x="329" y="270"/>
                  </a:moveTo>
                  <a:cubicBezTo>
                    <a:pt x="329" y="239"/>
                    <a:pt x="303" y="213"/>
                    <a:pt x="272" y="213"/>
                  </a:cubicBezTo>
                  <a:cubicBezTo>
                    <a:pt x="241" y="213"/>
                    <a:pt x="215" y="239"/>
                    <a:pt x="215" y="270"/>
                  </a:cubicBezTo>
                  <a:cubicBezTo>
                    <a:pt x="215" y="301"/>
                    <a:pt x="241" y="327"/>
                    <a:pt x="272" y="327"/>
                  </a:cubicBezTo>
                  <a:cubicBezTo>
                    <a:pt x="303" y="327"/>
                    <a:pt x="329" y="301"/>
                    <a:pt x="329" y="270"/>
                  </a:cubicBezTo>
                  <a:close/>
                  <a:moveTo>
                    <a:pt x="295" y="284"/>
                  </a:moveTo>
                  <a:cubicBezTo>
                    <a:pt x="295" y="294"/>
                    <a:pt x="287" y="300"/>
                    <a:pt x="276" y="301"/>
                  </a:cubicBezTo>
                  <a:cubicBezTo>
                    <a:pt x="276" y="306"/>
                    <a:pt x="276" y="306"/>
                    <a:pt x="276" y="306"/>
                  </a:cubicBezTo>
                  <a:cubicBezTo>
                    <a:pt x="276" y="308"/>
                    <a:pt x="275" y="310"/>
                    <a:pt x="273" y="310"/>
                  </a:cubicBezTo>
                  <a:cubicBezTo>
                    <a:pt x="271" y="310"/>
                    <a:pt x="269" y="308"/>
                    <a:pt x="269" y="306"/>
                  </a:cubicBezTo>
                  <a:cubicBezTo>
                    <a:pt x="269" y="301"/>
                    <a:pt x="269" y="301"/>
                    <a:pt x="269" y="301"/>
                  </a:cubicBezTo>
                  <a:cubicBezTo>
                    <a:pt x="262" y="300"/>
                    <a:pt x="257" y="298"/>
                    <a:pt x="251" y="294"/>
                  </a:cubicBezTo>
                  <a:cubicBezTo>
                    <a:pt x="250" y="293"/>
                    <a:pt x="249" y="292"/>
                    <a:pt x="249" y="290"/>
                  </a:cubicBezTo>
                  <a:cubicBezTo>
                    <a:pt x="249" y="287"/>
                    <a:pt x="251" y="285"/>
                    <a:pt x="254" y="285"/>
                  </a:cubicBezTo>
                  <a:cubicBezTo>
                    <a:pt x="255" y="285"/>
                    <a:pt x="256" y="286"/>
                    <a:pt x="257" y="286"/>
                  </a:cubicBezTo>
                  <a:cubicBezTo>
                    <a:pt x="261" y="289"/>
                    <a:pt x="265" y="291"/>
                    <a:pt x="269" y="292"/>
                  </a:cubicBezTo>
                  <a:cubicBezTo>
                    <a:pt x="269" y="275"/>
                    <a:pt x="269" y="275"/>
                    <a:pt x="269" y="275"/>
                  </a:cubicBezTo>
                  <a:cubicBezTo>
                    <a:pt x="257" y="272"/>
                    <a:pt x="251" y="267"/>
                    <a:pt x="251" y="257"/>
                  </a:cubicBezTo>
                  <a:cubicBezTo>
                    <a:pt x="251" y="248"/>
                    <a:pt x="258" y="241"/>
                    <a:pt x="269" y="241"/>
                  </a:cubicBezTo>
                  <a:cubicBezTo>
                    <a:pt x="269" y="239"/>
                    <a:pt x="269" y="239"/>
                    <a:pt x="269" y="239"/>
                  </a:cubicBezTo>
                  <a:cubicBezTo>
                    <a:pt x="269" y="237"/>
                    <a:pt x="271" y="235"/>
                    <a:pt x="273" y="235"/>
                  </a:cubicBezTo>
                  <a:cubicBezTo>
                    <a:pt x="275" y="235"/>
                    <a:pt x="276" y="237"/>
                    <a:pt x="276" y="239"/>
                  </a:cubicBezTo>
                  <a:cubicBezTo>
                    <a:pt x="276" y="241"/>
                    <a:pt x="276" y="241"/>
                    <a:pt x="276" y="241"/>
                  </a:cubicBezTo>
                  <a:cubicBezTo>
                    <a:pt x="282" y="241"/>
                    <a:pt x="286" y="243"/>
                    <a:pt x="290" y="245"/>
                  </a:cubicBezTo>
                  <a:cubicBezTo>
                    <a:pt x="291" y="246"/>
                    <a:pt x="292" y="248"/>
                    <a:pt x="292" y="250"/>
                  </a:cubicBezTo>
                  <a:cubicBezTo>
                    <a:pt x="292" y="252"/>
                    <a:pt x="290" y="254"/>
                    <a:pt x="288" y="254"/>
                  </a:cubicBezTo>
                  <a:cubicBezTo>
                    <a:pt x="287" y="254"/>
                    <a:pt x="286" y="254"/>
                    <a:pt x="285" y="254"/>
                  </a:cubicBezTo>
                  <a:cubicBezTo>
                    <a:pt x="282" y="252"/>
                    <a:pt x="279" y="250"/>
                    <a:pt x="276" y="250"/>
                  </a:cubicBezTo>
                  <a:cubicBezTo>
                    <a:pt x="276" y="266"/>
                    <a:pt x="276" y="266"/>
                    <a:pt x="276" y="266"/>
                  </a:cubicBezTo>
                  <a:cubicBezTo>
                    <a:pt x="289" y="270"/>
                    <a:pt x="295" y="275"/>
                    <a:pt x="295" y="284"/>
                  </a:cubicBezTo>
                  <a:close/>
                  <a:moveTo>
                    <a:pt x="269" y="249"/>
                  </a:moveTo>
                  <a:cubicBezTo>
                    <a:pt x="264" y="250"/>
                    <a:pt x="261" y="253"/>
                    <a:pt x="261" y="257"/>
                  </a:cubicBezTo>
                  <a:cubicBezTo>
                    <a:pt x="261" y="260"/>
                    <a:pt x="263" y="262"/>
                    <a:pt x="269" y="265"/>
                  </a:cubicBezTo>
                  <a:lnTo>
                    <a:pt x="269" y="249"/>
                  </a:lnTo>
                  <a:close/>
                  <a:moveTo>
                    <a:pt x="285" y="285"/>
                  </a:moveTo>
                  <a:cubicBezTo>
                    <a:pt x="285" y="281"/>
                    <a:pt x="283" y="279"/>
                    <a:pt x="276" y="277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82" y="292"/>
                    <a:pt x="285" y="289"/>
                    <a:pt x="285" y="285"/>
                  </a:cubicBezTo>
                  <a:close/>
                  <a:moveTo>
                    <a:pt x="107" y="194"/>
                  </a:moveTo>
                  <a:cubicBezTo>
                    <a:pt x="140" y="160"/>
                    <a:pt x="140" y="160"/>
                    <a:pt x="140" y="160"/>
                  </a:cubicBezTo>
                  <a:cubicBezTo>
                    <a:pt x="163" y="137"/>
                    <a:pt x="163" y="137"/>
                    <a:pt x="163" y="137"/>
                  </a:cubicBezTo>
                  <a:cubicBezTo>
                    <a:pt x="242" y="58"/>
                    <a:pt x="242" y="58"/>
                    <a:pt x="242" y="5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88" y="13"/>
                    <a:pt x="288" y="13"/>
                    <a:pt x="288" y="13"/>
                  </a:cubicBezTo>
                  <a:cubicBezTo>
                    <a:pt x="276" y="1"/>
                    <a:pt x="276" y="1"/>
                    <a:pt x="276" y="1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31" y="147"/>
                    <a:pt x="131" y="147"/>
                    <a:pt x="131" y="147"/>
                  </a:cubicBezTo>
                  <a:cubicBezTo>
                    <a:pt x="90" y="188"/>
                    <a:pt x="90" y="188"/>
                    <a:pt x="90" y="188"/>
                  </a:cubicBezTo>
                  <a:cubicBezTo>
                    <a:pt x="90" y="188"/>
                    <a:pt x="90" y="188"/>
                    <a:pt x="90" y="188"/>
                  </a:cubicBezTo>
                  <a:cubicBezTo>
                    <a:pt x="89" y="188"/>
                    <a:pt x="87" y="190"/>
                    <a:pt x="86" y="191"/>
                  </a:cubicBezTo>
                  <a:cubicBezTo>
                    <a:pt x="49" y="229"/>
                    <a:pt x="49" y="229"/>
                    <a:pt x="49" y="229"/>
                  </a:cubicBezTo>
                  <a:cubicBezTo>
                    <a:pt x="37" y="240"/>
                    <a:pt x="37" y="240"/>
                    <a:pt x="37" y="240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11" y="289"/>
                    <a:pt x="11" y="289"/>
                    <a:pt x="11" y="289"/>
                  </a:cubicBezTo>
                  <a:cubicBezTo>
                    <a:pt x="48" y="252"/>
                    <a:pt x="48" y="252"/>
                    <a:pt x="48" y="252"/>
                  </a:cubicBezTo>
                  <a:cubicBezTo>
                    <a:pt x="60" y="241"/>
                    <a:pt x="60" y="241"/>
                    <a:pt x="60" y="241"/>
                  </a:cubicBezTo>
                  <a:cubicBezTo>
                    <a:pt x="94" y="206"/>
                    <a:pt x="94" y="206"/>
                    <a:pt x="94" y="206"/>
                  </a:cubicBezTo>
                  <a:lnTo>
                    <a:pt x="107" y="19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24D4C4B9-10C6-41DE-9BA4-650CA40BD45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202435" y="4973271"/>
              <a:ext cx="695859" cy="800089"/>
            </a:xfrm>
            <a:custGeom>
              <a:avLst/>
              <a:gdLst>
                <a:gd name="T0" fmla="*/ 171 w 342"/>
                <a:gd name="T1" fmla="*/ 392 h 392"/>
                <a:gd name="T2" fmla="*/ 171 w 342"/>
                <a:gd name="T3" fmla="*/ 376 h 392"/>
                <a:gd name="T4" fmla="*/ 321 w 342"/>
                <a:gd name="T5" fmla="*/ 226 h 392"/>
                <a:gd name="T6" fmla="*/ 165 w 342"/>
                <a:gd name="T7" fmla="*/ 97 h 392"/>
                <a:gd name="T8" fmla="*/ 181 w 342"/>
                <a:gd name="T9" fmla="*/ 119 h 392"/>
                <a:gd name="T10" fmla="*/ 100 w 342"/>
                <a:gd name="T11" fmla="*/ 144 h 392"/>
                <a:gd name="T12" fmla="*/ 89 w 342"/>
                <a:gd name="T13" fmla="*/ 155 h 392"/>
                <a:gd name="T14" fmla="*/ 84 w 342"/>
                <a:gd name="T15" fmla="*/ 127 h 392"/>
                <a:gd name="T16" fmla="*/ 62 w 342"/>
                <a:gd name="T17" fmla="*/ 232 h 392"/>
                <a:gd name="T18" fmla="*/ 40 w 342"/>
                <a:gd name="T19" fmla="*/ 216 h 392"/>
                <a:gd name="T20" fmla="*/ 100 w 342"/>
                <a:gd name="T21" fmla="*/ 297 h 392"/>
                <a:gd name="T22" fmla="*/ 78 w 342"/>
                <a:gd name="T23" fmla="*/ 327 h 392"/>
                <a:gd name="T24" fmla="*/ 89 w 342"/>
                <a:gd name="T25" fmla="*/ 297 h 392"/>
                <a:gd name="T26" fmla="*/ 181 w 342"/>
                <a:gd name="T27" fmla="*/ 357 h 392"/>
                <a:gd name="T28" fmla="*/ 165 w 342"/>
                <a:gd name="T29" fmla="*/ 335 h 392"/>
                <a:gd name="T30" fmla="*/ 270 w 342"/>
                <a:gd name="T31" fmla="*/ 313 h 392"/>
                <a:gd name="T32" fmla="*/ 258 w 342"/>
                <a:gd name="T33" fmla="*/ 325 h 392"/>
                <a:gd name="T34" fmla="*/ 253 w 342"/>
                <a:gd name="T35" fmla="*/ 297 h 392"/>
                <a:gd name="T36" fmla="*/ 301 w 342"/>
                <a:gd name="T37" fmla="*/ 216 h 392"/>
                <a:gd name="T38" fmla="*/ 278 w 342"/>
                <a:gd name="T39" fmla="*/ 232 h 392"/>
                <a:gd name="T40" fmla="*/ 242 w 342"/>
                <a:gd name="T41" fmla="*/ 155 h 392"/>
                <a:gd name="T42" fmla="*/ 270 w 342"/>
                <a:gd name="T43" fmla="*/ 127 h 392"/>
                <a:gd name="T44" fmla="*/ 247 w 342"/>
                <a:gd name="T45" fmla="*/ 157 h 392"/>
                <a:gd name="T46" fmla="*/ 301 w 342"/>
                <a:gd name="T47" fmla="*/ 111 h 392"/>
                <a:gd name="T48" fmla="*/ 336 w 342"/>
                <a:gd name="T49" fmla="*/ 104 h 392"/>
                <a:gd name="T50" fmla="*/ 323 w 342"/>
                <a:gd name="T51" fmla="*/ 62 h 392"/>
                <a:gd name="T52" fmla="*/ 281 w 342"/>
                <a:gd name="T53" fmla="*/ 84 h 392"/>
                <a:gd name="T54" fmla="*/ 299 w 342"/>
                <a:gd name="T55" fmla="*/ 81 h 392"/>
                <a:gd name="T56" fmla="*/ 312 w 342"/>
                <a:gd name="T57" fmla="*/ 73 h 392"/>
                <a:gd name="T58" fmla="*/ 325 w 342"/>
                <a:gd name="T59" fmla="*/ 92 h 392"/>
                <a:gd name="T60" fmla="*/ 312 w 342"/>
                <a:gd name="T61" fmla="*/ 100 h 392"/>
                <a:gd name="T62" fmla="*/ 299 w 342"/>
                <a:gd name="T63" fmla="*/ 81 h 392"/>
                <a:gd name="T64" fmla="*/ 41 w 342"/>
                <a:gd name="T65" fmla="*/ 111 h 392"/>
                <a:gd name="T66" fmla="*/ 55 w 342"/>
                <a:gd name="T67" fmla="*/ 69 h 392"/>
                <a:gd name="T68" fmla="*/ 6 w 342"/>
                <a:gd name="T69" fmla="*/ 75 h 392"/>
                <a:gd name="T70" fmla="*/ 13 w 342"/>
                <a:gd name="T71" fmla="*/ 111 h 392"/>
                <a:gd name="T72" fmla="*/ 33 w 342"/>
                <a:gd name="T73" fmla="*/ 72 h 392"/>
                <a:gd name="T74" fmla="*/ 45 w 342"/>
                <a:gd name="T75" fmla="*/ 84 h 392"/>
                <a:gd name="T76" fmla="*/ 30 w 342"/>
                <a:gd name="T77" fmla="*/ 100 h 392"/>
                <a:gd name="T78" fmla="*/ 17 w 342"/>
                <a:gd name="T79" fmla="*/ 92 h 392"/>
                <a:gd name="T80" fmla="*/ 126 w 342"/>
                <a:gd name="T81" fmla="*/ 30 h 392"/>
                <a:gd name="T82" fmla="*/ 197 w 342"/>
                <a:gd name="T83" fmla="*/ 0 h 392"/>
                <a:gd name="T84" fmla="*/ 197 w 342"/>
                <a:gd name="T85" fmla="*/ 49 h 392"/>
                <a:gd name="T86" fmla="*/ 197 w 342"/>
                <a:gd name="T87" fmla="*/ 33 h 392"/>
                <a:gd name="T88" fmla="*/ 197 w 342"/>
                <a:gd name="T89" fmla="*/ 16 h 392"/>
                <a:gd name="T90" fmla="*/ 142 w 342"/>
                <a:gd name="T91" fmla="*/ 30 h 392"/>
                <a:gd name="T92" fmla="*/ 155 w 342"/>
                <a:gd name="T93" fmla="*/ 49 h 392"/>
                <a:gd name="T94" fmla="*/ 185 w 342"/>
                <a:gd name="T95" fmla="*/ 214 h 392"/>
                <a:gd name="T96" fmla="*/ 288 w 342"/>
                <a:gd name="T97" fmla="*/ 187 h 392"/>
                <a:gd name="T98" fmla="*/ 171 w 342"/>
                <a:gd name="T99" fmla="*/ 244 h 392"/>
                <a:gd name="T100" fmla="*/ 185 w 342"/>
                <a:gd name="T101" fmla="*/ 214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2" h="392">
                  <a:moveTo>
                    <a:pt x="171" y="60"/>
                  </a:moveTo>
                  <a:cubicBezTo>
                    <a:pt x="80" y="60"/>
                    <a:pt x="5" y="135"/>
                    <a:pt x="5" y="226"/>
                  </a:cubicBezTo>
                  <a:cubicBezTo>
                    <a:pt x="5" y="318"/>
                    <a:pt x="80" y="392"/>
                    <a:pt x="171" y="392"/>
                  </a:cubicBezTo>
                  <a:cubicBezTo>
                    <a:pt x="263" y="392"/>
                    <a:pt x="337" y="318"/>
                    <a:pt x="337" y="226"/>
                  </a:cubicBezTo>
                  <a:cubicBezTo>
                    <a:pt x="337" y="135"/>
                    <a:pt x="263" y="60"/>
                    <a:pt x="171" y="60"/>
                  </a:cubicBezTo>
                  <a:close/>
                  <a:moveTo>
                    <a:pt x="171" y="376"/>
                  </a:moveTo>
                  <a:cubicBezTo>
                    <a:pt x="88" y="376"/>
                    <a:pt x="21" y="309"/>
                    <a:pt x="21" y="226"/>
                  </a:cubicBezTo>
                  <a:cubicBezTo>
                    <a:pt x="21" y="143"/>
                    <a:pt x="88" y="76"/>
                    <a:pt x="171" y="76"/>
                  </a:cubicBezTo>
                  <a:cubicBezTo>
                    <a:pt x="254" y="76"/>
                    <a:pt x="321" y="143"/>
                    <a:pt x="321" y="226"/>
                  </a:cubicBezTo>
                  <a:cubicBezTo>
                    <a:pt x="321" y="309"/>
                    <a:pt x="254" y="376"/>
                    <a:pt x="171" y="376"/>
                  </a:cubicBezTo>
                  <a:close/>
                  <a:moveTo>
                    <a:pt x="165" y="119"/>
                  </a:moveTo>
                  <a:cubicBezTo>
                    <a:pt x="165" y="97"/>
                    <a:pt x="165" y="97"/>
                    <a:pt x="165" y="97"/>
                  </a:cubicBezTo>
                  <a:cubicBezTo>
                    <a:pt x="165" y="92"/>
                    <a:pt x="169" y="89"/>
                    <a:pt x="173" y="89"/>
                  </a:cubicBezTo>
                  <a:cubicBezTo>
                    <a:pt x="178" y="89"/>
                    <a:pt x="181" y="92"/>
                    <a:pt x="181" y="97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1" y="123"/>
                    <a:pt x="178" y="127"/>
                    <a:pt x="173" y="127"/>
                  </a:cubicBezTo>
                  <a:cubicBezTo>
                    <a:pt x="169" y="127"/>
                    <a:pt x="165" y="123"/>
                    <a:pt x="165" y="119"/>
                  </a:cubicBezTo>
                  <a:close/>
                  <a:moveTo>
                    <a:pt x="100" y="144"/>
                  </a:moveTo>
                  <a:cubicBezTo>
                    <a:pt x="103" y="147"/>
                    <a:pt x="103" y="152"/>
                    <a:pt x="100" y="155"/>
                  </a:cubicBezTo>
                  <a:cubicBezTo>
                    <a:pt x="99" y="157"/>
                    <a:pt x="97" y="157"/>
                    <a:pt x="95" y="157"/>
                  </a:cubicBezTo>
                  <a:cubicBezTo>
                    <a:pt x="93" y="157"/>
                    <a:pt x="90" y="157"/>
                    <a:pt x="89" y="155"/>
                  </a:cubicBezTo>
                  <a:cubicBezTo>
                    <a:pt x="72" y="139"/>
                    <a:pt x="72" y="139"/>
                    <a:pt x="72" y="139"/>
                  </a:cubicBezTo>
                  <a:cubicBezTo>
                    <a:pt x="69" y="135"/>
                    <a:pt x="69" y="130"/>
                    <a:pt x="72" y="127"/>
                  </a:cubicBezTo>
                  <a:cubicBezTo>
                    <a:pt x="75" y="124"/>
                    <a:pt x="80" y="124"/>
                    <a:pt x="84" y="127"/>
                  </a:cubicBezTo>
                  <a:lnTo>
                    <a:pt x="100" y="144"/>
                  </a:lnTo>
                  <a:close/>
                  <a:moveTo>
                    <a:pt x="70" y="224"/>
                  </a:moveTo>
                  <a:cubicBezTo>
                    <a:pt x="70" y="229"/>
                    <a:pt x="67" y="232"/>
                    <a:pt x="62" y="232"/>
                  </a:cubicBezTo>
                  <a:cubicBezTo>
                    <a:pt x="40" y="232"/>
                    <a:pt x="40" y="232"/>
                    <a:pt x="40" y="232"/>
                  </a:cubicBezTo>
                  <a:cubicBezTo>
                    <a:pt x="36" y="232"/>
                    <a:pt x="32" y="229"/>
                    <a:pt x="32" y="224"/>
                  </a:cubicBezTo>
                  <a:cubicBezTo>
                    <a:pt x="32" y="220"/>
                    <a:pt x="36" y="216"/>
                    <a:pt x="40" y="216"/>
                  </a:cubicBezTo>
                  <a:cubicBezTo>
                    <a:pt x="62" y="216"/>
                    <a:pt x="62" y="216"/>
                    <a:pt x="62" y="216"/>
                  </a:cubicBezTo>
                  <a:cubicBezTo>
                    <a:pt x="67" y="216"/>
                    <a:pt x="70" y="220"/>
                    <a:pt x="70" y="224"/>
                  </a:cubicBezTo>
                  <a:close/>
                  <a:moveTo>
                    <a:pt x="100" y="297"/>
                  </a:moveTo>
                  <a:cubicBezTo>
                    <a:pt x="103" y="300"/>
                    <a:pt x="103" y="305"/>
                    <a:pt x="100" y="308"/>
                  </a:cubicBezTo>
                  <a:cubicBezTo>
                    <a:pt x="84" y="325"/>
                    <a:pt x="84" y="325"/>
                    <a:pt x="84" y="325"/>
                  </a:cubicBezTo>
                  <a:cubicBezTo>
                    <a:pt x="82" y="326"/>
                    <a:pt x="80" y="327"/>
                    <a:pt x="78" y="327"/>
                  </a:cubicBezTo>
                  <a:cubicBezTo>
                    <a:pt x="76" y="327"/>
                    <a:pt x="74" y="326"/>
                    <a:pt x="72" y="325"/>
                  </a:cubicBezTo>
                  <a:cubicBezTo>
                    <a:pt x="69" y="321"/>
                    <a:pt x="69" y="316"/>
                    <a:pt x="72" y="313"/>
                  </a:cubicBezTo>
                  <a:cubicBezTo>
                    <a:pt x="89" y="297"/>
                    <a:pt x="89" y="297"/>
                    <a:pt x="89" y="297"/>
                  </a:cubicBezTo>
                  <a:cubicBezTo>
                    <a:pt x="92" y="293"/>
                    <a:pt x="97" y="293"/>
                    <a:pt x="100" y="297"/>
                  </a:cubicBezTo>
                  <a:close/>
                  <a:moveTo>
                    <a:pt x="181" y="335"/>
                  </a:moveTo>
                  <a:cubicBezTo>
                    <a:pt x="181" y="357"/>
                    <a:pt x="181" y="357"/>
                    <a:pt x="181" y="357"/>
                  </a:cubicBezTo>
                  <a:cubicBezTo>
                    <a:pt x="181" y="362"/>
                    <a:pt x="178" y="365"/>
                    <a:pt x="173" y="365"/>
                  </a:cubicBezTo>
                  <a:cubicBezTo>
                    <a:pt x="169" y="365"/>
                    <a:pt x="165" y="362"/>
                    <a:pt x="165" y="357"/>
                  </a:cubicBezTo>
                  <a:cubicBezTo>
                    <a:pt x="165" y="335"/>
                    <a:pt x="165" y="335"/>
                    <a:pt x="165" y="335"/>
                  </a:cubicBezTo>
                  <a:cubicBezTo>
                    <a:pt x="165" y="331"/>
                    <a:pt x="169" y="327"/>
                    <a:pt x="173" y="327"/>
                  </a:cubicBezTo>
                  <a:cubicBezTo>
                    <a:pt x="178" y="327"/>
                    <a:pt x="181" y="331"/>
                    <a:pt x="181" y="335"/>
                  </a:cubicBezTo>
                  <a:close/>
                  <a:moveTo>
                    <a:pt x="270" y="313"/>
                  </a:moveTo>
                  <a:cubicBezTo>
                    <a:pt x="273" y="316"/>
                    <a:pt x="273" y="321"/>
                    <a:pt x="270" y="325"/>
                  </a:cubicBezTo>
                  <a:cubicBezTo>
                    <a:pt x="268" y="326"/>
                    <a:pt x="266" y="327"/>
                    <a:pt x="264" y="327"/>
                  </a:cubicBezTo>
                  <a:cubicBezTo>
                    <a:pt x="262" y="327"/>
                    <a:pt x="260" y="326"/>
                    <a:pt x="258" y="325"/>
                  </a:cubicBezTo>
                  <a:cubicBezTo>
                    <a:pt x="242" y="308"/>
                    <a:pt x="242" y="308"/>
                    <a:pt x="242" y="308"/>
                  </a:cubicBezTo>
                  <a:cubicBezTo>
                    <a:pt x="239" y="305"/>
                    <a:pt x="239" y="300"/>
                    <a:pt x="242" y="297"/>
                  </a:cubicBezTo>
                  <a:cubicBezTo>
                    <a:pt x="245" y="293"/>
                    <a:pt x="250" y="293"/>
                    <a:pt x="253" y="297"/>
                  </a:cubicBezTo>
                  <a:lnTo>
                    <a:pt x="270" y="313"/>
                  </a:lnTo>
                  <a:close/>
                  <a:moveTo>
                    <a:pt x="278" y="216"/>
                  </a:moveTo>
                  <a:cubicBezTo>
                    <a:pt x="301" y="216"/>
                    <a:pt x="301" y="216"/>
                    <a:pt x="301" y="216"/>
                  </a:cubicBezTo>
                  <a:cubicBezTo>
                    <a:pt x="305" y="216"/>
                    <a:pt x="309" y="220"/>
                    <a:pt x="309" y="224"/>
                  </a:cubicBezTo>
                  <a:cubicBezTo>
                    <a:pt x="309" y="229"/>
                    <a:pt x="305" y="232"/>
                    <a:pt x="301" y="232"/>
                  </a:cubicBezTo>
                  <a:cubicBezTo>
                    <a:pt x="278" y="232"/>
                    <a:pt x="278" y="232"/>
                    <a:pt x="278" y="232"/>
                  </a:cubicBezTo>
                  <a:cubicBezTo>
                    <a:pt x="274" y="232"/>
                    <a:pt x="270" y="229"/>
                    <a:pt x="270" y="224"/>
                  </a:cubicBezTo>
                  <a:cubicBezTo>
                    <a:pt x="270" y="220"/>
                    <a:pt x="274" y="216"/>
                    <a:pt x="278" y="216"/>
                  </a:cubicBezTo>
                  <a:close/>
                  <a:moveTo>
                    <a:pt x="242" y="155"/>
                  </a:moveTo>
                  <a:cubicBezTo>
                    <a:pt x="239" y="152"/>
                    <a:pt x="239" y="147"/>
                    <a:pt x="242" y="144"/>
                  </a:cubicBezTo>
                  <a:cubicBezTo>
                    <a:pt x="258" y="127"/>
                    <a:pt x="258" y="127"/>
                    <a:pt x="258" y="127"/>
                  </a:cubicBezTo>
                  <a:cubicBezTo>
                    <a:pt x="261" y="124"/>
                    <a:pt x="267" y="124"/>
                    <a:pt x="270" y="127"/>
                  </a:cubicBezTo>
                  <a:cubicBezTo>
                    <a:pt x="273" y="130"/>
                    <a:pt x="273" y="135"/>
                    <a:pt x="270" y="139"/>
                  </a:cubicBezTo>
                  <a:cubicBezTo>
                    <a:pt x="253" y="155"/>
                    <a:pt x="253" y="155"/>
                    <a:pt x="253" y="155"/>
                  </a:cubicBezTo>
                  <a:cubicBezTo>
                    <a:pt x="251" y="157"/>
                    <a:pt x="249" y="157"/>
                    <a:pt x="247" y="157"/>
                  </a:cubicBezTo>
                  <a:cubicBezTo>
                    <a:pt x="245" y="157"/>
                    <a:pt x="243" y="157"/>
                    <a:pt x="242" y="155"/>
                  </a:cubicBezTo>
                  <a:close/>
                  <a:moveTo>
                    <a:pt x="301" y="111"/>
                  </a:moveTo>
                  <a:cubicBezTo>
                    <a:pt x="301" y="111"/>
                    <a:pt x="301" y="111"/>
                    <a:pt x="301" y="111"/>
                  </a:cubicBezTo>
                  <a:cubicBezTo>
                    <a:pt x="305" y="115"/>
                    <a:pt x="310" y="117"/>
                    <a:pt x="315" y="117"/>
                  </a:cubicBezTo>
                  <a:cubicBezTo>
                    <a:pt x="320" y="117"/>
                    <a:pt x="325" y="115"/>
                    <a:pt x="329" y="111"/>
                  </a:cubicBezTo>
                  <a:cubicBezTo>
                    <a:pt x="336" y="104"/>
                    <a:pt x="336" y="104"/>
                    <a:pt x="336" y="104"/>
                  </a:cubicBezTo>
                  <a:cubicBezTo>
                    <a:pt x="340" y="100"/>
                    <a:pt x="342" y="95"/>
                    <a:pt x="342" y="90"/>
                  </a:cubicBezTo>
                  <a:cubicBezTo>
                    <a:pt x="342" y="84"/>
                    <a:pt x="340" y="79"/>
                    <a:pt x="336" y="75"/>
                  </a:cubicBezTo>
                  <a:cubicBezTo>
                    <a:pt x="323" y="62"/>
                    <a:pt x="323" y="62"/>
                    <a:pt x="323" y="62"/>
                  </a:cubicBezTo>
                  <a:cubicBezTo>
                    <a:pt x="315" y="54"/>
                    <a:pt x="303" y="54"/>
                    <a:pt x="295" y="62"/>
                  </a:cubicBezTo>
                  <a:cubicBezTo>
                    <a:pt x="287" y="69"/>
                    <a:pt x="287" y="69"/>
                    <a:pt x="287" y="69"/>
                  </a:cubicBezTo>
                  <a:cubicBezTo>
                    <a:pt x="283" y="73"/>
                    <a:pt x="281" y="78"/>
                    <a:pt x="281" y="84"/>
                  </a:cubicBezTo>
                  <a:cubicBezTo>
                    <a:pt x="281" y="89"/>
                    <a:pt x="283" y="94"/>
                    <a:pt x="287" y="98"/>
                  </a:cubicBezTo>
                  <a:lnTo>
                    <a:pt x="301" y="111"/>
                  </a:lnTo>
                  <a:close/>
                  <a:moveTo>
                    <a:pt x="299" y="81"/>
                  </a:moveTo>
                  <a:cubicBezTo>
                    <a:pt x="306" y="73"/>
                    <a:pt x="306" y="73"/>
                    <a:pt x="306" y="73"/>
                  </a:cubicBezTo>
                  <a:cubicBezTo>
                    <a:pt x="307" y="72"/>
                    <a:pt x="308" y="72"/>
                    <a:pt x="309" y="72"/>
                  </a:cubicBezTo>
                  <a:cubicBezTo>
                    <a:pt x="310" y="72"/>
                    <a:pt x="311" y="72"/>
                    <a:pt x="312" y="73"/>
                  </a:cubicBezTo>
                  <a:cubicBezTo>
                    <a:pt x="325" y="87"/>
                    <a:pt x="325" y="87"/>
                    <a:pt x="325" y="87"/>
                  </a:cubicBezTo>
                  <a:cubicBezTo>
                    <a:pt x="326" y="88"/>
                    <a:pt x="326" y="89"/>
                    <a:pt x="326" y="90"/>
                  </a:cubicBezTo>
                  <a:cubicBezTo>
                    <a:pt x="326" y="90"/>
                    <a:pt x="326" y="91"/>
                    <a:pt x="325" y="92"/>
                  </a:cubicBezTo>
                  <a:cubicBezTo>
                    <a:pt x="318" y="100"/>
                    <a:pt x="318" y="100"/>
                    <a:pt x="318" y="100"/>
                  </a:cubicBezTo>
                  <a:cubicBezTo>
                    <a:pt x="317" y="101"/>
                    <a:pt x="315" y="101"/>
                    <a:pt x="315" y="101"/>
                  </a:cubicBezTo>
                  <a:cubicBezTo>
                    <a:pt x="314" y="101"/>
                    <a:pt x="313" y="101"/>
                    <a:pt x="312" y="100"/>
                  </a:cubicBezTo>
                  <a:cubicBezTo>
                    <a:pt x="299" y="86"/>
                    <a:pt x="299" y="86"/>
                    <a:pt x="299" y="86"/>
                  </a:cubicBezTo>
                  <a:cubicBezTo>
                    <a:pt x="298" y="85"/>
                    <a:pt x="297" y="84"/>
                    <a:pt x="297" y="84"/>
                  </a:cubicBezTo>
                  <a:cubicBezTo>
                    <a:pt x="297" y="83"/>
                    <a:pt x="298" y="82"/>
                    <a:pt x="299" y="81"/>
                  </a:cubicBezTo>
                  <a:close/>
                  <a:moveTo>
                    <a:pt x="13" y="111"/>
                  </a:moveTo>
                  <a:cubicBezTo>
                    <a:pt x="17" y="115"/>
                    <a:pt x="22" y="117"/>
                    <a:pt x="27" y="117"/>
                  </a:cubicBezTo>
                  <a:cubicBezTo>
                    <a:pt x="33" y="117"/>
                    <a:pt x="38" y="115"/>
                    <a:pt x="41" y="111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9" y="94"/>
                    <a:pt x="61" y="89"/>
                    <a:pt x="61" y="84"/>
                  </a:cubicBezTo>
                  <a:cubicBezTo>
                    <a:pt x="61" y="78"/>
                    <a:pt x="59" y="73"/>
                    <a:pt x="55" y="69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0" y="54"/>
                    <a:pt x="27" y="54"/>
                    <a:pt x="19" y="6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2" y="79"/>
                    <a:pt x="0" y="84"/>
                    <a:pt x="0" y="90"/>
                  </a:cubicBezTo>
                  <a:cubicBezTo>
                    <a:pt x="0" y="95"/>
                    <a:pt x="2" y="100"/>
                    <a:pt x="6" y="104"/>
                  </a:cubicBezTo>
                  <a:lnTo>
                    <a:pt x="13" y="111"/>
                  </a:lnTo>
                  <a:close/>
                  <a:moveTo>
                    <a:pt x="17" y="87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1" y="72"/>
                    <a:pt x="32" y="72"/>
                    <a:pt x="33" y="72"/>
                  </a:cubicBezTo>
                  <a:cubicBezTo>
                    <a:pt x="34" y="72"/>
                    <a:pt x="35" y="72"/>
                    <a:pt x="36" y="73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5" y="82"/>
                    <a:pt x="45" y="83"/>
                    <a:pt x="45" y="84"/>
                  </a:cubicBezTo>
                  <a:cubicBezTo>
                    <a:pt x="45" y="84"/>
                    <a:pt x="45" y="85"/>
                    <a:pt x="44" y="86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9" y="101"/>
                    <a:pt x="28" y="101"/>
                    <a:pt x="27" y="101"/>
                  </a:cubicBezTo>
                  <a:cubicBezTo>
                    <a:pt x="27" y="101"/>
                    <a:pt x="26" y="101"/>
                    <a:pt x="25" y="10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1"/>
                    <a:pt x="16" y="90"/>
                    <a:pt x="16" y="90"/>
                  </a:cubicBezTo>
                  <a:cubicBezTo>
                    <a:pt x="16" y="89"/>
                    <a:pt x="16" y="88"/>
                    <a:pt x="17" y="87"/>
                  </a:cubicBezTo>
                  <a:close/>
                  <a:moveTo>
                    <a:pt x="126" y="30"/>
                  </a:moveTo>
                  <a:cubicBezTo>
                    <a:pt x="126" y="16"/>
                    <a:pt x="126" y="16"/>
                    <a:pt x="126" y="16"/>
                  </a:cubicBezTo>
                  <a:cubicBezTo>
                    <a:pt x="126" y="7"/>
                    <a:pt x="134" y="0"/>
                    <a:pt x="145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8" y="0"/>
                    <a:pt x="214" y="7"/>
                    <a:pt x="214" y="16"/>
                  </a:cubicBezTo>
                  <a:cubicBezTo>
                    <a:pt x="214" y="30"/>
                    <a:pt x="214" y="30"/>
                    <a:pt x="214" y="30"/>
                  </a:cubicBezTo>
                  <a:cubicBezTo>
                    <a:pt x="214" y="39"/>
                    <a:pt x="208" y="49"/>
                    <a:pt x="197" y="49"/>
                  </a:cubicBezTo>
                  <a:cubicBezTo>
                    <a:pt x="186" y="49"/>
                    <a:pt x="186" y="49"/>
                    <a:pt x="186" y="49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97" y="33"/>
                    <a:pt x="197" y="33"/>
                    <a:pt x="197" y="33"/>
                  </a:cubicBezTo>
                  <a:cubicBezTo>
                    <a:pt x="198" y="33"/>
                    <a:pt x="198" y="32"/>
                    <a:pt x="198" y="30"/>
                  </a:cubicBezTo>
                  <a:cubicBezTo>
                    <a:pt x="198" y="16"/>
                    <a:pt x="198" y="16"/>
                    <a:pt x="198" y="16"/>
                  </a:cubicBezTo>
                  <a:cubicBezTo>
                    <a:pt x="198" y="16"/>
                    <a:pt x="198" y="16"/>
                    <a:pt x="197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4" y="16"/>
                    <a:pt x="143" y="16"/>
                    <a:pt x="142" y="17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1"/>
                    <a:pt x="144" y="33"/>
                    <a:pt x="14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49"/>
                    <a:pt x="155" y="49"/>
                    <a:pt x="155" y="49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35" y="49"/>
                    <a:pt x="126" y="40"/>
                    <a:pt x="126" y="30"/>
                  </a:cubicBezTo>
                  <a:close/>
                  <a:moveTo>
                    <a:pt x="185" y="214"/>
                  </a:moveTo>
                  <a:cubicBezTo>
                    <a:pt x="286" y="181"/>
                    <a:pt x="286" y="181"/>
                    <a:pt x="286" y="181"/>
                  </a:cubicBezTo>
                  <a:cubicBezTo>
                    <a:pt x="288" y="180"/>
                    <a:pt x="289" y="181"/>
                    <a:pt x="290" y="183"/>
                  </a:cubicBezTo>
                  <a:cubicBezTo>
                    <a:pt x="291" y="185"/>
                    <a:pt x="290" y="187"/>
                    <a:pt x="288" y="187"/>
                  </a:cubicBezTo>
                  <a:cubicBezTo>
                    <a:pt x="189" y="226"/>
                    <a:pt x="189" y="226"/>
                    <a:pt x="189" y="226"/>
                  </a:cubicBezTo>
                  <a:cubicBezTo>
                    <a:pt x="189" y="226"/>
                    <a:pt x="189" y="226"/>
                    <a:pt x="189" y="226"/>
                  </a:cubicBezTo>
                  <a:cubicBezTo>
                    <a:pt x="189" y="236"/>
                    <a:pt x="181" y="244"/>
                    <a:pt x="171" y="244"/>
                  </a:cubicBezTo>
                  <a:cubicBezTo>
                    <a:pt x="161" y="244"/>
                    <a:pt x="153" y="236"/>
                    <a:pt x="153" y="226"/>
                  </a:cubicBezTo>
                  <a:cubicBezTo>
                    <a:pt x="153" y="216"/>
                    <a:pt x="161" y="208"/>
                    <a:pt x="171" y="208"/>
                  </a:cubicBezTo>
                  <a:cubicBezTo>
                    <a:pt x="177" y="208"/>
                    <a:pt x="181" y="210"/>
                    <a:pt x="185" y="21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AD60CAE-468A-46CE-BDE6-C33C862B3315}"/>
                </a:ext>
              </a:extLst>
            </p:cNvPr>
            <p:cNvSpPr/>
            <p:nvPr/>
          </p:nvSpPr>
          <p:spPr>
            <a:xfrm>
              <a:off x="4160546" y="3548938"/>
              <a:ext cx="2921263" cy="8743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</a:rPr>
                <a:t>30-day </a:t>
              </a:r>
              <a:br>
                <a:rPr lang="en-US" sz="2000" b="1" dirty="0">
                  <a:solidFill>
                    <a:schemeClr val="tx1"/>
                  </a:solidFill>
                </a:rPr>
              </a:br>
              <a:r>
                <a:rPr lang="en-US" sz="2000" b="1" dirty="0">
                  <a:solidFill>
                    <a:schemeClr val="tx1"/>
                  </a:solidFill>
                </a:rPr>
                <a:t>single host configuration</a:t>
              </a:r>
            </a:p>
          </p:txBody>
        </p:sp>
        <p:sp>
          <p:nvSpPr>
            <p:cNvPr id="27" name="Freeform 34">
              <a:extLst>
                <a:ext uri="{FF2B5EF4-FFF2-40B4-BE49-F238E27FC236}">
                  <a16:creationId xmlns:a16="http://schemas.microsoft.com/office/drawing/2014/main" id="{84B5C61E-0BFE-42E4-8F09-3C1A721438A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128335" y="2561517"/>
              <a:ext cx="2885623" cy="2849189"/>
            </a:xfrm>
            <a:custGeom>
              <a:avLst/>
              <a:gdLst>
                <a:gd name="T0" fmla="*/ 383 w 386"/>
                <a:gd name="T1" fmla="*/ 381 h 381"/>
                <a:gd name="T2" fmla="*/ 320 w 386"/>
                <a:gd name="T3" fmla="*/ 365 h 381"/>
                <a:gd name="T4" fmla="*/ 303 w 386"/>
                <a:gd name="T5" fmla="*/ 314 h 381"/>
                <a:gd name="T6" fmla="*/ 367 w 386"/>
                <a:gd name="T7" fmla="*/ 355 h 381"/>
                <a:gd name="T8" fmla="*/ 383 w 386"/>
                <a:gd name="T9" fmla="*/ 318 h 381"/>
                <a:gd name="T10" fmla="*/ 68 w 386"/>
                <a:gd name="T11" fmla="*/ 305 h 381"/>
                <a:gd name="T12" fmla="*/ 16 w 386"/>
                <a:gd name="T13" fmla="*/ 318 h 381"/>
                <a:gd name="T14" fmla="*/ 0 w 386"/>
                <a:gd name="T15" fmla="*/ 381 h 381"/>
                <a:gd name="T16" fmla="*/ 62 w 386"/>
                <a:gd name="T17" fmla="*/ 365 h 381"/>
                <a:gd name="T18" fmla="*/ 83 w 386"/>
                <a:gd name="T19" fmla="*/ 313 h 381"/>
                <a:gd name="T20" fmla="*/ 368 w 386"/>
                <a:gd name="T21" fmla="*/ 29 h 381"/>
                <a:gd name="T22" fmla="*/ 384 w 386"/>
                <a:gd name="T23" fmla="*/ 62 h 381"/>
                <a:gd name="T24" fmla="*/ 321 w 386"/>
                <a:gd name="T25" fmla="*/ 0 h 381"/>
                <a:gd name="T26" fmla="*/ 358 w 386"/>
                <a:gd name="T27" fmla="*/ 16 h 381"/>
                <a:gd name="T28" fmla="*/ 315 w 386"/>
                <a:gd name="T29" fmla="*/ 81 h 381"/>
                <a:gd name="T30" fmla="*/ 100 w 386"/>
                <a:gd name="T31" fmla="*/ 110 h 381"/>
                <a:gd name="T32" fmla="*/ 28 w 386"/>
                <a:gd name="T33" fmla="*/ 16 h 381"/>
                <a:gd name="T34" fmla="*/ 63 w 386"/>
                <a:gd name="T35" fmla="*/ 0 h 381"/>
                <a:gd name="T36" fmla="*/ 1 w 386"/>
                <a:gd name="T37" fmla="*/ 62 h 381"/>
                <a:gd name="T38" fmla="*/ 17 w 386"/>
                <a:gd name="T39" fmla="*/ 27 h 381"/>
                <a:gd name="T40" fmla="*/ 242 w 386"/>
                <a:gd name="T41" fmla="*/ 312 h 381"/>
                <a:gd name="T42" fmla="*/ 196 w 386"/>
                <a:gd name="T43" fmla="*/ 294 h 381"/>
                <a:gd name="T44" fmla="*/ 86 w 386"/>
                <a:gd name="T45" fmla="*/ 284 h 381"/>
                <a:gd name="T46" fmla="*/ 1 w 386"/>
                <a:gd name="T47" fmla="*/ 226 h 381"/>
                <a:gd name="T48" fmla="*/ 72 w 386"/>
                <a:gd name="T49" fmla="*/ 167 h 381"/>
                <a:gd name="T50" fmla="*/ 169 w 386"/>
                <a:gd name="T51" fmla="*/ 119 h 381"/>
                <a:gd name="T52" fmla="*/ 333 w 386"/>
                <a:gd name="T53" fmla="*/ 147 h 381"/>
                <a:gd name="T54" fmla="*/ 362 w 386"/>
                <a:gd name="T55" fmla="*/ 273 h 381"/>
                <a:gd name="T56" fmla="*/ 297 w 386"/>
                <a:gd name="T57" fmla="*/ 285 h 381"/>
                <a:gd name="T58" fmla="*/ 299 w 386"/>
                <a:gd name="T59" fmla="*/ 268 h 381"/>
                <a:gd name="T60" fmla="*/ 351 w 386"/>
                <a:gd name="T61" fmla="*/ 261 h 381"/>
                <a:gd name="T62" fmla="*/ 325 w 386"/>
                <a:gd name="T63" fmla="*/ 162 h 381"/>
                <a:gd name="T64" fmla="*/ 318 w 386"/>
                <a:gd name="T65" fmla="*/ 155 h 381"/>
                <a:gd name="T66" fmla="*/ 248 w 386"/>
                <a:gd name="T67" fmla="*/ 85 h 381"/>
                <a:gd name="T68" fmla="*/ 177 w 386"/>
                <a:gd name="T69" fmla="*/ 140 h 381"/>
                <a:gd name="T70" fmla="*/ 145 w 386"/>
                <a:gd name="T71" fmla="*/ 131 h 381"/>
                <a:gd name="T72" fmla="*/ 83 w 386"/>
                <a:gd name="T73" fmla="*/ 186 h 381"/>
                <a:gd name="T74" fmla="*/ 64 w 386"/>
                <a:gd name="T75" fmla="*/ 182 h 381"/>
                <a:gd name="T76" fmla="*/ 62 w 386"/>
                <a:gd name="T77" fmla="*/ 272 h 381"/>
                <a:gd name="T78" fmla="*/ 89 w 386"/>
                <a:gd name="T79" fmla="*/ 265 h 381"/>
                <a:gd name="T80" fmla="*/ 146 w 386"/>
                <a:gd name="T81" fmla="*/ 290 h 381"/>
                <a:gd name="T82" fmla="*/ 198 w 386"/>
                <a:gd name="T83" fmla="*/ 274 h 381"/>
                <a:gd name="T84" fmla="*/ 241 w 386"/>
                <a:gd name="T85" fmla="*/ 296 h 381"/>
                <a:gd name="T86" fmla="*/ 292 w 386"/>
                <a:gd name="T87" fmla="*/ 26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6" h="381">
                  <a:moveTo>
                    <a:pt x="383" y="318"/>
                  </a:moveTo>
                  <a:cubicBezTo>
                    <a:pt x="383" y="381"/>
                    <a:pt x="383" y="381"/>
                    <a:pt x="383" y="381"/>
                  </a:cubicBezTo>
                  <a:cubicBezTo>
                    <a:pt x="320" y="381"/>
                    <a:pt x="320" y="381"/>
                    <a:pt x="320" y="381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54" y="365"/>
                    <a:pt x="354" y="365"/>
                    <a:pt x="354" y="365"/>
                  </a:cubicBezTo>
                  <a:cubicBezTo>
                    <a:pt x="303" y="314"/>
                    <a:pt x="303" y="314"/>
                    <a:pt x="303" y="314"/>
                  </a:cubicBezTo>
                  <a:cubicBezTo>
                    <a:pt x="309" y="312"/>
                    <a:pt x="314" y="310"/>
                    <a:pt x="319" y="307"/>
                  </a:cubicBezTo>
                  <a:cubicBezTo>
                    <a:pt x="367" y="355"/>
                    <a:pt x="367" y="355"/>
                    <a:pt x="367" y="355"/>
                  </a:cubicBezTo>
                  <a:cubicBezTo>
                    <a:pt x="367" y="318"/>
                    <a:pt x="367" y="318"/>
                    <a:pt x="367" y="318"/>
                  </a:cubicBezTo>
                  <a:lnTo>
                    <a:pt x="383" y="318"/>
                  </a:lnTo>
                  <a:close/>
                  <a:moveTo>
                    <a:pt x="83" y="313"/>
                  </a:moveTo>
                  <a:cubicBezTo>
                    <a:pt x="78" y="311"/>
                    <a:pt x="73" y="308"/>
                    <a:pt x="68" y="305"/>
                  </a:cubicBezTo>
                  <a:cubicBezTo>
                    <a:pt x="16" y="358"/>
                    <a:pt x="16" y="358"/>
                    <a:pt x="16" y="358"/>
                  </a:cubicBezTo>
                  <a:cubicBezTo>
                    <a:pt x="16" y="318"/>
                    <a:pt x="16" y="318"/>
                    <a:pt x="16" y="318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62" y="381"/>
                    <a:pt x="62" y="381"/>
                    <a:pt x="62" y="381"/>
                  </a:cubicBezTo>
                  <a:cubicBezTo>
                    <a:pt x="62" y="365"/>
                    <a:pt x="62" y="365"/>
                    <a:pt x="62" y="365"/>
                  </a:cubicBezTo>
                  <a:cubicBezTo>
                    <a:pt x="31" y="365"/>
                    <a:pt x="31" y="365"/>
                    <a:pt x="31" y="365"/>
                  </a:cubicBezTo>
                  <a:lnTo>
                    <a:pt x="83" y="313"/>
                  </a:lnTo>
                  <a:close/>
                  <a:moveTo>
                    <a:pt x="315" y="81"/>
                  </a:moveTo>
                  <a:cubicBezTo>
                    <a:pt x="368" y="29"/>
                    <a:pt x="368" y="29"/>
                    <a:pt x="368" y="29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84" y="62"/>
                    <a:pt x="384" y="62"/>
                    <a:pt x="384" y="62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321" y="16"/>
                    <a:pt x="321" y="16"/>
                    <a:pt x="321" y="16"/>
                  </a:cubicBezTo>
                  <a:cubicBezTo>
                    <a:pt x="358" y="16"/>
                    <a:pt x="358" y="16"/>
                    <a:pt x="358" y="16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7" y="74"/>
                    <a:pt x="312" y="77"/>
                    <a:pt x="315" y="81"/>
                  </a:cubicBezTo>
                  <a:close/>
                  <a:moveTo>
                    <a:pt x="17" y="27"/>
                  </a:moveTo>
                  <a:cubicBezTo>
                    <a:pt x="100" y="110"/>
                    <a:pt x="100" y="110"/>
                    <a:pt x="100" y="110"/>
                  </a:cubicBezTo>
                  <a:cubicBezTo>
                    <a:pt x="105" y="108"/>
                    <a:pt x="110" y="105"/>
                    <a:pt x="115" y="103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7" y="62"/>
                    <a:pt x="17" y="62"/>
                    <a:pt x="17" y="62"/>
                  </a:cubicBezTo>
                  <a:lnTo>
                    <a:pt x="17" y="27"/>
                  </a:lnTo>
                  <a:close/>
                  <a:moveTo>
                    <a:pt x="297" y="285"/>
                  </a:moveTo>
                  <a:cubicBezTo>
                    <a:pt x="284" y="302"/>
                    <a:pt x="264" y="312"/>
                    <a:pt x="242" y="312"/>
                  </a:cubicBezTo>
                  <a:cubicBezTo>
                    <a:pt x="242" y="312"/>
                    <a:pt x="241" y="312"/>
                    <a:pt x="241" y="312"/>
                  </a:cubicBezTo>
                  <a:cubicBezTo>
                    <a:pt x="224" y="312"/>
                    <a:pt x="208" y="306"/>
                    <a:pt x="196" y="294"/>
                  </a:cubicBezTo>
                  <a:cubicBezTo>
                    <a:pt x="181" y="302"/>
                    <a:pt x="164" y="306"/>
                    <a:pt x="146" y="306"/>
                  </a:cubicBezTo>
                  <a:cubicBezTo>
                    <a:pt x="123" y="305"/>
                    <a:pt x="101" y="297"/>
                    <a:pt x="86" y="284"/>
                  </a:cubicBezTo>
                  <a:cubicBezTo>
                    <a:pt x="78" y="287"/>
                    <a:pt x="70" y="288"/>
                    <a:pt x="61" y="288"/>
                  </a:cubicBezTo>
                  <a:cubicBezTo>
                    <a:pt x="27" y="287"/>
                    <a:pt x="0" y="259"/>
                    <a:pt x="1" y="226"/>
                  </a:cubicBezTo>
                  <a:cubicBezTo>
                    <a:pt x="2" y="192"/>
                    <a:pt x="30" y="165"/>
                    <a:pt x="64" y="166"/>
                  </a:cubicBezTo>
                  <a:cubicBezTo>
                    <a:pt x="67" y="166"/>
                    <a:pt x="69" y="166"/>
                    <a:pt x="72" y="167"/>
                  </a:cubicBezTo>
                  <a:cubicBezTo>
                    <a:pt x="82" y="136"/>
                    <a:pt x="112" y="114"/>
                    <a:pt x="145" y="115"/>
                  </a:cubicBezTo>
                  <a:cubicBezTo>
                    <a:pt x="154" y="115"/>
                    <a:pt x="161" y="117"/>
                    <a:pt x="169" y="119"/>
                  </a:cubicBezTo>
                  <a:cubicBezTo>
                    <a:pt x="184" y="88"/>
                    <a:pt x="215" y="68"/>
                    <a:pt x="249" y="69"/>
                  </a:cubicBezTo>
                  <a:cubicBezTo>
                    <a:pt x="291" y="70"/>
                    <a:pt x="326" y="103"/>
                    <a:pt x="333" y="147"/>
                  </a:cubicBezTo>
                  <a:cubicBezTo>
                    <a:pt x="363" y="154"/>
                    <a:pt x="386" y="184"/>
                    <a:pt x="385" y="220"/>
                  </a:cubicBezTo>
                  <a:cubicBezTo>
                    <a:pt x="384" y="240"/>
                    <a:pt x="376" y="260"/>
                    <a:pt x="362" y="273"/>
                  </a:cubicBezTo>
                  <a:cubicBezTo>
                    <a:pt x="350" y="284"/>
                    <a:pt x="335" y="291"/>
                    <a:pt x="319" y="290"/>
                  </a:cubicBezTo>
                  <a:cubicBezTo>
                    <a:pt x="312" y="290"/>
                    <a:pt x="304" y="288"/>
                    <a:pt x="297" y="285"/>
                  </a:cubicBezTo>
                  <a:close/>
                  <a:moveTo>
                    <a:pt x="292" y="264"/>
                  </a:moveTo>
                  <a:cubicBezTo>
                    <a:pt x="299" y="268"/>
                    <a:pt x="299" y="268"/>
                    <a:pt x="299" y="268"/>
                  </a:cubicBezTo>
                  <a:cubicBezTo>
                    <a:pt x="305" y="272"/>
                    <a:pt x="312" y="274"/>
                    <a:pt x="320" y="274"/>
                  </a:cubicBezTo>
                  <a:cubicBezTo>
                    <a:pt x="331" y="274"/>
                    <a:pt x="342" y="270"/>
                    <a:pt x="351" y="261"/>
                  </a:cubicBezTo>
                  <a:cubicBezTo>
                    <a:pt x="362" y="251"/>
                    <a:pt x="368" y="236"/>
                    <a:pt x="369" y="219"/>
                  </a:cubicBezTo>
                  <a:cubicBezTo>
                    <a:pt x="370" y="190"/>
                    <a:pt x="350" y="164"/>
                    <a:pt x="325" y="162"/>
                  </a:cubicBezTo>
                  <a:cubicBezTo>
                    <a:pt x="318" y="161"/>
                    <a:pt x="318" y="161"/>
                    <a:pt x="318" y="161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14" y="116"/>
                    <a:pt x="284" y="86"/>
                    <a:pt x="248" y="85"/>
                  </a:cubicBezTo>
                  <a:cubicBezTo>
                    <a:pt x="248" y="85"/>
                    <a:pt x="248" y="85"/>
                    <a:pt x="248" y="85"/>
                  </a:cubicBezTo>
                  <a:cubicBezTo>
                    <a:pt x="219" y="84"/>
                    <a:pt x="192" y="103"/>
                    <a:pt x="180" y="132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2" y="133"/>
                    <a:pt x="154" y="131"/>
                    <a:pt x="145" y="131"/>
                  </a:cubicBezTo>
                  <a:cubicBezTo>
                    <a:pt x="116" y="130"/>
                    <a:pt x="91" y="150"/>
                    <a:pt x="85" y="178"/>
                  </a:cubicBezTo>
                  <a:cubicBezTo>
                    <a:pt x="83" y="186"/>
                    <a:pt x="83" y="186"/>
                    <a:pt x="83" y="186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2" y="183"/>
                    <a:pt x="68" y="182"/>
                    <a:pt x="64" y="182"/>
                  </a:cubicBezTo>
                  <a:cubicBezTo>
                    <a:pt x="39" y="182"/>
                    <a:pt x="17" y="201"/>
                    <a:pt x="17" y="226"/>
                  </a:cubicBezTo>
                  <a:cubicBezTo>
                    <a:pt x="16" y="251"/>
                    <a:pt x="36" y="272"/>
                    <a:pt x="62" y="272"/>
                  </a:cubicBezTo>
                  <a:cubicBezTo>
                    <a:pt x="70" y="272"/>
                    <a:pt x="77" y="271"/>
                    <a:pt x="84" y="267"/>
                  </a:cubicBezTo>
                  <a:cubicBezTo>
                    <a:pt x="89" y="265"/>
                    <a:pt x="89" y="265"/>
                    <a:pt x="89" y="265"/>
                  </a:cubicBezTo>
                  <a:cubicBezTo>
                    <a:pt x="93" y="269"/>
                    <a:pt x="93" y="269"/>
                    <a:pt x="93" y="269"/>
                  </a:cubicBezTo>
                  <a:cubicBezTo>
                    <a:pt x="105" y="281"/>
                    <a:pt x="125" y="289"/>
                    <a:pt x="146" y="290"/>
                  </a:cubicBezTo>
                  <a:cubicBezTo>
                    <a:pt x="163" y="290"/>
                    <a:pt x="180" y="286"/>
                    <a:pt x="193" y="278"/>
                  </a:cubicBezTo>
                  <a:cubicBezTo>
                    <a:pt x="198" y="274"/>
                    <a:pt x="198" y="274"/>
                    <a:pt x="198" y="274"/>
                  </a:cubicBezTo>
                  <a:cubicBezTo>
                    <a:pt x="203" y="279"/>
                    <a:pt x="203" y="279"/>
                    <a:pt x="203" y="279"/>
                  </a:cubicBezTo>
                  <a:cubicBezTo>
                    <a:pt x="213" y="290"/>
                    <a:pt x="226" y="296"/>
                    <a:pt x="241" y="296"/>
                  </a:cubicBezTo>
                  <a:cubicBezTo>
                    <a:pt x="260" y="297"/>
                    <a:pt x="278" y="287"/>
                    <a:pt x="288" y="271"/>
                  </a:cubicBezTo>
                  <a:lnTo>
                    <a:pt x="292" y="264"/>
                  </a:lnTo>
                  <a:close/>
                </a:path>
              </a:pathLst>
            </a:custGeom>
            <a:solidFill>
              <a:schemeClr val="bg1">
                <a:alpha val="17000"/>
              </a:schemeClr>
            </a:solidFill>
            <a:ln>
              <a:solidFill>
                <a:schemeClr val="accent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ADFD67E-AEC1-42D6-9086-1024FD9258FB}"/>
                </a:ext>
              </a:extLst>
            </p:cNvPr>
            <p:cNvSpPr/>
            <p:nvPr/>
          </p:nvSpPr>
          <p:spPr>
            <a:xfrm>
              <a:off x="8236111" y="5096605"/>
              <a:ext cx="3038733" cy="8743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>
                <a:spcAft>
                  <a:spcPts val="600"/>
                </a:spcAft>
              </a:pPr>
              <a:r>
                <a:rPr lang="en-US" sz="2400" dirty="0">
                  <a:solidFill>
                    <a:schemeClr val="accent5"/>
                  </a:solidFill>
                </a:rPr>
                <a:t>Seamlessly scale up to 4+ hosts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78A004B-148D-4017-B60A-BFFC3E410EE8}"/>
                </a:ext>
              </a:extLst>
            </p:cNvPr>
            <p:cNvSpPr/>
            <p:nvPr/>
          </p:nvSpPr>
          <p:spPr>
            <a:xfrm>
              <a:off x="267568" y="4845841"/>
              <a:ext cx="2806274" cy="124287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>
                <a:spcAft>
                  <a:spcPts val="600"/>
                </a:spcAft>
              </a:pPr>
              <a:r>
                <a:rPr lang="en-US" sz="2400" dirty="0">
                  <a:solidFill>
                    <a:srgbClr val="00B0F0"/>
                  </a:solidFill>
                </a:rPr>
                <a:t>Pay as you go</a:t>
              </a:r>
            </a:p>
            <a:p>
              <a:pPr algn="r">
                <a:spcAft>
                  <a:spcPts val="600"/>
                </a:spcAft>
              </a:pPr>
              <a:r>
                <a:rPr lang="en-US" sz="2400" dirty="0">
                  <a:solidFill>
                    <a:srgbClr val="00B0F0"/>
                  </a:solidFill>
                </a:rPr>
                <a:t>Hourly </a:t>
              </a:r>
              <a:br>
                <a:rPr lang="en-US" sz="2400" dirty="0">
                  <a:solidFill>
                    <a:srgbClr val="00B0F0"/>
                  </a:solidFill>
                </a:rPr>
              </a:br>
              <a:r>
                <a:rPr lang="en-US" sz="2400" dirty="0">
                  <a:solidFill>
                    <a:srgbClr val="00B0F0"/>
                  </a:solidFill>
                </a:rPr>
                <a:t>on-demand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238165D-EFA3-4260-B8AE-F8303AB983AF}"/>
              </a:ext>
            </a:extLst>
          </p:cNvPr>
          <p:cNvSpPr txBox="1"/>
          <p:nvPr/>
        </p:nvSpPr>
        <p:spPr>
          <a:xfrm>
            <a:off x="4193430" y="6583447"/>
            <a:ext cx="6962825" cy="1817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00" dirty="0"/>
              <a:t>* The discount promotion is valid on single host purchases on or before June 5th, 2019.</a:t>
            </a:r>
          </a:p>
        </p:txBody>
      </p:sp>
    </p:spTree>
    <p:extLst>
      <p:ext uri="{BB962C8B-B14F-4D97-AF65-F5344CB8AC3E}">
        <p14:creationId xmlns:p14="http://schemas.microsoft.com/office/powerpoint/2010/main" val="4199306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heme/theme1.xml><?xml version="1.0" encoding="utf-8"?>
<a:theme xmlns:a="http://schemas.openxmlformats.org/drawingml/2006/main" name="VMware_dark_16x9">
  <a:themeElements>
    <a:clrScheme name="Custom 50">
      <a:dk1>
        <a:srgbClr val="F2F2F2"/>
      </a:dk1>
      <a:lt1>
        <a:srgbClr val="002142"/>
      </a:lt1>
      <a:dk2>
        <a:srgbClr val="FFFFFF"/>
      </a:dk2>
      <a:lt2>
        <a:srgbClr val="717074"/>
      </a:lt2>
      <a:accent1>
        <a:srgbClr val="0095D3"/>
      </a:accent1>
      <a:accent2>
        <a:srgbClr val="003D79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6DB33F"/>
      </a:hlink>
      <a:folHlink>
        <a:srgbClr val="387C2C"/>
      </a:folHlink>
    </a:clrScheme>
    <a:fontScheme name="Custom 19">
      <a:majorFont>
        <a:latin typeface="Metropolis Light"/>
        <a:ea typeface=""/>
        <a:cs typeface=""/>
      </a:majorFont>
      <a:minorFont>
        <a:latin typeface="Metropol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20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gray">
        <a:ln w="25400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0" tIns="0" rIns="0" bIns="0" rtlCol="0">
        <a:spAutoFit/>
      </a:bodyPr>
      <a:lstStyle>
        <a:defPPr algn="l">
          <a:spcAft>
            <a:spcPts val="600"/>
          </a:spcAft>
          <a:defRPr sz="1200" smtClean="0"/>
        </a:defPPr>
      </a:lstStyle>
    </a:txDef>
  </a:objectDefaults>
  <a:extraClrSchemeLst/>
  <a:custClrLst>
    <a:custClr name="Orange">
      <a:srgbClr val="F8981D"/>
    </a:custClr>
    <a:custClr name="Red">
      <a:srgbClr val="820024"/>
    </a:custClr>
    <a:custClr name="Baby Blue">
      <a:srgbClr val="89CBDF"/>
    </a:custClr>
  </a:custClrLst>
  <a:extLst>
    <a:ext uri="{05A4C25C-085E-4340-85A3-A5531E510DB2}">
      <thm15:themeFamily xmlns:thm15="http://schemas.microsoft.com/office/thememl/2012/main" name="VMware Corporate Template Dark 2018" id="{B7F83931-8EB5-E845-B6C7-0D96DAF9CCC2}" vid="{5462DB05-89E8-3F4A-A957-989D6E310133}"/>
    </a:ext>
  </a:extLst>
</a:theme>
</file>

<file path=ppt/theme/theme2.xml><?xml version="1.0" encoding="utf-8"?>
<a:theme xmlns:a="http://schemas.openxmlformats.org/drawingml/2006/main" name="VMware Corporate Template Light 2018">
  <a:themeElements>
    <a:clrScheme name="Custom 8">
      <a:dk1>
        <a:srgbClr val="717074"/>
      </a:dk1>
      <a:lt1>
        <a:sysClr val="window" lastClr="FFFFFF"/>
      </a:lt1>
      <a:dk2>
        <a:srgbClr val="3F3F3F"/>
      </a:dk2>
      <a:lt2>
        <a:srgbClr val="F2F2F2"/>
      </a:lt2>
      <a:accent1>
        <a:srgbClr val="0095D3"/>
      </a:accent1>
      <a:accent2>
        <a:srgbClr val="003D79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006990"/>
      </a:hlink>
      <a:folHlink>
        <a:srgbClr val="006990"/>
      </a:folHlink>
    </a:clrScheme>
    <a:fontScheme name="Custom 19">
      <a:majorFont>
        <a:latin typeface="Metropolis Light"/>
        <a:ea typeface=""/>
        <a:cs typeface=""/>
      </a:majorFont>
      <a:minorFont>
        <a:latin typeface="Metropol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20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gray">
        <a:ln w="25400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0" tIns="0" rIns="0" bIns="0" rtlCol="0">
        <a:spAutoFit/>
      </a:bodyPr>
      <a:lstStyle>
        <a:defPPr algn="l">
          <a:spcAft>
            <a:spcPts val="600"/>
          </a:spcAft>
          <a:defRPr sz="1200" smtClean="0"/>
        </a:defPPr>
      </a:lstStyle>
    </a:txDef>
  </a:objectDefaults>
  <a:extraClrSchemeLst/>
  <a:custClrLst>
    <a:custClr name="Orange">
      <a:srgbClr val="F8981D"/>
    </a:custClr>
    <a:custClr name="Red">
      <a:srgbClr val="820024"/>
    </a:custClr>
    <a:custClr name="Baby Blue">
      <a:srgbClr val="89CBDF"/>
    </a:custClr>
  </a:custClrLst>
  <a:extLst>
    <a:ext uri="{05A4C25C-085E-4340-85A3-A5531E510DB2}">
      <thm15:themeFamily xmlns:thm15="http://schemas.microsoft.com/office/thememl/2012/main" name="VMware Corporate Template Light 2018" id="{CDB91583-07C0-6D44-A9D1-97218EC76496}" vid="{A13F38CC-C664-6E4B-86AE-49689CB0A308}"/>
    </a:ext>
  </a:extLst>
</a:theme>
</file>

<file path=ppt/theme/theme3.xml><?xml version="1.0" encoding="utf-8"?>
<a:theme xmlns:a="http://schemas.openxmlformats.org/drawingml/2006/main" name="VMware_white_16x9">
  <a:themeElements>
    <a:clrScheme name="Custom 8">
      <a:dk1>
        <a:srgbClr val="717074"/>
      </a:dk1>
      <a:lt1>
        <a:sysClr val="window" lastClr="FFFFFF"/>
      </a:lt1>
      <a:dk2>
        <a:srgbClr val="3F3F3F"/>
      </a:dk2>
      <a:lt2>
        <a:srgbClr val="F2F2F2"/>
      </a:lt2>
      <a:accent1>
        <a:srgbClr val="0095D3"/>
      </a:accent1>
      <a:accent2>
        <a:srgbClr val="003D79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006990"/>
      </a:hlink>
      <a:folHlink>
        <a:srgbClr val="006990"/>
      </a:folHlink>
    </a:clrScheme>
    <a:fontScheme name="Custom 19">
      <a:majorFont>
        <a:latin typeface="Metropolis Light"/>
        <a:ea typeface=""/>
        <a:cs typeface=""/>
      </a:majorFont>
      <a:minorFont>
        <a:latin typeface="Metropol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20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gray">
        <a:ln w="25400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0" tIns="0" rIns="0" bIns="0" rtlCol="0">
        <a:spAutoFit/>
      </a:bodyPr>
      <a:lstStyle>
        <a:defPPr algn="l">
          <a:spcAft>
            <a:spcPts val="600"/>
          </a:spcAft>
          <a:defRPr sz="1200" smtClean="0"/>
        </a:defPPr>
      </a:lstStyle>
    </a:txDef>
  </a:objectDefaults>
  <a:extraClrSchemeLst/>
  <a:custClrLst>
    <a:custClr name="Orange">
      <a:srgbClr val="F8981D"/>
    </a:custClr>
    <a:custClr name="Red">
      <a:srgbClr val="820024"/>
    </a:custClr>
    <a:custClr name="Baby Blue">
      <a:srgbClr val="89CBDF"/>
    </a:custClr>
  </a:custClrLst>
  <a:extLst>
    <a:ext uri="{05A4C25C-085E-4340-85A3-A5531E510DB2}">
      <thm15:themeFamily xmlns:thm15="http://schemas.microsoft.com/office/thememl/2012/main" name="VMWR_CorpTempRefresh_Light_07_21_hr.potx" id="{05DAF37D-AD21-46CA-8327-AA29D585B2C3}" vid="{AA349161-A6C3-488A-A8B7-7A2D5F49158C}"/>
    </a:ext>
  </a:extLst>
</a:theme>
</file>

<file path=ppt/theme/theme4.xml><?xml version="1.0" encoding="utf-8"?>
<a:theme xmlns:a="http://schemas.openxmlformats.org/drawingml/2006/main" name="1_VMware_dark_16x9">
  <a:themeElements>
    <a:clrScheme name="Custom 50">
      <a:dk1>
        <a:srgbClr val="F2F2F2"/>
      </a:dk1>
      <a:lt1>
        <a:srgbClr val="002142"/>
      </a:lt1>
      <a:dk2>
        <a:srgbClr val="FFFFFF"/>
      </a:dk2>
      <a:lt2>
        <a:srgbClr val="717074"/>
      </a:lt2>
      <a:accent1>
        <a:srgbClr val="0095D3"/>
      </a:accent1>
      <a:accent2>
        <a:srgbClr val="003D79"/>
      </a:accent2>
      <a:accent3>
        <a:srgbClr val="006990"/>
      </a:accent3>
      <a:accent4>
        <a:srgbClr val="6DB33F"/>
      </a:accent4>
      <a:accent5>
        <a:srgbClr val="AADB1E"/>
      </a:accent5>
      <a:accent6>
        <a:srgbClr val="387C2C"/>
      </a:accent6>
      <a:hlink>
        <a:srgbClr val="6DB33F"/>
      </a:hlink>
      <a:folHlink>
        <a:srgbClr val="387C2C"/>
      </a:folHlink>
    </a:clrScheme>
    <a:fontScheme name="Custom 19">
      <a:majorFont>
        <a:latin typeface="Metropolis Light"/>
        <a:ea typeface=""/>
        <a:cs typeface=""/>
      </a:majorFont>
      <a:minorFont>
        <a:latin typeface="Metropol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20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gray">
        <a:ln w="25400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0" tIns="0" rIns="0" bIns="0" rtlCol="0">
        <a:spAutoFit/>
      </a:bodyPr>
      <a:lstStyle>
        <a:defPPr algn="l">
          <a:spcAft>
            <a:spcPts val="600"/>
          </a:spcAft>
          <a:defRPr sz="1200" smtClean="0"/>
        </a:defPPr>
      </a:lstStyle>
    </a:txDef>
  </a:objectDefaults>
  <a:extraClrSchemeLst/>
  <a:custClrLst>
    <a:custClr name="Orange">
      <a:srgbClr val="F8981D"/>
    </a:custClr>
    <a:custClr name="Red">
      <a:srgbClr val="820024"/>
    </a:custClr>
    <a:custClr name="Baby Blue">
      <a:srgbClr val="89CBDF"/>
    </a:custClr>
  </a:custClrLst>
  <a:extLst>
    <a:ext uri="{05A4C25C-085E-4340-85A3-A5531E510DB2}">
      <thm15:themeFamily xmlns:thm15="http://schemas.microsoft.com/office/thememl/2012/main" name="Presentation1" id="{E9B97008-1E96-414E-BC61-20B4CED2A59B}" vid="{17E3C66E-BBA1-40C2-90AB-4D369EABB91B}"/>
    </a:ext>
  </a:extLst>
</a:theme>
</file>

<file path=ppt/theme/theme5.xml><?xml version="1.0" encoding="utf-8"?>
<a:theme xmlns:a="http://schemas.openxmlformats.org/drawingml/2006/main" name="1_VMware_white_16x9">
  <a:themeElements>
    <a:clrScheme name="VMware 2019">
      <a:dk1>
        <a:srgbClr val="717074"/>
      </a:dk1>
      <a:lt1>
        <a:sysClr val="window" lastClr="FFFFFF"/>
      </a:lt1>
      <a:dk2>
        <a:srgbClr val="3F3F3F"/>
      </a:dk2>
      <a:lt2>
        <a:srgbClr val="F2F2F2"/>
      </a:lt2>
      <a:accent1>
        <a:srgbClr val="0091DA"/>
      </a:accent1>
      <a:accent2>
        <a:srgbClr val="1A428A"/>
      </a:accent2>
      <a:accent3>
        <a:srgbClr val="00C1D5"/>
      </a:accent3>
      <a:accent4>
        <a:srgbClr val="78BE20"/>
      </a:accent4>
      <a:accent5>
        <a:srgbClr val="7F35B2"/>
      </a:accent5>
      <a:accent6>
        <a:srgbClr val="387C2C"/>
      </a:accent6>
      <a:hlink>
        <a:srgbClr val="006990"/>
      </a:hlink>
      <a:folHlink>
        <a:srgbClr val="006990"/>
      </a:folHlink>
    </a:clrScheme>
    <a:fontScheme name="Custom 19">
      <a:majorFont>
        <a:latin typeface="Metropolis Light"/>
        <a:ea typeface=""/>
        <a:cs typeface=""/>
      </a:majorFont>
      <a:minorFont>
        <a:latin typeface="Metropol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20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gray">
        <a:ln w="25400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0" tIns="0" rIns="0" bIns="0" rtlCol="0">
        <a:spAutoFit/>
      </a:bodyPr>
      <a:lstStyle>
        <a:defPPr algn="l">
          <a:spcAft>
            <a:spcPts val="600"/>
          </a:spcAft>
          <a:defRPr sz="1200" smtClean="0"/>
        </a:defPPr>
      </a:lstStyle>
    </a:txDef>
  </a:objectDefaults>
  <a:extraClrSchemeLst/>
  <a:custClrLst>
    <a:custClr name="Orange">
      <a:srgbClr val="F8981D"/>
    </a:custClr>
    <a:custClr name="Red">
      <a:srgbClr val="820024"/>
    </a:custClr>
  </a:custClrLst>
  <a:extLst>
    <a:ext uri="{05A4C25C-085E-4340-85A3-A5531E510DB2}">
      <thm15:themeFamily xmlns:thm15="http://schemas.microsoft.com/office/thememl/2012/main" name="VMWR_CorpTempRefresh_Light_07_21_hr.potx" id="{05DAF37D-AD21-46CA-8327-AA29D585B2C3}" vid="{AA349161-A6C3-488A-A8B7-7A2D5F49158C}"/>
    </a:ext>
  </a:extLst>
</a:theme>
</file>

<file path=ppt/theme/theme6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AA2FE67655DE4B8EAD35970F341BE9" ma:contentTypeVersion="5" ma:contentTypeDescription="Create a new document." ma:contentTypeScope="" ma:versionID="7b967c8d394aa39675dce231f7dca014">
  <xsd:schema xmlns:xsd="http://www.w3.org/2001/XMLSchema" xmlns:xs="http://www.w3.org/2001/XMLSchema" xmlns:p="http://schemas.microsoft.com/office/2006/metadata/properties" xmlns:ns2="49cb34e4-3a2d-49c0-8722-75dfdc81dc10" xmlns:ns3="5f6f9e04-a7c7-403b-b968-19a91a041988" targetNamespace="http://schemas.microsoft.com/office/2006/metadata/properties" ma:root="true" ma:fieldsID="85ea032cdce5a182c4aac6c6f04802f9" ns2:_="" ns3:_="">
    <xsd:import namespace="49cb34e4-3a2d-49c0-8722-75dfdc81dc10"/>
    <xsd:import namespace="5f6f9e04-a7c7-403b-b968-19a91a04198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b34e4-3a2d-49c0-8722-75dfdc81dc1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6f9e04-a7c7-403b-b968-19a91a0419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ABD373-8556-4B0F-94FD-FE8739EB3E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412F7B-8B23-4359-81A6-88D718A9AA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cb34e4-3a2d-49c0-8722-75dfdc81dc10"/>
    <ds:schemaRef ds:uri="5f6f9e04-a7c7-403b-b968-19a91a0419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C5E478-7752-4690-82E4-5726FCA99CE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1905</Words>
  <Application>Microsoft Macintosh PowerPoint</Application>
  <PresentationFormat>Custom</PresentationFormat>
  <Paragraphs>532</Paragraphs>
  <Slides>27</Slides>
  <Notes>22</Notes>
  <HiddenSlides>0</HiddenSlides>
  <MMClips>1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3" baseType="lpstr">
      <vt:lpstr>Arial</vt:lpstr>
      <vt:lpstr>Arial Black</vt:lpstr>
      <vt:lpstr>Calibri</vt:lpstr>
      <vt:lpstr>Camphor Std</vt:lpstr>
      <vt:lpstr>Helvetica Neue</vt:lpstr>
      <vt:lpstr>Metropolis</vt:lpstr>
      <vt:lpstr>Metropolis Light</vt:lpstr>
      <vt:lpstr>Open Sans</vt:lpstr>
      <vt:lpstr>Verdana</vt:lpstr>
      <vt:lpstr>Wingdings</vt:lpstr>
      <vt:lpstr>VMware_dark_16x9</vt:lpstr>
      <vt:lpstr>VMware Corporate Template Light 2018</vt:lpstr>
      <vt:lpstr>VMware_white_16x9</vt:lpstr>
      <vt:lpstr>1_VMware_dark_16x9</vt:lpstr>
      <vt:lpstr>1_VMware_white_16x9</vt:lpstr>
      <vt:lpstr>think-cell Slide</vt:lpstr>
      <vt:lpstr>VMware CloudTM on AWS</vt:lpstr>
      <vt:lpstr>VMware and AWS partnering to deliver a seamlessly integrated hybrid cloud</vt:lpstr>
      <vt:lpstr>VMware Cloud on AWS</vt:lpstr>
      <vt:lpstr>PowerPoint Presentation</vt:lpstr>
      <vt:lpstr>VMware Cloud on AWS</vt:lpstr>
      <vt:lpstr>Powerful use-cases that align with your cloud strategy</vt:lpstr>
      <vt:lpstr>VMware Cloud on AWS Customers</vt:lpstr>
      <vt:lpstr>Flexible consumption models</vt:lpstr>
      <vt:lpstr>Migrating to the Cloud should be that easy</vt:lpstr>
      <vt:lpstr>Various ways to migrate to VMware Cloud on AWS</vt:lpstr>
      <vt:lpstr>VMware Cloud on AWS is a VMware Service</vt:lpstr>
      <vt:lpstr>Connecting Clouds</vt:lpstr>
      <vt:lpstr>Simultaneously expanding to multiple global AWS Regions</vt:lpstr>
      <vt:lpstr>PowerPoint Presentation</vt:lpstr>
      <vt:lpstr>VMware Cloud on AWS is a service</vt:lpstr>
      <vt:lpstr>PowerPoint Presentation</vt:lpstr>
      <vt:lpstr>Restrictive Access Model</vt:lpstr>
      <vt:lpstr>Hybrid Cloud Operations</vt:lpstr>
      <vt:lpstr>Elastic DRS Integration</vt:lpstr>
      <vt:lpstr>Automated Cluster Remediation</vt:lpstr>
      <vt:lpstr>PowerPoint Presentation</vt:lpstr>
      <vt:lpstr>Stretched Clusters for VMware Cloud on AWS</vt:lpstr>
      <vt:lpstr>Industry certifications</vt:lpstr>
      <vt:lpstr>VMware Hybrid Cloud Extension</vt:lpstr>
      <vt:lpstr>VMware Site Recovery – built for VMware Cloud on AWS</vt:lpstr>
      <vt:lpstr>PowerPoint Presentation</vt:lpstr>
      <vt:lpstr>Rapidly kickstart your VMware Cloud on AWS experience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Gifford</dc:creator>
  <cp:lastModifiedBy/>
  <cp:revision>1</cp:revision>
  <dcterms:created xsi:type="dcterms:W3CDTF">2018-02-11T05:33:27Z</dcterms:created>
  <dcterms:modified xsi:type="dcterms:W3CDTF">2019-05-20T13:01:59Z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0x010100BCAA2FE67655DE4B8EAD35970F341BE9</vt:lpwstr>
  </property>
</Properties>
</file>